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4" r:id="rId2"/>
    <p:sldId id="256" r:id="rId3"/>
    <p:sldId id="257" r:id="rId4"/>
    <p:sldId id="258" r:id="rId5"/>
    <p:sldId id="262" r:id="rId6"/>
    <p:sldId id="259" r:id="rId7"/>
    <p:sldId id="260" r:id="rId8"/>
    <p:sldId id="263" r:id="rId9"/>
    <p:sldId id="264" r:id="rId10"/>
    <p:sldId id="273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2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3.wav"/><Relationship Id="rId5" Type="http://schemas.openxmlformats.org/officeDocument/2006/relationships/image" Target="../media/image6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!!!Festival\__Temp\650489\&#1055;&#1088;&#1077;&#1079;&#1077;&#1085;&#1090;&#1072;&#1094;&#1080;&#1103;1.ppt\waikiki%20secret%20service.mp3" TargetMode="Externa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676400" y="381000"/>
            <a:ext cx="6781800" cy="28194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Методическая разработка воспитательного мероприятия «Сказка о потерянном времени на новый лад»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990600" y="3505200"/>
            <a:ext cx="7467600" cy="26670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Выполнили учителя </a:t>
            </a:r>
          </a:p>
          <a:p>
            <a:pPr algn="r"/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начальных классов </a:t>
            </a:r>
          </a:p>
          <a:p>
            <a:pPr algn="r"/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Арсеньева Ю.В. </a:t>
            </a:r>
          </a:p>
          <a:p>
            <a:pPr algn="r"/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Гаврилова Т.В.</a:t>
            </a:r>
          </a:p>
          <a:p>
            <a:pPr algn="r"/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Игнатенко А.В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Смоленск</a:t>
            </a:r>
          </a:p>
          <a:p>
            <a:pPr algn="ctr"/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2014</a:t>
            </a:r>
            <a:endParaRPr lang="ru-RU" sz="2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GNAT\Desktop\1303046556_16_www.nevseoboi.com.u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6877050" y="4221163"/>
            <a:ext cx="2087563" cy="1944687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50825" y="3860800"/>
            <a:ext cx="2027238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ЗАПАД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16763" y="3500438"/>
            <a:ext cx="2027237" cy="604837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ВОСТОК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53284E-6 C -0.00399 -0.01758 -0.00538 -0.03053 -0.01128 -0.0451 C -0.0151 -0.07748 -0.02674 -0.105 -0.03924 -0.1279 C -0.04253 -0.15218 -0.05087 -0.17253 -0.05781 -0.19334 C -0.06128 -0.21763 -0.05677 -0.19149 -0.06406 -0.21601 C -0.06892 -0.2315 -0.06944 -0.23728 -0.07656 -0.2507 C -0.07847 -0.26157 -0.08246 -0.26342 -0.08559 -0.27313 C -0.0901 -0.28516 -0.09149 -0.29464 -0.0967 -0.30458 C -0.10035 -0.3247 -0.09549 -0.3025 -0.1092 -0.33349 C -0.11684 -0.35061 -0.13281 -0.38876 -0.14496 -0.39593 C -0.14635 -0.39871 -0.14687 -0.40241 -0.14809 -0.40426 C -0.15608 -0.41467 -0.18229 -0.42739 -0.19167 -0.42993 C -0.20642 -0.45028 -0.18681 -0.42646 -0.21198 -0.44149 C -0.21424 -0.44288 -0.21476 -0.44751 -0.21649 -0.44982 C -0.2184 -0.45236 -0.22049 -0.45421 -0.22292 -0.45606 C -0.23542 -0.46323 -0.24062 -0.4637 -0.25226 -0.46693 C -0.27934 -0.48867 -0.31007 -0.49191 -0.33941 -0.49561 C -0.34687 -0.50417 -0.34514 -0.50417 -0.35799 -0.50417 C -0.40885 -0.50417 -0.45955 -0.50232 -0.51059 -0.50116 C -0.53246 -0.4926 -0.55243 -0.47919 -0.57431 -0.46994 C -0.57621 -0.46786 -0.5783 -0.46555 -0.58038 -0.46416 C -0.58385 -0.46231 -0.58698 -0.4637 -0.58976 -0.46138 C -0.59184 -0.45976 -0.59253 -0.45491 -0.59427 -0.45283 C -0.59792 -0.44913 -0.60712 -0.44381 -0.61146 -0.44149 C -0.61806 -0.42993 -0.62187 -0.41767 -0.63003 -0.41282 C -0.64219 -0.39085 -0.63628 -0.39617 -0.64566 -0.39015 C -0.65191 -0.37928 -0.65833 -0.36864 -0.66597 -0.36171 C -0.66823 -0.35014 -0.66979 -0.34297 -0.67517 -0.33604 C -0.67621 -0.33349 -0.67726 -0.32956 -0.67847 -0.32748 C -0.67969 -0.32563 -0.68177 -0.3247 -0.68299 -0.32193 C -0.68403 -0.31985 -0.68351 -0.31568 -0.68455 -0.31314 C -0.68802 -0.30643 -0.69549 -0.29325 -0.69549 -0.29302 C -0.70486 -0.25879 -0.69201 -0.3032 -0.70347 -0.27313 C -0.7125 -0.24862 -0.69705 -0.27961 -0.70799 -0.25879 C -0.71024 -0.24723 -0.71545 -0.24237 -0.72066 -0.23335 C -0.72361 -0.21531 -0.73299 -0.19959 -0.73924 -0.18502 C -0.74323 -0.17484 -0.74531 -0.16212 -0.74983 -0.15333 C -0.75851 -0.13761 -0.75451 -0.14593 -0.7625 -0.1279 C -0.76424 -0.11448 -0.76476 -0.10939 -0.76996 -0.09922 C -0.77222 -0.08927 -0.77326 -0.08049 -0.77639 -0.07077 C -0.77865 -0.05458 -0.7809 -0.04048 -0.78559 -0.02521 C -0.7875 0.00277 -0.78698 -0.0118 -0.78698 0.02035 " pathEditMode="relative" rAng="0" ptsTypes="fffffffffffffffffffffffffffffffffffffffffA">
                                      <p:cBhvr>
                                        <p:cTn id="6" dur="5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" y="-2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лето 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8" name="Содержимое 7" descr="осень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зима 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Содержимое 5" descr="весна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стоун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луна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2" name="Содержимое 11" descr="месяц 2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photos0-800x600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IGNAT\Desktop\ac854a__3e7604668c_60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92576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Segoe Script" pitchFamily="34" charset="0"/>
              </a:rPr>
              <a:t>СКАЗКА О ПОТЕРЯННОМ ВРЕМЕНИ НА НОВЫЙ ЛАД</a:t>
            </a:r>
            <a:endParaRPr lang="ru-RU" sz="4400" b="1" dirty="0">
              <a:solidFill>
                <a:schemeClr val="accent3">
                  <a:lumMod val="50000"/>
                </a:schemeClr>
              </a:solidFill>
              <a:latin typeface="Segoe Script" pitchFamily="34" charset="0"/>
            </a:endParaRPr>
          </a:p>
        </p:txBody>
      </p:sp>
      <p:pic>
        <p:nvPicPr>
          <p:cNvPr id="6" name="Содержимое 5" descr="ac854a__3e7604668c_600.jpg" hidden="1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1333500" y="2122487"/>
            <a:ext cx="5715000" cy="3829050"/>
          </a:xfrm>
        </p:spPr>
      </p:pic>
      <p:pic>
        <p:nvPicPr>
          <p:cNvPr id="1026" name="Picture 2" descr="C:\Users\IGNAT\Desktop\711329754.jpg" hidden="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Users\IGNAT\Desktop\картинки к сказке\утекает врем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3124200"/>
            <a:ext cx="4572000" cy="352425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zvonok.gif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752600" y="381000"/>
            <a:ext cx="6042819" cy="6042819"/>
          </a:xfrm>
        </p:spPr>
      </p:pic>
      <p:pic>
        <p:nvPicPr>
          <p:cNvPr id="6" name="MS900074826[1].wav">
            <a:hlinkClick r:id="" action="ppaction://media"/>
          </p:cNvPr>
          <p:cNvPicPr>
            <a:picLocks noRot="1" noChangeAspect="1"/>
          </p:cNvPicPr>
          <p:nvPr>
            <a:wavAudioFile r:embed="rId1" name="MS900074826[1].wav"/>
          </p:nvPr>
        </p:nvPicPr>
        <p:blipFill>
          <a:blip r:embed="rId4" cstate="email"/>
          <a:stretch>
            <a:fillRect/>
          </a:stretch>
        </p:blipFill>
        <p:spPr>
          <a:xfrm>
            <a:off x="8305800" y="5867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ети в классе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676400" y="533400"/>
            <a:ext cx="5876925" cy="6112002"/>
          </a:xfrm>
        </p:spPr>
      </p:pic>
      <p:pic>
        <p:nvPicPr>
          <p:cNvPr id="7" name="MS900069795[1].wav">
            <a:hlinkClick r:id="" action="ppaction://media"/>
          </p:cNvPr>
          <p:cNvPicPr>
            <a:picLocks noRot="1" noChangeAspect="1"/>
          </p:cNvPicPr>
          <p:nvPr>
            <a:wavAudioFile r:embed="rId1" name="MS900069795[1].wav"/>
          </p:nvPr>
        </p:nvPicPr>
        <p:blipFill>
          <a:blip r:embed="rId4" cstate="email"/>
          <a:stretch>
            <a:fillRect/>
          </a:stretch>
        </p:blipFill>
        <p:spPr>
          <a:xfrm>
            <a:off x="8305800" y="5867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5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Содержимое 10" descr="0_3b500_3309af34_L.gif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8" name="Содержимое 7" descr="волшебник.jpg"/>
          <p:cNvPicPr>
            <a:picLocks noGrp="1" noChangeAspect="1"/>
          </p:cNvPicPr>
          <p:nvPr>
            <p:ph sz="quarter" idx="2"/>
          </p:nvPr>
        </p:nvPicPr>
        <p:blipFill>
          <a:blip r:embed="rId4"/>
          <a:stretch>
            <a:fillRect/>
          </a:stretch>
        </p:blipFill>
        <p:spPr>
          <a:xfrm>
            <a:off x="1828800" y="1219200"/>
            <a:ext cx="5431138" cy="4800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email"/>
          <a:stretch>
            <a:fillRect/>
          </a:stretch>
        </p:blipFill>
        <p:spPr>
          <a:xfrm>
            <a:off x="83058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часы тикают.gif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447800" y="522833"/>
            <a:ext cx="6477000" cy="6335167"/>
          </a:xfrm>
        </p:spPr>
      </p:pic>
      <p:pic>
        <p:nvPicPr>
          <p:cNvPr id="8" name="waikiki secret servic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305800" y="5867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83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олнце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96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большая медведица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8" name="Содержимое 7" descr="большая медведица2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10691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8" name="Содержимое 7" descr="astro_21_07_2007b.gif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1219200" y="228600"/>
            <a:ext cx="6858000" cy="62017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>
        <a:solidFill>
          <a:schemeClr val="tx2">
            <a:lumMod val="50000"/>
          </a:schemeClr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</TotalTime>
  <Words>37</Words>
  <PresentationFormat>Экран (4:3)</PresentationFormat>
  <Paragraphs>12</Paragraphs>
  <Slides>16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Методическая разработка воспитательного мероприятия «Сказка о потерянном времени на новый лад»</vt:lpstr>
      <vt:lpstr>СКАЗКА О ПОТЕРЯННОМ ВРЕМЕНИ НА НОВЫЙ ЛАД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IGNAT</dc:creator>
  <cp:lastModifiedBy>Tata</cp:lastModifiedBy>
  <cp:revision>48</cp:revision>
  <dcterms:created xsi:type="dcterms:W3CDTF">2014-01-26T16:31:55Z</dcterms:created>
  <dcterms:modified xsi:type="dcterms:W3CDTF">2014-03-30T18:26:05Z</dcterms:modified>
</cp:coreProperties>
</file>