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7" r:id="rId3"/>
    <p:sldId id="264" r:id="rId4"/>
    <p:sldId id="258" r:id="rId5"/>
    <p:sldId id="259" r:id="rId6"/>
    <p:sldId id="260" r:id="rId7"/>
    <p:sldId id="261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 smtClean="0"/>
              <a:t>Мой университет - </a:t>
            </a:r>
            <a:r>
              <a:rPr lang="en-US" smtClean="0"/>
              <a:t>www.moi-mummi.ru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5A47A2-9E00-445A-9418-50F8B815392E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A6A90D-D8CC-4536-8FA9-391C0E5DB87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 smtClean="0"/>
              <a:t>Мой университет - </a:t>
            </a:r>
            <a:r>
              <a:rPr lang="en-US" smtClean="0"/>
              <a:t>www.moi-mummi.ru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BEA44C-3D42-46CF-BC38-1C81826D4352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5A8D4A-108A-4992-8A23-CC48B639BB0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5A8D4A-108A-4992-8A23-CC48B639BB02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ru-RU" smtClean="0"/>
              <a:t>Мой университет - </a:t>
            </a:r>
            <a:r>
              <a:rPr lang="en-US" smtClean="0"/>
              <a:t>www.moi-mummi.ru</a:t>
            </a:r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A0B80-FFE2-4615-B945-46A315F96250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0D844-B4FA-4712-A716-AA00B5C5CC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A0B80-FFE2-4615-B945-46A315F96250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0D844-B4FA-4712-A716-AA00B5C5CC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A0B80-FFE2-4615-B945-46A315F96250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0D844-B4FA-4712-A716-AA00B5C5CC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A0B80-FFE2-4615-B945-46A315F96250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0D844-B4FA-4712-A716-AA00B5C5CC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A0B80-FFE2-4615-B945-46A315F96250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0D844-B4FA-4712-A716-AA00B5C5CC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A0B80-FFE2-4615-B945-46A315F96250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0D844-B4FA-4712-A716-AA00B5C5CC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A0B80-FFE2-4615-B945-46A315F96250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0D844-B4FA-4712-A716-AA00B5C5CC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A0B80-FFE2-4615-B945-46A315F96250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0D844-B4FA-4712-A716-AA00B5C5CC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A0B80-FFE2-4615-B945-46A315F96250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0D844-B4FA-4712-A716-AA00B5C5CC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A0B80-FFE2-4615-B945-46A315F96250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0D844-B4FA-4712-A716-AA00B5C5CC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A0B80-FFE2-4615-B945-46A315F96250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0D844-B4FA-4712-A716-AA00B5C5CC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4A0B80-FFE2-4615-B945-46A315F96250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0D844-B4FA-4712-A716-AA00B5C5CCE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44;&#1054;&#1050;&#1059;&#1052;&#1045;&#1053;&#1058;&#1067;%20D\&#1052;&#1072;&#1084;&#1072;\&#1084;&#1091;&#1083;&#1100;&#1090;&#1080;&#1084;&#1077;&#1076;&#1080;&#1081;&#1085;&#1099;&#1081;%20&#1091;&#1088;&#1086;&#1082;%202\&#1055;&#1088;&#1077;&#1079;&#1077;&#1085;&#1090;&#1072;&#1094;&#1080;&#1103;%20&#1082;%20&#1091;&#1088;&#1086;&#1082;&#1091;\&#1074;&#1080;&#1076;&#1077;&#1086;.wmv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340768"/>
            <a:ext cx="7772400" cy="1470025"/>
          </a:xfrm>
        </p:spPr>
        <p:txBody>
          <a:bodyPr>
            <a:normAutofit/>
          </a:bodyPr>
          <a:lstStyle/>
          <a:p>
            <a:r>
              <a:rPr lang="ru-RU" sz="4000" dirty="0" smtClean="0"/>
              <a:t>Урок русского языка в 3 классе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2636912"/>
            <a:ext cx="7920880" cy="1584176"/>
          </a:xfrm>
        </p:spPr>
        <p:txBody>
          <a:bodyPr>
            <a:normAutofit fontScale="92500"/>
          </a:bodyPr>
          <a:lstStyle/>
          <a:p>
            <a:r>
              <a:rPr lang="ru-RU" sz="4300" dirty="0" smtClean="0">
                <a:solidFill>
                  <a:srgbClr val="FF0000"/>
                </a:solidFill>
              </a:rPr>
              <a:t>Тема: «Разбор имени существительного как части речи»</a:t>
            </a:r>
          </a:p>
          <a:p>
            <a:endParaRPr lang="ru-RU" dirty="0" smtClean="0"/>
          </a:p>
          <a:p>
            <a:pPr algn="r"/>
            <a:endParaRPr lang="ru-RU" dirty="0" smtClean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635896" y="5301208"/>
            <a:ext cx="5324128" cy="11247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7500" lnSpcReduction="20000"/>
          </a:bodyPr>
          <a:lstStyle/>
          <a:p>
            <a:pPr algn="r"/>
            <a:r>
              <a:rPr lang="ru-RU" sz="4400" dirty="0" smtClean="0"/>
              <a:t>Разработала: Теличкина Е.Г. учитель начальных классов МБОУ Начальная общеобразовательная школа ЗАТО Звездный Пермский край</a:t>
            </a:r>
            <a:endParaRPr lang="ru-RU" sz="440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2987824" y="188640"/>
            <a:ext cx="3816424" cy="365125"/>
          </a:xfrm>
        </p:spPr>
        <p:txBody>
          <a:bodyPr/>
          <a:lstStyle/>
          <a:p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видео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67544" y="404664"/>
            <a:ext cx="8114688" cy="6086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Существительные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    </a:t>
            </a:r>
            <a:r>
              <a:rPr lang="ru-RU" sz="4400" b="1" dirty="0" smtClean="0">
                <a:solidFill>
                  <a:schemeClr val="tx2"/>
                </a:solidFill>
              </a:rPr>
              <a:t>Вещи, люди, цветы,</a:t>
            </a:r>
            <a:r>
              <a:rPr lang="ru-RU" sz="4400" dirty="0" smtClean="0">
                <a:solidFill>
                  <a:schemeClr val="tx2"/>
                </a:solidFill>
              </a:rPr>
              <a:t> </a:t>
            </a:r>
            <a:r>
              <a:rPr lang="ru-RU" sz="4400" b="1" dirty="0" smtClean="0">
                <a:solidFill>
                  <a:schemeClr val="tx2"/>
                </a:solidFill>
              </a:rPr>
              <a:t>носороги, коты, джинсы, майки, штиблеты</a:t>
            </a:r>
            <a:r>
              <a:rPr lang="ru-RU" sz="4400" dirty="0" smtClean="0">
                <a:solidFill>
                  <a:schemeClr val="tx2"/>
                </a:solidFill>
              </a:rPr>
              <a:t>, </a:t>
            </a:r>
            <a:r>
              <a:rPr lang="ru-RU" sz="4400" b="1" dirty="0" smtClean="0">
                <a:solidFill>
                  <a:schemeClr val="tx2"/>
                </a:solidFill>
              </a:rPr>
              <a:t>предметы,</a:t>
            </a:r>
            <a:r>
              <a:rPr lang="ru-RU" sz="4400" dirty="0" smtClean="0">
                <a:solidFill>
                  <a:schemeClr val="tx2"/>
                </a:solidFill>
              </a:rPr>
              <a:t>  </a:t>
            </a:r>
            <a:r>
              <a:rPr lang="ru-RU" sz="4400" b="1" dirty="0" smtClean="0">
                <a:solidFill>
                  <a:schemeClr val="tx2"/>
                </a:solidFill>
              </a:rPr>
              <a:t>шубы, шапки, зонты,</a:t>
            </a:r>
            <a:r>
              <a:rPr lang="ru-RU" sz="4400" dirty="0" smtClean="0">
                <a:solidFill>
                  <a:schemeClr val="tx2"/>
                </a:solidFill>
              </a:rPr>
              <a:t> </a:t>
            </a:r>
            <a:r>
              <a:rPr lang="ru-RU" sz="4400" b="1" dirty="0" smtClean="0">
                <a:solidFill>
                  <a:schemeClr val="tx2"/>
                </a:solidFill>
              </a:rPr>
              <a:t>гвозди, гайки, винты,</a:t>
            </a:r>
            <a:r>
              <a:rPr lang="ru-RU" sz="4400" dirty="0" smtClean="0">
                <a:solidFill>
                  <a:schemeClr val="tx2"/>
                </a:solidFill>
              </a:rPr>
              <a:t> </a:t>
            </a:r>
            <a:r>
              <a:rPr lang="ru-RU" sz="4400" b="1" dirty="0" smtClean="0">
                <a:solidFill>
                  <a:schemeClr val="tx2"/>
                </a:solidFill>
              </a:rPr>
              <a:t>сёла, города, планеты,</a:t>
            </a:r>
            <a:r>
              <a:rPr lang="ru-RU" sz="4400" dirty="0" smtClean="0">
                <a:solidFill>
                  <a:schemeClr val="tx2"/>
                </a:solidFill>
              </a:rPr>
              <a:t> </a:t>
            </a:r>
            <a:r>
              <a:rPr lang="ru-RU" sz="4400" b="1" dirty="0" smtClean="0">
                <a:solidFill>
                  <a:schemeClr val="tx2"/>
                </a:solidFill>
              </a:rPr>
              <a:t>слова.</a:t>
            </a:r>
            <a:endParaRPr lang="ru-RU" sz="4400" dirty="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СУЩЕСТВИТЕЛЬНЫЕ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556792"/>
            <a:ext cx="3106688" cy="604664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B050"/>
                </a:solidFill>
              </a:rPr>
              <a:t>Одушевлённые</a:t>
            </a:r>
            <a:endParaRPr lang="ru-RU" dirty="0" smtClean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  <p:pic>
        <p:nvPicPr>
          <p:cNvPr id="6146" name="Picture 2" descr="http://winxclub.su/uploads/posts/2012-01/1327747487_1267563070_320x4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4368" y="4581128"/>
            <a:ext cx="1080120" cy="1620180"/>
          </a:xfrm>
          <a:prstGeom prst="rect">
            <a:avLst/>
          </a:prstGeom>
          <a:noFill/>
        </p:spPr>
      </p:pic>
      <p:pic>
        <p:nvPicPr>
          <p:cNvPr id="6152" name="Picture 8" descr="http://i03.fsimg.ru/7/tlog_box/1510/151057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5678" y="4797152"/>
            <a:ext cx="1971599" cy="1399835"/>
          </a:xfrm>
          <a:prstGeom prst="rect">
            <a:avLst/>
          </a:prstGeom>
          <a:noFill/>
        </p:spPr>
      </p:pic>
      <p:pic>
        <p:nvPicPr>
          <p:cNvPr id="6154" name="Picture 10" descr="http://img-fotki.yandex.ru/get/4521/119528728.d97/0_a4f93_ae55ce63_X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4725144"/>
            <a:ext cx="1464904" cy="1440160"/>
          </a:xfrm>
          <a:prstGeom prst="rect">
            <a:avLst/>
          </a:prstGeom>
          <a:noFill/>
        </p:spPr>
      </p:pic>
      <p:pic>
        <p:nvPicPr>
          <p:cNvPr id="6156" name="Picture 12" descr="http://static.freepik.com/free-photo/psd-clouds-icon_30-2090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861" b="3465"/>
          <a:stretch>
            <a:fillRect/>
          </a:stretch>
        </p:blipFill>
        <p:spPr bwMode="auto">
          <a:xfrm>
            <a:off x="6012160" y="4869160"/>
            <a:ext cx="1862826" cy="1296144"/>
          </a:xfrm>
          <a:prstGeom prst="rect">
            <a:avLst/>
          </a:prstGeom>
          <a:noFill/>
        </p:spPr>
      </p:pic>
      <p:pic>
        <p:nvPicPr>
          <p:cNvPr id="6158" name="Picture 14" descr="http://miss.ekabu.ru/uploads/posts/2009-06/1244544552_70df9ce53616.jpg"/>
          <p:cNvPicPr>
            <a:picLocks noChangeAspect="1" noChangeArrowheads="1"/>
          </p:cNvPicPr>
          <p:nvPr/>
        </p:nvPicPr>
        <p:blipFill>
          <a:blip r:embed="rId6" cstate="print"/>
          <a:srcRect r="2962" b="9524"/>
          <a:stretch>
            <a:fillRect/>
          </a:stretch>
        </p:blipFill>
        <p:spPr bwMode="auto">
          <a:xfrm>
            <a:off x="2411760" y="4941168"/>
            <a:ext cx="1898739" cy="116374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5292080" y="1548081"/>
            <a:ext cx="34433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</a:rPr>
              <a:t>Неодушевлённые</a:t>
            </a: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115616" y="2060848"/>
            <a:ext cx="9619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chemeClr val="tx2"/>
                </a:solidFill>
              </a:rPr>
              <a:t>Кто?</a:t>
            </a: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444208" y="1988840"/>
            <a:ext cx="9735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chemeClr val="tx2"/>
                </a:solidFill>
              </a:rPr>
              <a:t>Что?</a:t>
            </a:r>
            <a:endParaRPr lang="ru-RU" sz="3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4.44444E-6 C 0.17205 -0.12362 0.3441 -0.24699 0.41285 -0.29676 " pathEditMode="relative" ptsTypes="aA">
                                      <p:cBhvr>
                                        <p:cTn id="30" dur="2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83333E-6 4.81481E-6 C -0.11232 -0.13241 -0.22464 -0.26458 -0.26961 -0.31759 " pathEditMode="relative" ptsTypes="aA">
                                      <p:cBhvr>
                                        <p:cTn id="34" dur="2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6 -1.85185E-6 C 0.07483 -0.12708 0.14983 -0.25393 0.18039 -0.30602 " pathEditMode="relative" ptsTypes="aA">
                                      <p:cBhvr>
                                        <p:cTn id="38" dur="2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85185E-6 C 0.06233 -0.12269 0.12518 -0.24514 0.15018 -0.29398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" y="-1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22222E-6 -3.7037E-7 C -0.2644 -0.12268 -0.52847 -0.24514 -0.63419 -0.29421 " pathEditMode="relative" ptsTypes="aA">
                                      <p:cBhvr>
                                        <p:cTn id="46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СУЩЕСТВИТЕЛЬНЫЕ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95536" y="1528192"/>
          <a:ext cx="8435280" cy="37730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7056"/>
                <a:gridCol w="1687056"/>
                <a:gridCol w="1687056"/>
                <a:gridCol w="1501904"/>
                <a:gridCol w="1872208"/>
              </a:tblGrid>
              <a:tr h="1257672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М.р.</a:t>
                      </a:r>
                      <a:endParaRPr lang="ru-RU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Он, мой</a:t>
                      </a:r>
                      <a:endParaRPr lang="ru-RU" sz="3200" dirty="0"/>
                    </a:p>
                  </a:txBody>
                  <a:tcPr anchor="ctr"/>
                </a:tc>
              </a:tr>
              <a:tr h="1257672">
                <a:tc>
                  <a:txBody>
                    <a:bodyPr/>
                    <a:lstStyle/>
                    <a:p>
                      <a:r>
                        <a:rPr lang="ru-RU" sz="3200" dirty="0" err="1" smtClean="0"/>
                        <a:t>Ж.р</a:t>
                      </a:r>
                      <a:endParaRPr lang="ru-RU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Она, моя</a:t>
                      </a:r>
                      <a:endParaRPr lang="ru-RU" sz="3200" dirty="0"/>
                    </a:p>
                  </a:txBody>
                  <a:tcPr anchor="ctr"/>
                </a:tc>
              </a:tr>
              <a:tr h="1257672">
                <a:tc>
                  <a:txBody>
                    <a:bodyPr/>
                    <a:lstStyle/>
                    <a:p>
                      <a:r>
                        <a:rPr lang="ru-RU" sz="3200" dirty="0" err="1" smtClean="0"/>
                        <a:t>Ср.р</a:t>
                      </a:r>
                      <a:endParaRPr lang="ru-RU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Оно, моё</a:t>
                      </a:r>
                      <a:endParaRPr lang="ru-RU" sz="32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483768" y="1844824"/>
            <a:ext cx="792088" cy="5760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067944" y="1844824"/>
            <a:ext cx="792088" cy="5760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а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483768" y="3140968"/>
            <a:ext cx="792088" cy="5760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483768" y="4293096"/>
            <a:ext cx="792088" cy="5760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о</a:t>
            </a:r>
            <a:endParaRPr lang="ru-RU" sz="3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067944" y="3140968"/>
            <a:ext cx="792088" cy="5760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а</a:t>
            </a:r>
            <a:endParaRPr lang="ru-RU" sz="3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724128" y="1844824"/>
            <a:ext cx="792088" cy="5760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я</a:t>
            </a:r>
            <a:endParaRPr lang="ru-RU" sz="3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724128" y="3140968"/>
            <a:ext cx="792088" cy="5760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я</a:t>
            </a:r>
            <a:endParaRPr lang="ru-RU" sz="36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067944" y="4293096"/>
            <a:ext cx="792088" cy="5760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е</a:t>
            </a:r>
            <a:endParaRPr lang="ru-RU" sz="36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24128" y="4293096"/>
            <a:ext cx="792088" cy="5760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я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СУЩЕСТВИТЕЛЬНЫЕ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484784"/>
            <a:ext cx="8291264" cy="4641379"/>
          </a:xfrm>
        </p:spPr>
        <p:txBody>
          <a:bodyPr/>
          <a:lstStyle/>
          <a:p>
            <a:pPr algn="ctr">
              <a:buNone/>
            </a:pPr>
            <a:r>
              <a:rPr lang="ru-RU" sz="4000" dirty="0" smtClean="0">
                <a:solidFill>
                  <a:srgbClr val="0070C0"/>
                </a:solidFill>
              </a:rPr>
              <a:t>ЧИСЛО</a:t>
            </a:r>
          </a:p>
          <a:p>
            <a:pPr algn="ctr"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971600" y="2420888"/>
          <a:ext cx="7200800" cy="3240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400"/>
                <a:gridCol w="3600400"/>
              </a:tblGrid>
              <a:tr h="810090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Единственное</a:t>
                      </a:r>
                      <a:endParaRPr lang="ru-RU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Множественное</a:t>
                      </a:r>
                      <a:endParaRPr lang="ru-RU" sz="3200" dirty="0"/>
                    </a:p>
                  </a:txBody>
                  <a:tcPr anchor="ctr"/>
                </a:tc>
              </a:tr>
              <a:tr h="810090">
                <a:tc>
                  <a:txBody>
                    <a:bodyPr/>
                    <a:lstStyle/>
                    <a:p>
                      <a:pPr algn="ctr"/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810090"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810090">
                <a:tc>
                  <a:txBody>
                    <a:bodyPr/>
                    <a:lstStyle/>
                    <a:p>
                      <a:pPr algn="ctr"/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55576" y="6021288"/>
            <a:ext cx="9466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/>
              <a:t>гор</a:t>
            </a:r>
            <a:r>
              <a:rPr lang="ru-RU" sz="3200" dirty="0" smtClean="0">
                <a:solidFill>
                  <a:srgbClr val="FF0000"/>
                </a:solidFill>
              </a:rPr>
              <a:t>а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79712" y="6021288"/>
            <a:ext cx="10236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/>
              <a:t>гор</a:t>
            </a:r>
            <a:r>
              <a:rPr lang="ru-RU" sz="3200" dirty="0" smtClean="0">
                <a:solidFill>
                  <a:srgbClr val="FF0000"/>
                </a:solidFill>
              </a:rPr>
              <a:t>ы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03909" y="6021288"/>
            <a:ext cx="12189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/>
              <a:t>олень</a:t>
            </a:r>
            <a:endParaRPr lang="ru-RU" sz="3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664257" y="6021288"/>
            <a:ext cx="12478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/>
              <a:t>олен</a:t>
            </a:r>
            <a:r>
              <a:rPr lang="ru-RU" sz="3200" dirty="0" smtClean="0">
                <a:solidFill>
                  <a:srgbClr val="FF0000"/>
                </a:solidFill>
              </a:rPr>
              <a:t>и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23233" y="6021288"/>
            <a:ext cx="10202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/>
              <a:t>пол</a:t>
            </a:r>
            <a:r>
              <a:rPr lang="ru-RU" sz="3200" dirty="0" smtClean="0">
                <a:solidFill>
                  <a:srgbClr val="FF0000"/>
                </a:solidFill>
              </a:rPr>
              <a:t>е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356987" y="6021288"/>
            <a:ext cx="10105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/>
              <a:t>пол</a:t>
            </a:r>
            <a:r>
              <a:rPr lang="ru-RU" sz="3200" dirty="0" smtClean="0">
                <a:solidFill>
                  <a:srgbClr val="FF0000"/>
                </a:solidFill>
              </a:rPr>
              <a:t>я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85185E-6 L 0.15296 -0.3995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85185E-6 L 0.41666 -0.3995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L -0.15747 -0.27314 " pathEditMode="relative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83333E-6 -2.22222E-6 L 0.10243 -0.27314 " pathEditMode="relative" ptsTypes="AA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38889E-6 1.11111E-6 L -0.44896 -0.15741 " pathEditMode="relative" ptsTypes="AA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11111E-6 L -0.16545 -0.15741 " pathEditMode="relative" ptsTypes="AA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340768"/>
            <a:ext cx="8424936" cy="1296144"/>
          </a:xfrm>
        </p:spPr>
        <p:txBody>
          <a:bodyPr>
            <a:noAutofit/>
          </a:bodyPr>
          <a:lstStyle/>
          <a:p>
            <a:r>
              <a:rPr lang="ru-RU" sz="5400" b="1" dirty="0" smtClean="0"/>
              <a:t>Правда в огне не горит и в воде не тонет.</a:t>
            </a:r>
            <a:r>
              <a:rPr lang="ru-RU" sz="5400" dirty="0" smtClean="0"/>
              <a:t/>
            </a:r>
            <a:br>
              <a:rPr lang="ru-RU" sz="5400" dirty="0" smtClean="0"/>
            </a:br>
            <a:endParaRPr lang="ru-RU" sz="5400" dirty="0"/>
          </a:p>
        </p:txBody>
      </p:sp>
      <p:sp>
        <p:nvSpPr>
          <p:cNvPr id="3074" name="AutoShape 2" descr="http://wallpaper.goodfon.ru/image/230437-1920x12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2888940"/>
            <a:ext cx="3888432" cy="2826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95536" y="1340768"/>
            <a:ext cx="8424936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Правда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в 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огне 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не горит и в 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воде</a:t>
            </a: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не тонет.</a:t>
            </a:r>
            <a: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5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764704"/>
            <a:ext cx="6984776" cy="1008112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buNone/>
            </a:pPr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ВНИМАНИЕ!!!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Picture 4" descr="03"/>
          <p:cNvPicPr>
            <a:picLocks noChangeAspect="1" noChangeArrowheads="1"/>
          </p:cNvPicPr>
          <p:nvPr/>
        </p:nvPicPr>
        <p:blipFill>
          <a:blip r:embed="rId2" cstate="print"/>
          <a:srcRect l="3704" t="3761" r="3688" b="17281"/>
          <a:stretch>
            <a:fillRect/>
          </a:stretch>
        </p:blipFill>
        <p:spPr bwMode="auto">
          <a:xfrm>
            <a:off x="1619672" y="2132856"/>
            <a:ext cx="5832648" cy="4432813"/>
          </a:xfrm>
          <a:prstGeom prst="rect">
            <a:avLst/>
          </a:prstGeom>
          <a:noFill/>
        </p:spPr>
      </p:pic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2987824" y="188640"/>
            <a:ext cx="3816424" cy="365125"/>
          </a:xfrm>
        </p:spPr>
        <p:txBody>
          <a:bodyPr/>
          <a:lstStyle/>
          <a:p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</TotalTime>
  <Words>141</Words>
  <Application>Microsoft Office PowerPoint</Application>
  <PresentationFormat>Экран (4:3)</PresentationFormat>
  <Paragraphs>40</Paragraphs>
  <Slides>8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Урок русского языка в 3 классе</vt:lpstr>
      <vt:lpstr>Слайд 2</vt:lpstr>
      <vt:lpstr>Существительные</vt:lpstr>
      <vt:lpstr>СУЩЕСТВИТЕЛЬНЫЕ</vt:lpstr>
      <vt:lpstr>СУЩЕСТВИТЕЛЬНЫЕ</vt:lpstr>
      <vt:lpstr>СУЩЕСТВИТЕЛЬНЫЕ</vt:lpstr>
      <vt:lpstr>Правда в огне не горит и в воде не тонет. 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русского языка в 3 классе</dc:title>
  <dc:creator>1</dc:creator>
  <cp:lastModifiedBy>1</cp:lastModifiedBy>
  <cp:revision>31</cp:revision>
  <dcterms:created xsi:type="dcterms:W3CDTF">2012-12-03T14:20:09Z</dcterms:created>
  <dcterms:modified xsi:type="dcterms:W3CDTF">2014-01-24T15:43:50Z</dcterms:modified>
</cp:coreProperties>
</file>