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3" r:id="rId3"/>
    <p:sldId id="261" r:id="rId4"/>
    <p:sldId id="262" r:id="rId5"/>
    <p:sldId id="291" r:id="rId6"/>
    <p:sldId id="293" r:id="rId7"/>
    <p:sldId id="265" r:id="rId8"/>
    <p:sldId id="260" r:id="rId9"/>
    <p:sldId id="295" r:id="rId10"/>
    <p:sldId id="296" r:id="rId11"/>
    <p:sldId id="271" r:id="rId12"/>
    <p:sldId id="275" r:id="rId13"/>
    <p:sldId id="276" r:id="rId14"/>
    <p:sldId id="277" r:id="rId15"/>
    <p:sldId id="292" r:id="rId16"/>
    <p:sldId id="294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Rg st="1" end="16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5ECA"/>
    <a:srgbClr val="7575D1"/>
    <a:srgbClr val="C8D7EA"/>
    <a:srgbClr val="1F3651"/>
    <a:srgbClr val="2962A7"/>
    <a:srgbClr val="245794"/>
    <a:srgbClr val="1F4A7F"/>
    <a:srgbClr val="3333FF"/>
    <a:srgbClr val="00228E"/>
    <a:srgbClr val="66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494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884C6-4495-4FC6-86D4-458EFC150DC8}" type="datetimeFigureOut">
              <a:rPr lang="ru-RU" smtClean="0"/>
              <a:pPr/>
              <a:t>30.01.2014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1318-BF0F-41FB-8AD2-59F3A86267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884C6-4495-4FC6-86D4-458EFC150DC8}" type="datetimeFigureOut">
              <a:rPr lang="ru-RU" smtClean="0"/>
              <a:pPr/>
              <a:t>30.01.2014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1318-BF0F-41FB-8AD2-59F3A86267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884C6-4495-4FC6-86D4-458EFC150DC8}" type="datetimeFigureOut">
              <a:rPr lang="ru-RU" smtClean="0"/>
              <a:pPr/>
              <a:t>30.01.2014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1318-BF0F-41FB-8AD2-59F3A86267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884C6-4495-4FC6-86D4-458EFC150DC8}" type="datetimeFigureOut">
              <a:rPr lang="ru-RU" smtClean="0"/>
              <a:pPr/>
              <a:t>30.01.2014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1318-BF0F-41FB-8AD2-59F3A86267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884C6-4495-4FC6-86D4-458EFC150DC8}" type="datetimeFigureOut">
              <a:rPr lang="ru-RU" smtClean="0"/>
              <a:pPr/>
              <a:t>30.01.2014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1318-BF0F-41FB-8AD2-59F3A86267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884C6-4495-4FC6-86D4-458EFC150DC8}" type="datetimeFigureOut">
              <a:rPr lang="ru-RU" smtClean="0"/>
              <a:pPr/>
              <a:t>30.01.2014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1318-BF0F-41FB-8AD2-59F3A86267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884C6-4495-4FC6-86D4-458EFC150DC8}" type="datetimeFigureOut">
              <a:rPr lang="ru-RU" smtClean="0"/>
              <a:pPr/>
              <a:t>30.01.2014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1318-BF0F-41FB-8AD2-59F3A86267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884C6-4495-4FC6-86D4-458EFC150DC8}" type="datetimeFigureOut">
              <a:rPr lang="ru-RU" smtClean="0"/>
              <a:pPr/>
              <a:t>30.01.2014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1318-BF0F-41FB-8AD2-59F3A86267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884C6-4495-4FC6-86D4-458EFC150DC8}" type="datetimeFigureOut">
              <a:rPr lang="ru-RU" smtClean="0"/>
              <a:pPr/>
              <a:t>30.01.2014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1318-BF0F-41FB-8AD2-59F3A86267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884C6-4495-4FC6-86D4-458EFC150DC8}" type="datetimeFigureOut">
              <a:rPr lang="ru-RU" smtClean="0"/>
              <a:pPr/>
              <a:t>30.01.2014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1318-BF0F-41FB-8AD2-59F3A86267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884C6-4495-4FC6-86D4-458EFC150DC8}" type="datetimeFigureOut">
              <a:rPr lang="ru-RU" smtClean="0"/>
              <a:pPr/>
              <a:t>30.01.2014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1318-BF0F-41FB-8AD2-59F3A86267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8884C6-4495-4FC6-86D4-458EFC150DC8}" type="datetimeFigureOut">
              <a:rPr lang="ru-RU" smtClean="0"/>
              <a:pPr/>
              <a:t>30.01.2014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6E1318-BF0F-41FB-8AD2-59F3A862677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admin\Documents\&#1040;&#1083;&#1077;&#1082;&#1089;&#1077;&#1081;%20&#1056;&#1099;&#1073;&#1085;&#1080;&#1082;&#1086;&#1074;%20-%20&#1043;&#1086;&#1083;&#1091;&#1073;&#1072;&#1103;%20&#1087;&#1083;&#1072;&#1085;&#1077;&#1090;&#1072;%20(&#1041;&#1086;&#1083;&#1100;&#1096;&#1086;&#1077;%20&#1082;&#1086;&#1089;&#1084;&#1080;&#1095;&#1077;&#1089;&#1082;&#1086;&#1077;%20&#1087;&#1091;&#1090;&#1077;&#1096;&#1077;&#1089;&#1090;&#1074;&#1080;&#1077;)%20%20(audiopoisk.com)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62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2" name="Picture 8" descr="http://www.sight-touch.com/uploads/Photos/1123108.jpg"/>
          <p:cNvPicPr>
            <a:picLocks noChangeAspect="1" noChangeArrowheads="1"/>
          </p:cNvPicPr>
          <p:nvPr/>
        </p:nvPicPr>
        <p:blipFill>
          <a:blip r:embed="rId3"/>
          <a:srcRect l="1544" t="3125" r="1657" b="3125"/>
          <a:stretch>
            <a:fillRect/>
          </a:stretch>
        </p:blipFill>
        <p:spPr bwMode="auto">
          <a:xfrm>
            <a:off x="-2000296" y="0"/>
            <a:ext cx="14325600" cy="7000900"/>
          </a:xfrm>
          <a:prstGeom prst="rect">
            <a:avLst/>
          </a:prstGeom>
          <a:noFill/>
        </p:spPr>
      </p:pic>
      <p:pic>
        <p:nvPicPr>
          <p:cNvPr id="4" name="Алексей Рыбников - Голубая планета (Большое космическое путешествие)  (audiopoisk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9858412" y="635795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1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313 0.01064 L -0.33229 -4.49584E-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00" y="-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0)">
                                      <p:cBhvr>
                                        <p:cTn id="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16" showWhenStopped="0">
                <p:cTn id="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img01.chitalnya.ru/upload2/370/180255223996937280.jpg"/>
          <p:cNvPicPr>
            <a:picLocks noChangeAspect="1" noChangeArrowheads="1"/>
          </p:cNvPicPr>
          <p:nvPr/>
        </p:nvPicPr>
        <p:blipFill>
          <a:blip r:embed="rId2"/>
          <a:srcRect l="2979" r="1687"/>
          <a:stretch>
            <a:fillRect/>
          </a:stretch>
        </p:blipFill>
        <p:spPr bwMode="auto">
          <a:xfrm>
            <a:off x="0" y="0"/>
            <a:ext cx="9144064" cy="6858000"/>
          </a:xfrm>
          <a:prstGeom prst="rect">
            <a:avLst/>
          </a:prstGeom>
          <a:noFill/>
        </p:spPr>
      </p:pic>
      <p:pic>
        <p:nvPicPr>
          <p:cNvPr id="2" name="Picture 2" descr="http://gooddays.ru/images/post_pictures/18251.png?1339178212"/>
          <p:cNvPicPr>
            <a:picLocks noChangeAspect="1" noChangeArrowheads="1"/>
          </p:cNvPicPr>
          <p:nvPr/>
        </p:nvPicPr>
        <p:blipFill>
          <a:blip r:embed="rId3"/>
          <a:srcRect r="6813"/>
          <a:stretch>
            <a:fillRect/>
          </a:stretch>
        </p:blipFill>
        <p:spPr bwMode="auto">
          <a:xfrm>
            <a:off x="0" y="0"/>
            <a:ext cx="9157869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42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www.alabin.ru/images/news3/512/01.jpg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 t="19618" b="2083"/>
          <a:stretch>
            <a:fillRect/>
          </a:stretch>
        </p:blipFill>
        <p:spPr bwMode="auto">
          <a:xfrm>
            <a:off x="0" y="-11726"/>
            <a:ext cx="9144000" cy="6869726"/>
          </a:xfrm>
          <a:prstGeom prst="rect">
            <a:avLst/>
          </a:prstGeom>
          <a:noFill/>
        </p:spPr>
      </p:pic>
    </p:spTree>
  </p:cSld>
  <p:clrMapOvr>
    <a:masterClrMapping/>
  </p:clrMapOvr>
  <p:transition advTm="36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Космос (обои)"/>
          <p:cNvPicPr>
            <a:picLocks noChangeAspect="1" noChangeArrowheads="1"/>
          </p:cNvPicPr>
          <p:nvPr/>
        </p:nvPicPr>
        <p:blipFill>
          <a:blip r:embed="rId2"/>
          <a:srcRect t="2083" b="6250"/>
          <a:stretch>
            <a:fillRect/>
          </a:stretch>
        </p:blipFill>
        <p:spPr bwMode="auto">
          <a:xfrm>
            <a:off x="0" y="-142900"/>
            <a:ext cx="11983936" cy="7000900"/>
          </a:xfrm>
          <a:prstGeom prst="rect">
            <a:avLst/>
          </a:prstGeom>
          <a:noFill/>
        </p:spPr>
      </p:pic>
    </p:spTree>
  </p:cSld>
  <p:clrMapOvr>
    <a:masterClrMapping/>
  </p:clrMapOvr>
  <p:transition advTm="41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53469E-6 L -0.28125 2.53469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Космос (обои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36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5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://en.academic.ru/pictures/enwiki/65/Atlantis_taking_off_on_STS-27.jpg"/>
          <p:cNvPicPr>
            <a:picLocks noChangeAspect="1" noChangeArrowheads="1"/>
          </p:cNvPicPr>
          <p:nvPr/>
        </p:nvPicPr>
        <p:blipFill>
          <a:blip r:embed="rId2"/>
          <a:srcRect l="13218"/>
          <a:stretch>
            <a:fillRect/>
          </a:stretch>
        </p:blipFill>
        <p:spPr bwMode="auto">
          <a:xfrm>
            <a:off x="0" y="0"/>
            <a:ext cx="9255806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Tm="31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img-fotki.yandex.ru/get/5803/inn5602.96/0_82e5c_367d905a_L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46980" y="0"/>
            <a:ext cx="9797143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34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gctc.ru/media/images/oldnews/estafeta7.jpg"/>
          <p:cNvPicPr>
            <a:picLocks noChangeAspect="1" noChangeArrowheads="1"/>
          </p:cNvPicPr>
          <p:nvPr/>
        </p:nvPicPr>
        <p:blipFill>
          <a:blip r:embed="rId2"/>
          <a:srcRect l="3880"/>
          <a:stretch>
            <a:fillRect/>
          </a:stretch>
        </p:blipFill>
        <p:spPr bwMode="auto">
          <a:xfrm>
            <a:off x="0" y="0"/>
            <a:ext cx="9144000" cy="6865267"/>
          </a:xfrm>
          <a:prstGeom prst="rect">
            <a:avLst/>
          </a:prstGeom>
          <a:noFill/>
        </p:spPr>
      </p:pic>
    </p:spTree>
  </p:cSld>
  <p:clrMapOvr>
    <a:masterClrMapping/>
  </p:clrMapOvr>
  <p:transition advTm="40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admin\Downloads\0_8713d_924c7ed4_L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701"/>
            <a:ext cx="9144000" cy="6863701"/>
          </a:xfrm>
          <a:prstGeom prst="rect">
            <a:avLst/>
          </a:prstGeom>
          <a:noFill/>
        </p:spPr>
      </p:pic>
    </p:spTree>
  </p:cSld>
  <p:clrMapOvr>
    <a:masterClrMapping/>
  </p:clrMapOvr>
  <p:transition advTm="31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://cs1369.vkontakte.ru/u5345906/15841875/x_9e4cc6c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36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khrunichev.ru/img/site/IMG_5959_1.jpg"/>
          <p:cNvPicPr>
            <a:picLocks noChangeAspect="1" noChangeArrowheads="1"/>
          </p:cNvPicPr>
          <p:nvPr/>
        </p:nvPicPr>
        <p:blipFill>
          <a:blip r:embed="rId2"/>
          <a:srcRect r="1111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34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bm.img.com.ua/img/prikol/images/large/1/7/207371_469565.jpg"/>
          <p:cNvPicPr>
            <a:picLocks noChangeAspect="1" noChangeArrowheads="1"/>
          </p:cNvPicPr>
          <p:nvPr/>
        </p:nvPicPr>
        <p:blipFill>
          <a:blip r:embed="rId2"/>
          <a:srcRect b="9375"/>
          <a:stretch>
            <a:fillRect/>
          </a:stretch>
        </p:blipFill>
        <p:spPr bwMode="auto">
          <a:xfrm>
            <a:off x="0" y="0"/>
            <a:ext cx="12096263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7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5E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C:\Users\admin\Downloads\blockasa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41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kosmos-x.net.ru/_nw/10/93502488.jpg"/>
          <p:cNvPicPr>
            <a:picLocks noChangeAspect="1" noChangeArrowheads="1"/>
          </p:cNvPicPr>
          <p:nvPr/>
        </p:nvPicPr>
        <p:blipFill>
          <a:blip r:embed="rId2"/>
          <a:srcRect t="3125"/>
          <a:stretch>
            <a:fillRect/>
          </a:stretch>
        </p:blipFill>
        <p:spPr bwMode="auto">
          <a:xfrm>
            <a:off x="0" y="-214338"/>
            <a:ext cx="11215734" cy="7072338"/>
          </a:xfrm>
          <a:prstGeom prst="rect">
            <a:avLst/>
          </a:prstGeom>
          <a:noFill/>
        </p:spPr>
      </p:pic>
    </p:spTree>
  </p:cSld>
  <p:clrMapOvr>
    <a:masterClrMapping/>
  </p:clrMapOvr>
  <p:transition advTm="27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53469E-6 L -0.22657 2.53469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12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http://www.thewallpapers.us/data/media/306/astronot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Tm="33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ownloads\0_b8e72_ee0ef327_XL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14338"/>
            <a:ext cx="11072858" cy="7072338"/>
          </a:xfrm>
          <a:prstGeom prst="rect">
            <a:avLst/>
          </a:prstGeom>
          <a:noFill/>
        </p:spPr>
      </p:pic>
    </p:spTree>
  </p:cSld>
  <p:clrMapOvr>
    <a:masterClrMapping/>
  </p:clrMapOvr>
  <p:transition advTm="30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53469E-6 L -0.20191 2.53469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645</TotalTime>
  <Words>0</Words>
  <Application>Microsoft Office PowerPoint</Application>
  <PresentationFormat>Экран (4:3)</PresentationFormat>
  <Paragraphs>0</Paragraphs>
  <Slides>16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user</cp:lastModifiedBy>
  <cp:revision>68</cp:revision>
  <dcterms:created xsi:type="dcterms:W3CDTF">2013-03-06T15:22:24Z</dcterms:created>
  <dcterms:modified xsi:type="dcterms:W3CDTF">2014-01-30T15:25:10Z</dcterms:modified>
</cp:coreProperties>
</file>