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9" autoAdjust="0"/>
    <p:restoredTop sz="94660"/>
  </p:normalViewPr>
  <p:slideViewPr>
    <p:cSldViewPr snapToGrid="0">
      <p:cViewPr>
        <p:scale>
          <a:sx n="70" d="100"/>
          <a:sy n="70" d="100"/>
        </p:scale>
        <p:origin x="-61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A54199B-C5FD-473B-960E-14B84FDA4071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70DF489-7E7C-4F94-A835-FFEF82FF3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14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99B-C5FD-473B-960E-14B84FDA4071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489-7E7C-4F94-A835-FFEF82FF3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1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99B-C5FD-473B-960E-14B84FDA4071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489-7E7C-4F94-A835-FFEF82FF3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99B-C5FD-473B-960E-14B84FDA4071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489-7E7C-4F94-A835-FFEF82FF3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40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99B-C5FD-473B-960E-14B84FDA4071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489-7E7C-4F94-A835-FFEF82FF3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19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99B-C5FD-473B-960E-14B84FDA4071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489-7E7C-4F94-A835-FFEF82FF3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43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99B-C5FD-473B-960E-14B84FDA4071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489-7E7C-4F94-A835-FFEF82FF3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50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99B-C5FD-473B-960E-14B84FDA4071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489-7E7C-4F94-A835-FFEF82FF33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10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99B-C5FD-473B-960E-14B84FDA4071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489-7E7C-4F94-A835-FFEF82FF3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99B-C5FD-473B-960E-14B84FDA4071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489-7E7C-4F94-A835-FFEF82FF3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2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99B-C5FD-473B-960E-14B84FDA4071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489-7E7C-4F94-A835-FFEF82FF3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4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99B-C5FD-473B-960E-14B84FDA4071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489-7E7C-4F94-A835-FFEF82FF3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1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99B-C5FD-473B-960E-14B84FDA4071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489-7E7C-4F94-A835-FFEF82FF3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2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99B-C5FD-473B-960E-14B84FDA4071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489-7E7C-4F94-A835-FFEF82FF3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95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99B-C5FD-473B-960E-14B84FDA4071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489-7E7C-4F94-A835-FFEF82FF3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1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99B-C5FD-473B-960E-14B84FDA4071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489-7E7C-4F94-A835-FFEF82FF3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9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99B-C5FD-473B-960E-14B84FDA4071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489-7E7C-4F94-A835-FFEF82FF3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9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54199B-C5FD-473B-960E-14B84FDA4071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0DF489-7E7C-4F94-A835-FFEF82FF3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95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  <p:sldLayoutId id="2147484361" r:id="rId12"/>
    <p:sldLayoutId id="2147484362" r:id="rId13"/>
    <p:sldLayoutId id="2147484363" r:id="rId14"/>
    <p:sldLayoutId id="2147484364" r:id="rId15"/>
    <p:sldLayoutId id="2147484365" r:id="rId16"/>
    <p:sldLayoutId id="21474843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item_4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4304"/>
            <a:ext cx="12192000" cy="831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585" y="38138"/>
            <a:ext cx="81477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Monotype Corsiva" panose="03010101010201010101" pitchFamily="66" charset="0"/>
              </a:rPr>
              <a:t>Эй, небо, сними шляпу!</a:t>
            </a:r>
            <a:endParaRPr lang="ru-RU" sz="80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6059606"/>
            <a:ext cx="5504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Торжественное </a:t>
            </a:r>
            <a:r>
              <a:rPr lang="ru-RU" dirty="0"/>
              <a:t>мероприятие на День космонавтики, посвященное </a:t>
            </a:r>
            <a:r>
              <a:rPr lang="ru-RU" dirty="0" smtClean="0"/>
              <a:t>   50-летию </a:t>
            </a:r>
            <a:r>
              <a:rPr lang="ru-RU" dirty="0"/>
              <a:t>первого полета в космос женщины В. Терешковой</a:t>
            </a:r>
          </a:p>
        </p:txBody>
      </p:sp>
    </p:spTree>
    <p:extLst>
      <p:ext uri="{BB962C8B-B14F-4D97-AF65-F5344CB8AC3E}">
        <p14:creationId xmlns:p14="http://schemas.microsoft.com/office/powerpoint/2010/main" val="37125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7" y="750861"/>
            <a:ext cx="10768083" cy="572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78" y="-299096"/>
            <a:ext cx="9018435" cy="7304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94" y="1337733"/>
            <a:ext cx="4121280" cy="4121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176215" y="2065867"/>
            <a:ext cx="4285397" cy="2751793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15865">
            <a:off x="5212154" y="2891705"/>
            <a:ext cx="1804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Пуск!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76" y="145793"/>
            <a:ext cx="4487962" cy="6504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05" y="750861"/>
            <a:ext cx="4811838" cy="57260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29803" y="955343"/>
            <a:ext cx="66055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2"/>
                </a:solidFill>
                <a:latin typeface="Mistral" panose="03090702030407020403" pitchFamily="66" charset="0"/>
              </a:rPr>
              <a:t>Мне нравится, как он сказал: «Поехали!..»</a:t>
            </a:r>
          </a:p>
          <a:p>
            <a:r>
              <a:rPr lang="ru-RU" sz="6000" dirty="0">
                <a:solidFill>
                  <a:schemeClr val="accent2"/>
                </a:solidFill>
                <a:latin typeface="Mistral" panose="03090702030407020403" pitchFamily="66" charset="0"/>
              </a:rPr>
              <a:t>А главное: он сделал, как сказал</a:t>
            </a:r>
            <a:r>
              <a:rPr lang="ru-RU" sz="6000" dirty="0" smtClean="0">
                <a:solidFill>
                  <a:schemeClr val="accent2"/>
                </a:solidFill>
                <a:latin typeface="Mistral" panose="03090702030407020403" pitchFamily="66" charset="0"/>
              </a:rPr>
              <a:t>!</a:t>
            </a:r>
            <a:endParaRPr lang="ru-RU" sz="6000" dirty="0">
              <a:solidFill>
                <a:schemeClr val="accent2"/>
              </a:solidFill>
              <a:latin typeface="Mistral" panose="03090702030407020403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6648" y="5818974"/>
            <a:ext cx="4326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2000" dirty="0">
                <a:solidFill>
                  <a:schemeClr val="accent2"/>
                </a:solidFill>
              </a:rPr>
              <a:t>Роберт Рождественский.  «Посвящение». Отрывок из поэмы.</a:t>
            </a:r>
          </a:p>
        </p:txBody>
      </p:sp>
    </p:spTree>
    <p:extLst>
      <p:ext uri="{BB962C8B-B14F-4D97-AF65-F5344CB8AC3E}">
        <p14:creationId xmlns:p14="http://schemas.microsoft.com/office/powerpoint/2010/main" val="7583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7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1" presetClass="exit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47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000"/>
                            </p:stCondLst>
                            <p:childTnLst>
                              <p:par>
                                <p:cTn id="7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47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392" y="0"/>
            <a:ext cx="10131425" cy="1456267"/>
          </a:xfrm>
        </p:spPr>
        <p:txBody>
          <a:bodyPr/>
          <a:lstStyle/>
          <a:p>
            <a:r>
              <a:rPr lang="ru-RU" dirty="0">
                <a:latin typeface="Mistral" panose="03090702030407020403" pitchFamily="66" charset="0"/>
              </a:rPr>
              <a:t>12 апреля 1961 года навечно записано в историю человечества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96" y="2141538"/>
            <a:ext cx="5420233" cy="36496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1109370"/>
            <a:ext cx="4771812" cy="5748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01" y="602777"/>
            <a:ext cx="3507602" cy="625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00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28608"/>
          </a:xfrm>
        </p:spPr>
        <p:txBody>
          <a:bodyPr>
            <a:normAutofit fontScale="90000"/>
          </a:bodyPr>
          <a:lstStyle/>
          <a:p>
            <a:r>
              <a:rPr lang="ru-RU" dirty="0"/>
              <a:t>в 1962 году в Советском Союзе пять молодых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</a:t>
            </a:r>
            <a:r>
              <a:rPr lang="ru-RU" dirty="0">
                <a:solidFill>
                  <a:srgbClr val="FF0000"/>
                </a:solidFill>
              </a:rPr>
              <a:t>1962</a:t>
            </a:r>
            <a:r>
              <a:rPr lang="ru-RU" dirty="0"/>
              <a:t> году в Советском Союзе пять молодых </a:t>
            </a:r>
            <a:r>
              <a:rPr lang="ru-RU" dirty="0" smtClean="0"/>
              <a:t>девушек</a:t>
            </a:r>
            <a:r>
              <a:rPr lang="ru-RU" dirty="0"/>
              <a:t>, одной из которых суждено было стать первой в мире женщиной-космонавтом, приступили к подготовке.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6710" y="2682800"/>
            <a:ext cx="4967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Monotype Corsiva" panose="03010101010201010101" pitchFamily="66" charset="0"/>
              </a:rPr>
              <a:t>Татьяна Кузнецова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898544"/>
            <a:ext cx="5227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Monotype Corsiva" panose="03010101010201010101" pitchFamily="66" charset="0"/>
              </a:rPr>
              <a:t>Валентина </a:t>
            </a:r>
            <a:r>
              <a:rPr lang="ru-RU" sz="4400" dirty="0" err="1">
                <a:latin typeface="Monotype Corsiva" panose="03010101010201010101" pitchFamily="66" charset="0"/>
              </a:rPr>
              <a:t>Пономарёва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6710" y="3866641"/>
            <a:ext cx="3821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Monotype Corsiva" panose="03010101010201010101" pitchFamily="66" charset="0"/>
              </a:rPr>
              <a:t>Ирина Соловьёва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9361" y="5746710"/>
            <a:ext cx="526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Валентина</a:t>
            </a:r>
            <a:r>
              <a:rPr lang="ru-RU" sz="4400" dirty="0">
                <a:latin typeface="Monotype Corsiva" panose="03010101010201010101" pitchFamily="66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Терешкова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0214" y="2682800"/>
            <a:ext cx="3398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Monotype Corsiva" panose="03010101010201010101" pitchFamily="66" charset="0"/>
              </a:rPr>
              <a:t>Жанна </a:t>
            </a:r>
            <a:r>
              <a:rPr lang="ru-RU" sz="4400" dirty="0" err="1" smtClean="0">
                <a:latin typeface="Monotype Corsiva" panose="03010101010201010101" pitchFamily="66" charset="0"/>
              </a:rPr>
              <a:t>Ёркина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50" y="0"/>
            <a:ext cx="8581664" cy="596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63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18" presetClass="emph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34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340"/>
                            </p:stCondLst>
                            <p:childTnLst>
                              <p:par>
                                <p:cTn id="57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340"/>
                            </p:stCondLst>
                            <p:childTnLst>
                              <p:par>
                                <p:cTn id="6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20" y="1401853"/>
            <a:ext cx="3681486" cy="36920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27" y="2698054"/>
            <a:ext cx="3238095" cy="39142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17428" y="327546"/>
            <a:ext cx="3238095" cy="155584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1963</a:t>
            </a:r>
            <a:endParaRPr lang="ru-RU" sz="8800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46"/>
            <a:ext cx="4365152" cy="6073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12" y="327545"/>
            <a:ext cx="4577976" cy="6073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34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7" presetClass="emph" presetSubtype="0" fill="remove" nodeType="after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7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9" y="115784"/>
            <a:ext cx="10343172" cy="674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6" y="30382"/>
            <a:ext cx="5371060" cy="682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67" y="0"/>
            <a:ext cx="679102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68213" y="5615044"/>
            <a:ext cx="10575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Елена </a:t>
            </a:r>
            <a:r>
              <a:rPr lang="ru-RU" sz="6000" dirty="0" err="1" smtClean="0"/>
              <a:t>Кондакова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855805" y="4464421"/>
            <a:ext cx="6864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Светлана Савицкая</a:t>
            </a:r>
            <a:endParaRPr lang="ru-R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964913" y="1859340"/>
            <a:ext cx="3903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Валентина Терешкова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074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1" y="205703"/>
            <a:ext cx="3743379" cy="648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6" y="205703"/>
            <a:ext cx="4835672" cy="6439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52" y="105609"/>
            <a:ext cx="8844649" cy="6639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79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3067"/>
            <a:ext cx="12192000" cy="811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3537"/>
            <a:ext cx="12192000" cy="813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26" y="-1240772"/>
            <a:ext cx="12192000" cy="809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02" y="-520657"/>
            <a:ext cx="5953596" cy="6625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8793" y="5925354"/>
            <a:ext cx="5295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Юрий Романенко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867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91</Words>
  <Application>Microsoft Office PowerPoint</Application>
  <PresentationFormat>Произвольный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Небеса</vt:lpstr>
      <vt:lpstr>Презентация PowerPoint</vt:lpstr>
      <vt:lpstr>Презентация PowerPoint</vt:lpstr>
      <vt:lpstr>12 апреля 1961 года навечно записано в историю человечества</vt:lpstr>
      <vt:lpstr>в 1962 году в Советском Союзе пять молодых   в 1962 году в Советском Союзе пять молодых девушек, одной из которых суждено было стать первой в мире женщиной-космонавтом, приступили к подготовке.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Хан</dc:creator>
  <cp:lastModifiedBy>user</cp:lastModifiedBy>
  <cp:revision>26</cp:revision>
  <dcterms:created xsi:type="dcterms:W3CDTF">2014-01-18T19:50:46Z</dcterms:created>
  <dcterms:modified xsi:type="dcterms:W3CDTF">2014-01-30T14:42:40Z</dcterms:modified>
</cp:coreProperties>
</file>