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theme/themeOverride1.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2" r:id="rId1"/>
  </p:sldMasterIdLst>
  <p:sldIdLst>
    <p:sldId id="258" r:id="rId2"/>
    <p:sldId id="259" r:id="rId3"/>
    <p:sldId id="261" r:id="rId4"/>
    <p:sldId id="262" r:id="rId5"/>
    <p:sldId id="263" r:id="rId6"/>
    <p:sldId id="264" r:id="rId7"/>
    <p:sldId id="265" r:id="rId8"/>
    <p:sldId id="266" r:id="rId9"/>
    <p:sldId id="267" r:id="rId10"/>
    <p:sldId id="268" r:id="rId11"/>
    <p:sldId id="269" r:id="rId1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BFBEB"/>
    <a:srgbClr val="006666"/>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Средний стиль 4 - акцент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2" d="100"/>
          <a:sy n="42" d="100"/>
        </p:scale>
        <p:origin x="-1176"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Прямая соединительная линия 3"/>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
        <p:nvSpPr>
          <p:cNvPr id="29" name="Заголовок 28"/>
          <p:cNvSpPr>
            <a:spLocks noGrp="1"/>
          </p:cNvSpPr>
          <p:nvPr>
            <p:ph type="ctrTitle"/>
          </p:nvPr>
        </p:nvSpPr>
        <p:spPr>
          <a:xfrm>
            <a:off x="381000" y="4853411"/>
            <a:ext cx="8458200" cy="1222375"/>
          </a:xfrm>
        </p:spPr>
        <p:txBody>
          <a:bodyPr anchor="t"/>
          <a:lstStyle/>
          <a:p>
            <a:r>
              <a:rPr lang="ru-RU" smtClean="0"/>
              <a:t>Образец заголовка</a:t>
            </a:r>
            <a:endParaRPr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5" name="Дата 15"/>
          <p:cNvSpPr>
            <a:spLocks noGrp="1"/>
          </p:cNvSpPr>
          <p:nvPr>
            <p:ph type="dt" sz="half" idx="10"/>
          </p:nvPr>
        </p:nvSpPr>
        <p:spPr/>
        <p:txBody>
          <a:bodyPr/>
          <a:lstStyle>
            <a:lvl1pPr>
              <a:defRPr/>
            </a:lvl1pPr>
          </a:lstStyle>
          <a:p>
            <a:pPr>
              <a:defRPr/>
            </a:pPr>
            <a:endParaRPr lang="ru-RU"/>
          </a:p>
        </p:txBody>
      </p:sp>
      <p:sp>
        <p:nvSpPr>
          <p:cNvPr id="6" name="Нижний колонтитул 1"/>
          <p:cNvSpPr>
            <a:spLocks noGrp="1"/>
          </p:cNvSpPr>
          <p:nvPr>
            <p:ph type="ftr" sz="quarter" idx="11"/>
          </p:nvPr>
        </p:nvSpPr>
        <p:spPr/>
        <p:txBody>
          <a:bodyPr/>
          <a:lstStyle>
            <a:lvl1pPr>
              <a:defRPr/>
            </a:lvl1pPr>
          </a:lstStyle>
          <a:p>
            <a:pPr>
              <a:defRPr/>
            </a:pPr>
            <a:endParaRPr lang="ru-RU"/>
          </a:p>
        </p:txBody>
      </p:sp>
      <p:sp>
        <p:nvSpPr>
          <p:cNvPr id="7" name="Номер слайда 14"/>
          <p:cNvSpPr>
            <a:spLocks noGrp="1"/>
          </p:cNvSpPr>
          <p:nvPr>
            <p:ph type="sldNum" sz="quarter" idx="12"/>
          </p:nvPr>
        </p:nvSpPr>
        <p:spPr>
          <a:xfrm>
            <a:off x="8229600" y="6473825"/>
            <a:ext cx="758825" cy="247650"/>
          </a:xfrm>
        </p:spPr>
        <p:txBody>
          <a:bodyPr/>
          <a:lstStyle>
            <a:lvl1pPr>
              <a:defRPr/>
            </a:lvl1pPr>
          </a:lstStyle>
          <a:p>
            <a:pPr>
              <a:defRPr/>
            </a:pPr>
            <a:fld id="{32E6F717-5F88-4450-BBA5-D91CC3DFEB8C}"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0"/>
          <p:cNvSpPr>
            <a:spLocks noGrp="1"/>
          </p:cNvSpPr>
          <p:nvPr>
            <p:ph type="dt" sz="half" idx="10"/>
          </p:nvPr>
        </p:nvSpPr>
        <p:spPr/>
        <p:txBody>
          <a:bodyPr/>
          <a:lstStyle>
            <a:lvl1pPr>
              <a:defRPr/>
            </a:lvl1pPr>
          </a:lstStyle>
          <a:p>
            <a:pPr>
              <a:defRPr/>
            </a:pPr>
            <a:endParaRPr lang="ru-RU"/>
          </a:p>
        </p:txBody>
      </p:sp>
      <p:sp>
        <p:nvSpPr>
          <p:cNvPr id="5" name="Нижний колонтитул 27"/>
          <p:cNvSpPr>
            <a:spLocks noGrp="1"/>
          </p:cNvSpPr>
          <p:nvPr>
            <p:ph type="ftr" sz="quarter" idx="11"/>
          </p:nvPr>
        </p:nvSpPr>
        <p:spPr/>
        <p:txBody>
          <a:bodyPr/>
          <a:lstStyle>
            <a:lvl1pPr>
              <a:defRPr/>
            </a:lvl1pPr>
          </a:lstStyle>
          <a:p>
            <a:pPr>
              <a:defRPr/>
            </a:pPr>
            <a:endParaRPr lang="ru-RU"/>
          </a:p>
        </p:txBody>
      </p:sp>
      <p:sp>
        <p:nvSpPr>
          <p:cNvPr id="6" name="Номер слайда 4"/>
          <p:cNvSpPr>
            <a:spLocks noGrp="1"/>
          </p:cNvSpPr>
          <p:nvPr>
            <p:ph type="sldNum" sz="quarter" idx="12"/>
          </p:nvPr>
        </p:nvSpPr>
        <p:spPr/>
        <p:txBody>
          <a:bodyPr/>
          <a:lstStyle>
            <a:lvl1pPr>
              <a:defRPr/>
            </a:lvl1pPr>
          </a:lstStyle>
          <a:p>
            <a:pPr>
              <a:defRPr/>
            </a:pPr>
            <a:fld id="{7B709D81-0AC6-4627-808F-C491F6D54152}"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3"/>
          <p:cNvSpPr>
            <a:spLocks noGrp="1"/>
          </p:cNvSpPr>
          <p:nvPr>
            <p:ph type="dt" sz="half" idx="10"/>
          </p:nvPr>
        </p:nvSpPr>
        <p:spPr/>
        <p:txBody>
          <a:bodyPr/>
          <a:lstStyle>
            <a:lvl1pPr>
              <a:defRPr/>
            </a:lvl1pPr>
          </a:lstStyle>
          <a:p>
            <a:pPr>
              <a:defRPr/>
            </a:pPr>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5A6A6C52-BA4C-44B9-B099-A94AB5C29093}"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lang="ru-RU" smtClean="0"/>
              <a:t>Образец заголовка</a:t>
            </a:r>
            <a:endParaRPr lang="en-US"/>
          </a:p>
        </p:txBody>
      </p:sp>
      <p:sp>
        <p:nvSpPr>
          <p:cNvPr id="27" name="Содержимое 26"/>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24"/>
          <p:cNvSpPr>
            <a:spLocks noGrp="1"/>
          </p:cNvSpPr>
          <p:nvPr>
            <p:ph type="dt" sz="half" idx="10"/>
          </p:nvPr>
        </p:nvSpPr>
        <p:spPr/>
        <p:txBody>
          <a:bodyPr/>
          <a:lstStyle>
            <a:lvl1pPr>
              <a:defRPr/>
            </a:lvl1pPr>
          </a:lstStyle>
          <a:p>
            <a:pPr>
              <a:defRPr/>
            </a:pPr>
            <a:endParaRPr lang="ru-RU"/>
          </a:p>
        </p:txBody>
      </p:sp>
      <p:sp>
        <p:nvSpPr>
          <p:cNvPr id="5" name="Нижний колонтитул 18"/>
          <p:cNvSpPr>
            <a:spLocks noGrp="1"/>
          </p:cNvSpPr>
          <p:nvPr>
            <p:ph type="ftr" sz="quarter" idx="11"/>
          </p:nvPr>
        </p:nvSpPr>
        <p:spPr>
          <a:xfrm>
            <a:off x="3581400" y="76200"/>
            <a:ext cx="2895600" cy="288925"/>
          </a:xfrm>
        </p:spPr>
        <p:txBody>
          <a:bodyPr/>
          <a:lstStyle>
            <a:lvl1pPr>
              <a:defRPr/>
            </a:lvl1pPr>
          </a:lstStyle>
          <a:p>
            <a:pPr>
              <a:defRPr/>
            </a:pPr>
            <a:endParaRPr lang="ru-RU"/>
          </a:p>
        </p:txBody>
      </p:sp>
      <p:sp>
        <p:nvSpPr>
          <p:cNvPr id="6" name="Номер слайда 15"/>
          <p:cNvSpPr>
            <a:spLocks noGrp="1"/>
          </p:cNvSpPr>
          <p:nvPr>
            <p:ph type="sldNum" sz="quarter" idx="12"/>
          </p:nvPr>
        </p:nvSpPr>
        <p:spPr>
          <a:xfrm>
            <a:off x="8229600" y="6473825"/>
            <a:ext cx="758825" cy="247650"/>
          </a:xfrm>
        </p:spPr>
        <p:txBody>
          <a:bodyPr/>
          <a:lstStyle>
            <a:lvl1pPr>
              <a:defRPr/>
            </a:lvl1pPr>
          </a:lstStyle>
          <a:p>
            <a:pPr>
              <a:defRPr/>
            </a:pPr>
            <a:fld id="{8BE4F809-C5CB-4D08-997C-D53E31310F56}"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4" name="Прямая соединительная линия 3"/>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lang="ru-RU" smtClean="0"/>
              <a:t>Образец заголовка</a:t>
            </a:r>
            <a:endParaRPr lang="en-US"/>
          </a:p>
        </p:txBody>
      </p:sp>
      <p:sp>
        <p:nvSpPr>
          <p:cNvPr id="5" name="Дата 18"/>
          <p:cNvSpPr>
            <a:spLocks noGrp="1"/>
          </p:cNvSpPr>
          <p:nvPr>
            <p:ph type="dt" sz="half" idx="10"/>
          </p:nvPr>
        </p:nvSpPr>
        <p:spPr/>
        <p:txBody>
          <a:bodyPr/>
          <a:lstStyle>
            <a:lvl1pPr>
              <a:defRPr/>
            </a:lvl1pPr>
          </a:lstStyle>
          <a:p>
            <a:pPr>
              <a:defRPr/>
            </a:pPr>
            <a:endParaRPr lang="ru-RU"/>
          </a:p>
        </p:txBody>
      </p:sp>
      <p:sp>
        <p:nvSpPr>
          <p:cNvPr id="7" name="Нижний колонтитул 10"/>
          <p:cNvSpPr>
            <a:spLocks noGrp="1"/>
          </p:cNvSpPr>
          <p:nvPr>
            <p:ph type="ftr" sz="quarter" idx="11"/>
          </p:nvPr>
        </p:nvSpPr>
        <p:spPr/>
        <p:txBody>
          <a:bodyPr/>
          <a:lstStyle>
            <a:lvl1pPr>
              <a:defRPr/>
            </a:lvl1pPr>
          </a:lstStyle>
          <a:p>
            <a:pPr>
              <a:defRPr/>
            </a:pPr>
            <a:endParaRPr lang="ru-RU"/>
          </a:p>
        </p:txBody>
      </p:sp>
      <p:sp>
        <p:nvSpPr>
          <p:cNvPr id="9" name="Номер слайда 15"/>
          <p:cNvSpPr>
            <a:spLocks noGrp="1"/>
          </p:cNvSpPr>
          <p:nvPr>
            <p:ph type="sldNum" sz="quarter" idx="12"/>
          </p:nvPr>
        </p:nvSpPr>
        <p:spPr/>
        <p:txBody>
          <a:bodyPr/>
          <a:lstStyle>
            <a:lvl1pPr>
              <a:defRPr/>
            </a:lvl1pPr>
          </a:lstStyle>
          <a:p>
            <a:pPr>
              <a:defRPr/>
            </a:pPr>
            <a:fld id="{951769B7-AE54-4B91-88EB-553CC0EFF193}"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lang="ru-RU" smtClean="0"/>
              <a:t>Образец заголовка</a:t>
            </a:r>
            <a:endParaRPr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0"/>
          <p:cNvSpPr>
            <a:spLocks noGrp="1"/>
          </p:cNvSpPr>
          <p:nvPr>
            <p:ph type="dt" sz="half" idx="10"/>
          </p:nvPr>
        </p:nvSpPr>
        <p:spPr/>
        <p:txBody>
          <a:bodyPr/>
          <a:lstStyle>
            <a:lvl1pPr>
              <a:defRPr/>
            </a:lvl1pPr>
          </a:lstStyle>
          <a:p>
            <a:pPr>
              <a:defRPr/>
            </a:pPr>
            <a:endParaRPr lang="ru-RU"/>
          </a:p>
        </p:txBody>
      </p:sp>
      <p:sp>
        <p:nvSpPr>
          <p:cNvPr id="6" name="Нижний колонтитул 27"/>
          <p:cNvSpPr>
            <a:spLocks noGrp="1"/>
          </p:cNvSpPr>
          <p:nvPr>
            <p:ph type="ftr" sz="quarter" idx="11"/>
          </p:nvPr>
        </p:nvSpPr>
        <p:spPr/>
        <p:txBody>
          <a:bodyPr/>
          <a:lstStyle>
            <a:lvl1pPr>
              <a:defRPr/>
            </a:lvl1pPr>
          </a:lstStyle>
          <a:p>
            <a:pPr>
              <a:defRPr/>
            </a:pPr>
            <a:endParaRPr lang="ru-RU"/>
          </a:p>
        </p:txBody>
      </p:sp>
      <p:sp>
        <p:nvSpPr>
          <p:cNvPr id="7" name="Номер слайда 4"/>
          <p:cNvSpPr>
            <a:spLocks noGrp="1"/>
          </p:cNvSpPr>
          <p:nvPr>
            <p:ph type="sldNum" sz="quarter" idx="12"/>
          </p:nvPr>
        </p:nvSpPr>
        <p:spPr/>
        <p:txBody>
          <a:bodyPr/>
          <a:lstStyle>
            <a:lvl1pPr>
              <a:defRPr/>
            </a:lvl1pPr>
          </a:lstStyle>
          <a:p>
            <a:pPr>
              <a:defRPr/>
            </a:pPr>
            <a:fld id="{92D6EB81-7FF9-49A1-8AC1-620D6040F0CF}"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
        <p:nvSpPr>
          <p:cNvPr id="29" name="Заголовок 28"/>
          <p:cNvSpPr>
            <a:spLocks noGrp="1"/>
          </p:cNvSpPr>
          <p:nvPr>
            <p:ph type="title"/>
          </p:nvPr>
        </p:nvSpPr>
        <p:spPr>
          <a:xfrm>
            <a:off x="304800" y="5410200"/>
            <a:ext cx="8610600" cy="882650"/>
          </a:xfrm>
        </p:spPr>
        <p:txBody>
          <a:bodyPr/>
          <a:lstStyle>
            <a:lvl1pPr>
              <a:defRPr/>
            </a:lvl1pPr>
          </a:lstStyle>
          <a:p>
            <a:r>
              <a:rPr lang="ru-RU" smtClean="0"/>
              <a:t>Образец заголовка</a:t>
            </a:r>
            <a:endParaRPr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8" name="Дата 9"/>
          <p:cNvSpPr>
            <a:spLocks noGrp="1"/>
          </p:cNvSpPr>
          <p:nvPr>
            <p:ph type="dt" sz="half" idx="10"/>
          </p:nvPr>
        </p:nvSpPr>
        <p:spPr/>
        <p:txBody>
          <a:bodyPr/>
          <a:lstStyle>
            <a:lvl1pPr>
              <a:defRPr/>
            </a:lvl1pPr>
          </a:lstStyle>
          <a:p>
            <a:pPr>
              <a:defRPr/>
            </a:pPr>
            <a:endParaRPr lang="ru-RU"/>
          </a:p>
        </p:txBody>
      </p:sp>
      <p:sp>
        <p:nvSpPr>
          <p:cNvPr id="9" name="Нижний колонтитул 5"/>
          <p:cNvSpPr>
            <a:spLocks noGrp="1"/>
          </p:cNvSpPr>
          <p:nvPr>
            <p:ph type="ftr" sz="quarter" idx="11"/>
          </p:nvPr>
        </p:nvSpPr>
        <p:spPr/>
        <p:txBody>
          <a:bodyPr/>
          <a:lstStyle>
            <a:lvl1pPr>
              <a:defRPr/>
            </a:lvl1pPr>
          </a:lstStyle>
          <a:p>
            <a:pPr>
              <a:defRPr/>
            </a:pPr>
            <a:endParaRPr lang="ru-RU"/>
          </a:p>
        </p:txBody>
      </p:sp>
      <p:sp>
        <p:nvSpPr>
          <p:cNvPr id="10" name="Номер слайда 6"/>
          <p:cNvSpPr>
            <a:spLocks noGrp="1"/>
          </p:cNvSpPr>
          <p:nvPr>
            <p:ph type="sldNum" sz="quarter" idx="12"/>
          </p:nvPr>
        </p:nvSpPr>
        <p:spPr>
          <a:xfrm>
            <a:off x="8229600" y="6477000"/>
            <a:ext cx="762000" cy="247650"/>
          </a:xfrm>
        </p:spPr>
        <p:txBody>
          <a:bodyPr/>
          <a:lstStyle>
            <a:lvl1pPr>
              <a:defRPr/>
            </a:lvl1pPr>
          </a:lstStyle>
          <a:p>
            <a:pPr>
              <a:defRPr/>
            </a:pPr>
            <a:fld id="{B92E7A22-CC0D-48DB-9C07-28E61F9D9583}"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lang="ru-RU" smtClean="0"/>
              <a:t>Образец заголовка</a:t>
            </a:r>
            <a:endParaRPr lang="en-US"/>
          </a:p>
        </p:txBody>
      </p:sp>
      <p:sp>
        <p:nvSpPr>
          <p:cNvPr id="3" name="Дата 10"/>
          <p:cNvSpPr>
            <a:spLocks noGrp="1"/>
          </p:cNvSpPr>
          <p:nvPr>
            <p:ph type="dt" sz="half" idx="10"/>
          </p:nvPr>
        </p:nvSpPr>
        <p:spPr/>
        <p:txBody>
          <a:bodyPr/>
          <a:lstStyle>
            <a:lvl1pPr>
              <a:defRPr/>
            </a:lvl1pPr>
          </a:lstStyle>
          <a:p>
            <a:pPr>
              <a:defRPr/>
            </a:pPr>
            <a:endParaRPr lang="ru-RU"/>
          </a:p>
        </p:txBody>
      </p:sp>
      <p:sp>
        <p:nvSpPr>
          <p:cNvPr id="4" name="Нижний колонтитул 27"/>
          <p:cNvSpPr>
            <a:spLocks noGrp="1"/>
          </p:cNvSpPr>
          <p:nvPr>
            <p:ph type="ftr" sz="quarter" idx="11"/>
          </p:nvPr>
        </p:nvSpPr>
        <p:spPr/>
        <p:txBody>
          <a:bodyPr/>
          <a:lstStyle>
            <a:lvl1pPr>
              <a:defRPr/>
            </a:lvl1pPr>
          </a:lstStyle>
          <a:p>
            <a:pPr>
              <a:defRPr/>
            </a:pPr>
            <a:endParaRPr lang="ru-RU"/>
          </a:p>
        </p:txBody>
      </p:sp>
      <p:sp>
        <p:nvSpPr>
          <p:cNvPr id="5" name="Номер слайда 4"/>
          <p:cNvSpPr>
            <a:spLocks noGrp="1"/>
          </p:cNvSpPr>
          <p:nvPr>
            <p:ph type="sldNum" sz="quarter" idx="12"/>
          </p:nvPr>
        </p:nvSpPr>
        <p:spPr/>
        <p:txBody>
          <a:bodyPr/>
          <a:lstStyle>
            <a:lvl1pPr>
              <a:defRPr/>
            </a:lvl1pPr>
          </a:lstStyle>
          <a:p>
            <a:pPr>
              <a:defRPr/>
            </a:pPr>
            <a:fld id="{9FB2F541-94D4-41B9-892E-A1AEC9C9D08D}"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2"/>
          <p:cNvSpPr>
            <a:spLocks noGrp="1"/>
          </p:cNvSpPr>
          <p:nvPr>
            <p:ph type="dt" sz="half" idx="10"/>
          </p:nvPr>
        </p:nvSpPr>
        <p:spPr/>
        <p:txBody>
          <a:bodyPr/>
          <a:lstStyle>
            <a:lvl1pPr>
              <a:defRPr/>
            </a:lvl1pPr>
          </a:lstStyle>
          <a:p>
            <a:pPr>
              <a:defRPr/>
            </a:pPr>
            <a:endParaRPr lang="ru-RU"/>
          </a:p>
        </p:txBody>
      </p:sp>
      <p:sp>
        <p:nvSpPr>
          <p:cNvPr id="3" name="Нижний колонтитул 23"/>
          <p:cNvSpPr>
            <a:spLocks noGrp="1"/>
          </p:cNvSpPr>
          <p:nvPr>
            <p:ph type="ftr" sz="quarter" idx="11"/>
          </p:nvPr>
        </p:nvSpPr>
        <p:spPr/>
        <p:txBody>
          <a:bodyPr/>
          <a:lstStyle>
            <a:lvl1pPr>
              <a:defRPr/>
            </a:lvl1pPr>
          </a:lstStyle>
          <a:p>
            <a:pPr>
              <a:defRPr/>
            </a:pPr>
            <a:endParaRPr lang="ru-RU"/>
          </a:p>
        </p:txBody>
      </p:sp>
      <p:sp>
        <p:nvSpPr>
          <p:cNvPr id="4" name="Номер слайда 6"/>
          <p:cNvSpPr>
            <a:spLocks noGrp="1"/>
          </p:cNvSpPr>
          <p:nvPr>
            <p:ph type="sldNum" sz="quarter" idx="12"/>
          </p:nvPr>
        </p:nvSpPr>
        <p:spPr/>
        <p:txBody>
          <a:bodyPr/>
          <a:lstStyle>
            <a:lvl1pPr>
              <a:defRPr/>
            </a:lvl1pPr>
          </a:lstStyle>
          <a:p>
            <a:pPr>
              <a:defRPr/>
            </a:pPr>
            <a:fld id="{FABF1764-00FB-4134-93D5-075DF5C31362}"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5" name="Прямая соединительная линия 4"/>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
        <p:nvSpPr>
          <p:cNvPr id="12" name="Заголовок 11"/>
          <p:cNvSpPr>
            <a:spLocks noGrp="1"/>
          </p:cNvSpPr>
          <p:nvPr>
            <p:ph type="title"/>
          </p:nvPr>
        </p:nvSpPr>
        <p:spPr>
          <a:xfrm>
            <a:off x="457200" y="5486400"/>
            <a:ext cx="8458200" cy="520700"/>
          </a:xfrm>
        </p:spPr>
        <p:txBody>
          <a:bodyPr/>
          <a:lstStyle>
            <a:lvl1pPr algn="l">
              <a:buNone/>
              <a:defRPr sz="2000" b="1"/>
            </a:lvl1pPr>
          </a:lstStyle>
          <a:p>
            <a:r>
              <a:rPr lang="ru-RU" smtClean="0"/>
              <a:t>Образец заголовка</a:t>
            </a:r>
            <a:endParaRPr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Дата 24"/>
          <p:cNvSpPr>
            <a:spLocks noGrp="1"/>
          </p:cNvSpPr>
          <p:nvPr>
            <p:ph type="dt" sz="half" idx="10"/>
          </p:nvPr>
        </p:nvSpPr>
        <p:spPr/>
        <p:txBody>
          <a:bodyPr/>
          <a:lstStyle>
            <a:lvl1pPr>
              <a:defRPr/>
            </a:lvl1pPr>
          </a:lstStyle>
          <a:p>
            <a:pPr>
              <a:defRPr/>
            </a:pPr>
            <a:endParaRPr lang="ru-RU"/>
          </a:p>
        </p:txBody>
      </p:sp>
      <p:sp>
        <p:nvSpPr>
          <p:cNvPr id="7" name="Нижний колонтитул 28"/>
          <p:cNvSpPr>
            <a:spLocks noGrp="1"/>
          </p:cNvSpPr>
          <p:nvPr>
            <p:ph type="ftr" sz="quarter" idx="11"/>
          </p:nvPr>
        </p:nvSpPr>
        <p:spPr/>
        <p:txBody>
          <a:bodyPr/>
          <a:lstStyle>
            <a:lvl1pPr>
              <a:defRPr/>
            </a:lvl1pPr>
          </a:lstStyle>
          <a:p>
            <a:pPr>
              <a:defRPr/>
            </a:pPr>
            <a:endParaRPr lang="ru-RU"/>
          </a:p>
        </p:txBody>
      </p:sp>
      <p:sp>
        <p:nvSpPr>
          <p:cNvPr id="8" name="Номер слайда 6"/>
          <p:cNvSpPr>
            <a:spLocks noGrp="1"/>
          </p:cNvSpPr>
          <p:nvPr>
            <p:ph type="sldNum" sz="quarter" idx="12"/>
          </p:nvPr>
        </p:nvSpPr>
        <p:spPr/>
        <p:txBody>
          <a:bodyPr/>
          <a:lstStyle>
            <a:lvl1pPr>
              <a:defRPr/>
            </a:lvl1pPr>
          </a:lstStyle>
          <a:p>
            <a:pPr>
              <a:defRPr/>
            </a:pPr>
            <a:fld id="{80D008C3-7CE7-484D-82DD-0E62AA4B1510}"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normAutofit/>
          </a:bodyPr>
          <a:lstStyle>
            <a:lvl1pPr marL="0" indent="0">
              <a:buNone/>
              <a:defRPr sz="3200"/>
            </a:lvl1pPr>
          </a:lstStyle>
          <a:p>
            <a:pPr lvl="0"/>
            <a:r>
              <a:rPr lang="ru-RU" noProof="0" smtClean="0"/>
              <a:t>Вставка рисунка</a:t>
            </a:r>
            <a:endParaRPr lang="en-US" noProof="0" dirty="0"/>
          </a:p>
        </p:txBody>
      </p:sp>
      <p:sp>
        <p:nvSpPr>
          <p:cNvPr id="17" name="Заголовок 16"/>
          <p:cNvSpPr>
            <a:spLocks noGrp="1"/>
          </p:cNvSpPr>
          <p:nvPr>
            <p:ph type="title"/>
          </p:nvPr>
        </p:nvSpPr>
        <p:spPr>
          <a:xfrm>
            <a:off x="381000" y="4993760"/>
            <a:ext cx="5867400" cy="522288"/>
          </a:xfrm>
        </p:spPr>
        <p:txBody>
          <a:bodyPr/>
          <a:lstStyle>
            <a:lvl1pPr algn="l">
              <a:buNone/>
              <a:defRPr sz="2000" b="1"/>
            </a:lvl1pPr>
          </a:lstStyle>
          <a:p>
            <a:r>
              <a:rPr lang="ru-RU" smtClean="0"/>
              <a:t>Образец заголовка</a:t>
            </a:r>
            <a:endParaRPr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a:r>
              <a:rPr lang="ru-RU" smtClean="0"/>
              <a:t>Образец текста</a:t>
            </a:r>
          </a:p>
        </p:txBody>
      </p:sp>
      <p:sp>
        <p:nvSpPr>
          <p:cNvPr id="5" name="Дата 6"/>
          <p:cNvSpPr>
            <a:spLocks noGrp="1"/>
          </p:cNvSpPr>
          <p:nvPr>
            <p:ph type="dt" sz="half" idx="10"/>
          </p:nvPr>
        </p:nvSpPr>
        <p:spPr/>
        <p:txBody>
          <a:bodyPr/>
          <a:lstStyle>
            <a:lvl1pPr>
              <a:defRPr/>
            </a:lvl1pPr>
          </a:lstStyle>
          <a:p>
            <a:pPr>
              <a:defRPr/>
            </a:pPr>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30"/>
          <p:cNvSpPr>
            <a:spLocks noGrp="1"/>
          </p:cNvSpPr>
          <p:nvPr>
            <p:ph type="sldNum" sz="quarter" idx="12"/>
          </p:nvPr>
        </p:nvSpPr>
        <p:spPr/>
        <p:txBody>
          <a:bodyPr/>
          <a:lstStyle>
            <a:lvl1pPr>
              <a:defRPr/>
            </a:lvl1pPr>
          </a:lstStyle>
          <a:p>
            <a:pPr>
              <a:defRPr/>
            </a:pPr>
            <a:fld id="{AFAC7CD4-1EE8-4F91-827A-B9507FB2B9A6}"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
        <p:nvSpPr>
          <p:cNvPr id="1029" name="Текст 7"/>
          <p:cNvSpPr>
            <a:spLocks noGrp="1"/>
          </p:cNvSpPr>
          <p:nvPr>
            <p:ph type="body" idx="1"/>
          </p:nvPr>
        </p:nvSpPr>
        <p:spPr bwMode="auto">
          <a:xfrm>
            <a:off x="304800" y="1554163"/>
            <a:ext cx="86868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pPr>
              <a:defRPr/>
            </a:pPr>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pPr>
              <a:defRPr/>
            </a:pPr>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pPr>
              <a:defRPr/>
            </a:pPr>
            <a:fld id="{ECA9C67A-77E9-4395-B7C1-DEEDBC0431A2}" type="slidenum">
              <a:rPr lang="ru-RU"/>
              <a:pPr>
                <a:defRPr/>
              </a:pPr>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lang="ru-RU" smtClean="0"/>
              <a:t>Образец заголовка</a:t>
            </a:r>
            <a:endParaRPr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Tree>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79" r:id="rId4"/>
    <p:sldLayoutId id="2147483785" r:id="rId5"/>
    <p:sldLayoutId id="2147483780" r:id="rId6"/>
    <p:sldLayoutId id="2147483786" r:id="rId7"/>
    <p:sldLayoutId id="2147483787" r:id="rId8"/>
    <p:sldLayoutId id="2147483788" r:id="rId9"/>
    <p:sldLayoutId id="2147483781" r:id="rId10"/>
    <p:sldLayoutId id="2147483789" r:id="rId11"/>
  </p:sldLayoutIdLst>
  <p:txStyles>
    <p:title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itchFamily="34" charset="0"/>
        </a:defRPr>
      </a:lvl2pPr>
      <a:lvl3pPr algn="l" rtl="0" eaLnBrk="0" fontAlgn="base" hangingPunct="0">
        <a:spcBef>
          <a:spcPct val="0"/>
        </a:spcBef>
        <a:spcAft>
          <a:spcPct val="0"/>
        </a:spcAft>
        <a:defRPr sz="3600">
          <a:solidFill>
            <a:schemeClr val="tx2"/>
          </a:solidFill>
          <a:latin typeface="Franklin Gothic Medium" pitchFamily="34" charset="0"/>
        </a:defRPr>
      </a:lvl3pPr>
      <a:lvl4pPr algn="l" rtl="0" eaLnBrk="0" fontAlgn="base" hangingPunct="0">
        <a:spcBef>
          <a:spcPct val="0"/>
        </a:spcBef>
        <a:spcAft>
          <a:spcPct val="0"/>
        </a:spcAft>
        <a:defRPr sz="3600">
          <a:solidFill>
            <a:schemeClr val="tx2"/>
          </a:solidFill>
          <a:latin typeface="Franklin Gothic Medium" pitchFamily="34" charset="0"/>
        </a:defRPr>
      </a:lvl4pPr>
      <a:lvl5pPr algn="l" rtl="0" eaLnBrk="0" fontAlgn="base" hangingPunct="0">
        <a:spcBef>
          <a:spcPct val="0"/>
        </a:spcBef>
        <a:spcAft>
          <a:spcPct val="0"/>
        </a:spcAft>
        <a:defRPr sz="3600">
          <a:solidFill>
            <a:schemeClr val="tx2"/>
          </a:solidFill>
          <a:latin typeface="Franklin Gothic Medium" pitchFamily="34" charset="0"/>
        </a:defRPr>
      </a:lvl5pPr>
      <a:lvl6pPr marL="457200" algn="l" rtl="0" fontAlgn="base">
        <a:spcBef>
          <a:spcPct val="0"/>
        </a:spcBef>
        <a:spcAft>
          <a:spcPct val="0"/>
        </a:spcAft>
        <a:defRPr sz="3600">
          <a:solidFill>
            <a:schemeClr val="tx2"/>
          </a:solidFill>
          <a:latin typeface="Franklin Gothic Medium" pitchFamily="34" charset="0"/>
        </a:defRPr>
      </a:lvl6pPr>
      <a:lvl7pPr marL="914400" algn="l" rtl="0" fontAlgn="base">
        <a:spcBef>
          <a:spcPct val="0"/>
        </a:spcBef>
        <a:spcAft>
          <a:spcPct val="0"/>
        </a:spcAft>
        <a:defRPr sz="3600">
          <a:solidFill>
            <a:schemeClr val="tx2"/>
          </a:solidFill>
          <a:latin typeface="Franklin Gothic Medium" pitchFamily="34" charset="0"/>
        </a:defRPr>
      </a:lvl7pPr>
      <a:lvl8pPr marL="1371600" algn="l" rtl="0" fontAlgn="base">
        <a:spcBef>
          <a:spcPct val="0"/>
        </a:spcBef>
        <a:spcAft>
          <a:spcPct val="0"/>
        </a:spcAft>
        <a:defRPr sz="3600">
          <a:solidFill>
            <a:schemeClr val="tx2"/>
          </a:solidFill>
          <a:latin typeface="Franklin Gothic Medium" pitchFamily="34" charset="0"/>
        </a:defRPr>
      </a:lvl8pPr>
      <a:lvl9pPr marL="1828800" algn="l" rtl="0" fontAlgn="base">
        <a:spcBef>
          <a:spcPct val="0"/>
        </a:spcBef>
        <a:spcAft>
          <a:spcPct val="0"/>
        </a:spcAft>
        <a:defRPr sz="3600">
          <a:solidFill>
            <a:schemeClr val="tx2"/>
          </a:solidFill>
          <a:latin typeface="Franklin Gothic Medium" pitchFamily="34" charset="0"/>
        </a:defRPr>
      </a:lvl9pPr>
    </p:titleStyle>
    <p:bodyStyle>
      <a:lvl1pPr marL="342900" indent="-342900" algn="l" rtl="0" eaLnBrk="0" fontAlgn="base" hangingPunct="0">
        <a:spcBef>
          <a:spcPct val="20000"/>
        </a:spcBef>
        <a:spcAft>
          <a:spcPct val="0"/>
        </a:spcAft>
        <a:buClr>
          <a:schemeClr val="accent1"/>
        </a:buClr>
        <a:buSzPct val="70000"/>
        <a:buFont typeface="Wingdings 2"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itchFamily="18" charset="2"/>
        <a:buChar char=""/>
        <a:defRPr sz="20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The%20smashing%20story%20of%20recycling%20Glass.webm" TargetMode="External"/><Relationship Id="rId1" Type="http://schemas.openxmlformats.org/officeDocument/2006/relationships/slideLayout" Target="../slideLayouts/slideLayout7.xml"/><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4343400" y="609600"/>
            <a:ext cx="4191000" cy="2123658"/>
          </a:xfrm>
          <a:prstGeom prst="rect">
            <a:avLst/>
          </a:prstGeom>
        </p:spPr>
        <p:style>
          <a:lnRef idx="1">
            <a:schemeClr val="accent2"/>
          </a:lnRef>
          <a:fillRef idx="2">
            <a:schemeClr val="accent2"/>
          </a:fillRef>
          <a:effectRef idx="1">
            <a:schemeClr val="accent2"/>
          </a:effectRef>
          <a:fontRef idx="minor">
            <a:schemeClr val="dk1"/>
          </a:fontRef>
        </p:style>
        <p:txBody>
          <a:bodyPr>
            <a:spAutoFit/>
          </a:bodyPr>
          <a:lstStyle/>
          <a:p>
            <a:pPr algn="ctr">
              <a:defRPr/>
            </a:pPr>
            <a:r>
              <a:rPr lang="en-US" sz="6600" b="1" i="1" dirty="0">
                <a:ln w="1905">
                  <a:solidFill>
                    <a:srgbClr val="002060"/>
                  </a:solidFill>
                </a:ln>
                <a:solidFill>
                  <a:srgbClr val="7030A0"/>
                </a:solidFill>
                <a:effectLst>
                  <a:innerShdw blurRad="69850" dist="43180" dir="5400000">
                    <a:srgbClr val="000000">
                      <a:alpha val="65000"/>
                    </a:srgbClr>
                  </a:innerShdw>
                </a:effectLst>
              </a:rPr>
              <a:t>Why not recycle?</a:t>
            </a:r>
            <a:endParaRPr lang="ru-RU" sz="6600" b="1" i="1" dirty="0">
              <a:ln w="1905">
                <a:solidFill>
                  <a:srgbClr val="002060"/>
                </a:solidFill>
              </a:ln>
              <a:solidFill>
                <a:srgbClr val="7030A0"/>
              </a:solidFill>
              <a:effectLst>
                <a:innerShdw blurRad="69850" dist="43180" dir="5400000">
                  <a:srgbClr val="000000">
                    <a:alpha val="65000"/>
                  </a:srgbClr>
                </a:innerShdw>
              </a:effectLst>
            </a:endParaRPr>
          </a:p>
        </p:txBody>
      </p:sp>
      <p:pic>
        <p:nvPicPr>
          <p:cNvPr id="20482" name="Picture 2"/>
          <p:cNvPicPr>
            <a:picLocks noChangeAspect="1" noChangeArrowheads="1"/>
          </p:cNvPicPr>
          <p:nvPr/>
        </p:nvPicPr>
        <p:blipFill>
          <a:blip r:embed="rId2" cstate="email"/>
          <a:srcRect/>
          <a:stretch>
            <a:fillRect/>
          </a:stretch>
        </p:blipFill>
        <p:spPr bwMode="auto">
          <a:xfrm>
            <a:off x="0" y="228600"/>
            <a:ext cx="3144838" cy="4114800"/>
          </a:xfrm>
          <a:prstGeom prst="rect">
            <a:avLst/>
          </a:prstGeom>
          <a:noFill/>
          <a:ln w="9525">
            <a:noFill/>
            <a:miter lim="800000"/>
            <a:headEnd/>
            <a:tailEnd/>
          </a:ln>
        </p:spPr>
      </p:pic>
      <p:pic>
        <p:nvPicPr>
          <p:cNvPr id="20483" name="Picture 3"/>
          <p:cNvPicPr>
            <a:picLocks noChangeAspect="1" noChangeArrowheads="1"/>
          </p:cNvPicPr>
          <p:nvPr/>
        </p:nvPicPr>
        <p:blipFill>
          <a:blip r:embed="rId3" cstate="email"/>
          <a:srcRect/>
          <a:stretch>
            <a:fillRect/>
          </a:stretch>
        </p:blipFill>
        <p:spPr bwMode="auto">
          <a:xfrm>
            <a:off x="6316663" y="4495800"/>
            <a:ext cx="2827337" cy="2362200"/>
          </a:xfrm>
          <a:prstGeom prst="rect">
            <a:avLst/>
          </a:prstGeom>
          <a:noFill/>
          <a:ln w="9525">
            <a:noFill/>
            <a:miter lim="800000"/>
            <a:headEnd/>
            <a:tailEnd/>
          </a:ln>
        </p:spPr>
      </p:pic>
      <p:pic>
        <p:nvPicPr>
          <p:cNvPr id="20484" name="Picture 4"/>
          <p:cNvPicPr>
            <a:picLocks noChangeAspect="1" noChangeArrowheads="1"/>
          </p:cNvPicPr>
          <p:nvPr/>
        </p:nvPicPr>
        <p:blipFill>
          <a:blip r:embed="rId4" cstate="email"/>
          <a:srcRect/>
          <a:stretch>
            <a:fillRect/>
          </a:stretch>
        </p:blipFill>
        <p:spPr bwMode="auto">
          <a:xfrm>
            <a:off x="3657600" y="3429000"/>
            <a:ext cx="2362200" cy="23241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8" presetClass="entr" presetSubtype="16" fill="hold" nodeType="clickEffect">
                                  <p:stCondLst>
                                    <p:cond delay="0"/>
                                  </p:stCondLst>
                                  <p:childTnLst>
                                    <p:set>
                                      <p:cBhvr>
                                        <p:cTn id="15" dur="1" fill="hold">
                                          <p:stCondLst>
                                            <p:cond delay="0"/>
                                          </p:stCondLst>
                                        </p:cTn>
                                        <p:tgtEl>
                                          <p:spTgt spid="20482"/>
                                        </p:tgtEl>
                                        <p:attrNameLst>
                                          <p:attrName>style.visibility</p:attrName>
                                        </p:attrNameLst>
                                      </p:cBhvr>
                                      <p:to>
                                        <p:strVal val="visible"/>
                                      </p:to>
                                    </p:set>
                                    <p:animEffect transition="in" filter="diamond(in)">
                                      <p:cBhvr>
                                        <p:cTn id="16" dur="2000"/>
                                        <p:tgtEl>
                                          <p:spTgt spid="20482"/>
                                        </p:tgtEl>
                                      </p:cBhvr>
                                    </p:animEffect>
                                  </p:childTnLst>
                                </p:cTn>
                              </p:par>
                              <p:par>
                                <p:cTn id="17" presetID="8" presetClass="entr" presetSubtype="16" fill="hold" nodeType="withEffect">
                                  <p:stCondLst>
                                    <p:cond delay="0"/>
                                  </p:stCondLst>
                                  <p:childTnLst>
                                    <p:set>
                                      <p:cBhvr>
                                        <p:cTn id="18" dur="1" fill="hold">
                                          <p:stCondLst>
                                            <p:cond delay="0"/>
                                          </p:stCondLst>
                                        </p:cTn>
                                        <p:tgtEl>
                                          <p:spTgt spid="20484"/>
                                        </p:tgtEl>
                                        <p:attrNameLst>
                                          <p:attrName>style.visibility</p:attrName>
                                        </p:attrNameLst>
                                      </p:cBhvr>
                                      <p:to>
                                        <p:strVal val="visible"/>
                                      </p:to>
                                    </p:set>
                                    <p:animEffect transition="in" filter="diamond(in)">
                                      <p:cBhvr>
                                        <p:cTn id="19" dur="2000"/>
                                        <p:tgtEl>
                                          <p:spTgt spid="20484"/>
                                        </p:tgtEl>
                                      </p:cBhvr>
                                    </p:animEffect>
                                  </p:childTnLst>
                                </p:cTn>
                              </p:par>
                              <p:par>
                                <p:cTn id="20" presetID="8" presetClass="entr" presetSubtype="16" fill="hold" nodeType="withEffect">
                                  <p:stCondLst>
                                    <p:cond delay="0"/>
                                  </p:stCondLst>
                                  <p:childTnLst>
                                    <p:set>
                                      <p:cBhvr>
                                        <p:cTn id="21" dur="1" fill="hold">
                                          <p:stCondLst>
                                            <p:cond delay="0"/>
                                          </p:stCondLst>
                                        </p:cTn>
                                        <p:tgtEl>
                                          <p:spTgt spid="20483"/>
                                        </p:tgtEl>
                                        <p:attrNameLst>
                                          <p:attrName>style.visibility</p:attrName>
                                        </p:attrNameLst>
                                      </p:cBhvr>
                                      <p:to>
                                        <p:strVal val="visible"/>
                                      </p:to>
                                    </p:set>
                                    <p:animEffect transition="in" filter="diamond(in)">
                                      <p:cBhvr>
                                        <p:cTn id="22" dur="2000"/>
                                        <p:tgtEl>
                                          <p:spTgt spid="204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79413" y="2133600"/>
            <a:ext cx="8154987" cy="708025"/>
          </a:xfrm>
          <a:prstGeom prst="rect">
            <a:avLst/>
          </a:prstGeom>
        </p:spPr>
        <p:txBody>
          <a:bodyPr wrap="none">
            <a:spAutoFit/>
          </a:bodyPr>
          <a:lstStyle/>
          <a:p>
            <a:pPr>
              <a:defRPr/>
            </a:pPr>
            <a:r>
              <a:rPr lang="en-US" sz="4000" dirty="0">
                <a:solidFill>
                  <a:schemeClr val="accent3">
                    <a:lumMod val="50000"/>
                  </a:schemeClr>
                </a:solidFill>
                <a:latin typeface="+mj-lt"/>
              </a:rPr>
              <a:t>2. Where does this story take place?</a:t>
            </a:r>
            <a:endParaRPr lang="ru-RU" sz="4000" dirty="0">
              <a:solidFill>
                <a:schemeClr val="accent3">
                  <a:lumMod val="50000"/>
                </a:schemeClr>
              </a:solidFill>
              <a:latin typeface="+mj-lt"/>
            </a:endParaRPr>
          </a:p>
        </p:txBody>
      </p:sp>
      <p:sp>
        <p:nvSpPr>
          <p:cNvPr id="3" name="Прямоугольник 1"/>
          <p:cNvSpPr>
            <a:spLocks noChangeArrowheads="1"/>
          </p:cNvSpPr>
          <p:nvPr/>
        </p:nvSpPr>
        <p:spPr bwMode="auto">
          <a:xfrm>
            <a:off x="609600" y="358775"/>
            <a:ext cx="8229600" cy="708025"/>
          </a:xfrm>
          <a:prstGeom prst="rect">
            <a:avLst/>
          </a:prstGeom>
          <a:solidFill>
            <a:schemeClr val="accent2">
              <a:lumMod val="60000"/>
              <a:lumOff val="40000"/>
            </a:schemeClr>
          </a:solidFill>
          <a:ln>
            <a:headEnd/>
            <a:tailEnd/>
          </a:ln>
        </p:spPr>
        <p:style>
          <a:lnRef idx="2">
            <a:schemeClr val="accent2">
              <a:shade val="50000"/>
            </a:schemeClr>
          </a:lnRef>
          <a:fillRef idx="1">
            <a:schemeClr val="accent2"/>
          </a:fillRef>
          <a:effectRef idx="0">
            <a:schemeClr val="accent2"/>
          </a:effectRef>
          <a:fontRef idx="minor">
            <a:schemeClr val="lt1"/>
          </a:fontRef>
        </p:style>
        <p:txBody>
          <a:bodyPr>
            <a:spAutoFit/>
          </a:bodyPr>
          <a:lstStyle/>
          <a:p>
            <a:pPr>
              <a:defRPr/>
            </a:pPr>
            <a:r>
              <a:rPr lang="en-US" sz="4000" dirty="0">
                <a:solidFill>
                  <a:schemeClr val="accent2">
                    <a:lumMod val="50000"/>
                  </a:schemeClr>
                </a:solidFill>
                <a:latin typeface="Bernard MT Condensed" pitchFamily="18" charset="0"/>
              </a:rPr>
              <a:t>The smashing story of recycling Glass</a:t>
            </a:r>
            <a:endParaRPr lang="ru-RU" sz="4000" dirty="0">
              <a:solidFill>
                <a:schemeClr val="accent2">
                  <a:lumMod val="50000"/>
                </a:schemeClr>
              </a:solidFill>
            </a:endParaRPr>
          </a:p>
        </p:txBody>
      </p:sp>
      <p:sp>
        <p:nvSpPr>
          <p:cNvPr id="4" name="Прямоугольник 3"/>
          <p:cNvSpPr/>
          <p:nvPr/>
        </p:nvSpPr>
        <p:spPr>
          <a:xfrm>
            <a:off x="381000" y="1524000"/>
            <a:ext cx="6183313" cy="708025"/>
          </a:xfrm>
          <a:prstGeom prst="rect">
            <a:avLst/>
          </a:prstGeom>
        </p:spPr>
        <p:txBody>
          <a:bodyPr wrap="none">
            <a:spAutoFit/>
          </a:bodyPr>
          <a:lstStyle/>
          <a:p>
            <a:pPr>
              <a:defRPr/>
            </a:pPr>
            <a:r>
              <a:rPr lang="en-US" sz="4000" dirty="0">
                <a:solidFill>
                  <a:schemeClr val="accent2">
                    <a:lumMod val="75000"/>
                  </a:schemeClr>
                </a:solidFill>
                <a:latin typeface="+mj-lt"/>
              </a:rPr>
              <a:t>1. What is this story about?</a:t>
            </a:r>
            <a:endParaRPr lang="ru-RU" sz="4000" dirty="0">
              <a:solidFill>
                <a:schemeClr val="accent2">
                  <a:lumMod val="75000"/>
                </a:schemeClr>
              </a:solidFill>
              <a:latin typeface="+mj-lt"/>
            </a:endParaRPr>
          </a:p>
        </p:txBody>
      </p:sp>
      <p:sp>
        <p:nvSpPr>
          <p:cNvPr id="5" name="Прямоугольник 4"/>
          <p:cNvSpPr/>
          <p:nvPr/>
        </p:nvSpPr>
        <p:spPr>
          <a:xfrm>
            <a:off x="381000" y="2743200"/>
            <a:ext cx="8610600" cy="1317625"/>
          </a:xfrm>
          <a:prstGeom prst="rect">
            <a:avLst/>
          </a:prstGeom>
        </p:spPr>
        <p:txBody>
          <a:bodyPr>
            <a:spAutoFit/>
          </a:bodyPr>
          <a:lstStyle/>
          <a:p>
            <a:pPr>
              <a:defRPr/>
            </a:pPr>
            <a:r>
              <a:rPr lang="en-US" sz="4000" dirty="0">
                <a:solidFill>
                  <a:schemeClr val="accent2">
                    <a:lumMod val="75000"/>
                  </a:schemeClr>
                </a:solidFill>
                <a:latin typeface="+mj-lt"/>
              </a:rPr>
              <a:t>3. How many </a:t>
            </a:r>
            <a:r>
              <a:rPr lang="en-US" sz="4000" dirty="0">
                <a:solidFill>
                  <a:schemeClr val="accent2">
                    <a:lumMod val="75000"/>
                  </a:schemeClr>
                </a:solidFill>
              </a:rPr>
              <a:t>tones of glass were recycled in Devon in 2008/09</a:t>
            </a:r>
            <a:r>
              <a:rPr lang="en-US" sz="4000" dirty="0">
                <a:solidFill>
                  <a:schemeClr val="accent2">
                    <a:lumMod val="75000"/>
                  </a:schemeClr>
                </a:solidFill>
                <a:latin typeface="+mj-lt"/>
              </a:rPr>
              <a:t>?</a:t>
            </a:r>
            <a:endParaRPr lang="ru-RU" sz="4000" dirty="0">
              <a:solidFill>
                <a:schemeClr val="accent2">
                  <a:lumMod val="75000"/>
                </a:schemeClr>
              </a:solidFill>
              <a:latin typeface="+mj-lt"/>
            </a:endParaRPr>
          </a:p>
        </p:txBody>
      </p:sp>
      <p:sp>
        <p:nvSpPr>
          <p:cNvPr id="6" name="Прямоугольник 5"/>
          <p:cNvSpPr/>
          <p:nvPr/>
        </p:nvSpPr>
        <p:spPr>
          <a:xfrm>
            <a:off x="381000" y="3962400"/>
            <a:ext cx="8763000" cy="1323975"/>
          </a:xfrm>
          <a:prstGeom prst="rect">
            <a:avLst/>
          </a:prstGeom>
        </p:spPr>
        <p:txBody>
          <a:bodyPr>
            <a:spAutoFit/>
          </a:bodyPr>
          <a:lstStyle/>
          <a:p>
            <a:pPr>
              <a:defRPr/>
            </a:pPr>
            <a:r>
              <a:rPr lang="en-US" sz="4000" dirty="0">
                <a:solidFill>
                  <a:schemeClr val="accent3">
                    <a:lumMod val="50000"/>
                  </a:schemeClr>
                </a:solidFill>
                <a:latin typeface="+mj-lt"/>
              </a:rPr>
              <a:t>4. What can people make of recycled glass?</a:t>
            </a:r>
            <a:endParaRPr lang="ru-RU" sz="4000" dirty="0">
              <a:solidFill>
                <a:schemeClr val="accent3">
                  <a:lumMod val="50000"/>
                </a:schemeClr>
              </a:solidFill>
              <a:latin typeface="+mj-lt"/>
            </a:endParaRPr>
          </a:p>
        </p:txBody>
      </p:sp>
      <p:sp>
        <p:nvSpPr>
          <p:cNvPr id="7" name="Прямоугольник 6"/>
          <p:cNvSpPr/>
          <p:nvPr/>
        </p:nvSpPr>
        <p:spPr>
          <a:xfrm>
            <a:off x="381000" y="5181600"/>
            <a:ext cx="8763000" cy="1317625"/>
          </a:xfrm>
          <a:prstGeom prst="rect">
            <a:avLst/>
          </a:prstGeom>
        </p:spPr>
        <p:txBody>
          <a:bodyPr>
            <a:spAutoFit/>
          </a:bodyPr>
          <a:lstStyle/>
          <a:p>
            <a:pPr>
              <a:defRPr/>
            </a:pPr>
            <a:r>
              <a:rPr lang="en-US" sz="4000" dirty="0">
                <a:solidFill>
                  <a:schemeClr val="accent2">
                    <a:lumMod val="75000"/>
                  </a:schemeClr>
                </a:solidFill>
                <a:latin typeface="+mj-lt"/>
              </a:rPr>
              <a:t>5. What else can people make of other recycled materials? Your ideas.</a:t>
            </a:r>
            <a:endParaRPr lang="ru-RU" sz="4000" dirty="0">
              <a:solidFill>
                <a:schemeClr val="accent2">
                  <a:lumMod val="75000"/>
                </a:schemeClr>
              </a:solidFill>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strVal val="#ppt_w*0.70"/>
                                          </p:val>
                                        </p:tav>
                                        <p:tav tm="100000">
                                          <p:val>
                                            <p:strVal val="#ppt_w"/>
                                          </p:val>
                                        </p:tav>
                                      </p:tavLst>
                                    </p:anim>
                                    <p:anim calcmode="lin" valueType="num">
                                      <p:cBhvr>
                                        <p:cTn id="15" dur="1000" fill="hold"/>
                                        <p:tgtEl>
                                          <p:spTgt spid="2"/>
                                        </p:tgtEl>
                                        <p:attrNameLst>
                                          <p:attrName>ppt_h</p:attrName>
                                        </p:attrNameLst>
                                      </p:cBhvr>
                                      <p:tavLst>
                                        <p:tav tm="0">
                                          <p:val>
                                            <p:strVal val="#ppt_h"/>
                                          </p:val>
                                        </p:tav>
                                        <p:tav tm="100000">
                                          <p:val>
                                            <p:strVal val="#ppt_h"/>
                                          </p:val>
                                        </p:tav>
                                      </p:tavLst>
                                    </p:anim>
                                    <p:animEffect transition="in" filter="fade">
                                      <p:cBhvr>
                                        <p:cTn id="16" dur="10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ppt_w</p:attrName>
                                        </p:attrNameLst>
                                      </p:cBhvr>
                                      <p:tavLst>
                                        <p:tav tm="0">
                                          <p:val>
                                            <p:strVal val="#ppt_w*0.70"/>
                                          </p:val>
                                        </p:tav>
                                        <p:tav tm="100000">
                                          <p:val>
                                            <p:strVal val="#ppt_w"/>
                                          </p:val>
                                        </p:tav>
                                      </p:tavLst>
                                    </p:anim>
                                    <p:anim calcmode="lin" valueType="num">
                                      <p:cBhvr>
                                        <p:cTn id="22" dur="1000" fill="hold"/>
                                        <p:tgtEl>
                                          <p:spTgt spid="5"/>
                                        </p:tgtEl>
                                        <p:attrNameLst>
                                          <p:attrName>ppt_h</p:attrName>
                                        </p:attrNameLst>
                                      </p:cBhvr>
                                      <p:tavLst>
                                        <p:tav tm="0">
                                          <p:val>
                                            <p:strVal val="#ppt_h"/>
                                          </p:val>
                                        </p:tav>
                                        <p:tav tm="100000">
                                          <p:val>
                                            <p:strVal val="#ppt_h"/>
                                          </p:val>
                                        </p:tav>
                                      </p:tavLst>
                                    </p:anim>
                                    <p:animEffect transition="in" filter="fade">
                                      <p:cBhvr>
                                        <p:cTn id="23" dur="1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ppt_w</p:attrName>
                                        </p:attrNameLst>
                                      </p:cBhvr>
                                      <p:tavLst>
                                        <p:tav tm="0">
                                          <p:val>
                                            <p:strVal val="#ppt_w*0.70"/>
                                          </p:val>
                                        </p:tav>
                                        <p:tav tm="100000">
                                          <p:val>
                                            <p:strVal val="#ppt_w"/>
                                          </p:val>
                                        </p:tav>
                                      </p:tavLst>
                                    </p:anim>
                                    <p:anim calcmode="lin" valueType="num">
                                      <p:cBhvr>
                                        <p:cTn id="29" dur="1000" fill="hold"/>
                                        <p:tgtEl>
                                          <p:spTgt spid="6"/>
                                        </p:tgtEl>
                                        <p:attrNameLst>
                                          <p:attrName>ppt_h</p:attrName>
                                        </p:attrNameLst>
                                      </p:cBhvr>
                                      <p:tavLst>
                                        <p:tav tm="0">
                                          <p:val>
                                            <p:strVal val="#ppt_h"/>
                                          </p:val>
                                        </p:tav>
                                        <p:tav tm="100000">
                                          <p:val>
                                            <p:strVal val="#ppt_h"/>
                                          </p:val>
                                        </p:tav>
                                      </p:tavLst>
                                    </p:anim>
                                    <p:animEffect transition="in" filter="fade">
                                      <p:cBhvr>
                                        <p:cTn id="30" dur="10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1000" fill="hold"/>
                                        <p:tgtEl>
                                          <p:spTgt spid="7"/>
                                        </p:tgtEl>
                                        <p:attrNameLst>
                                          <p:attrName>ppt_w</p:attrName>
                                        </p:attrNameLst>
                                      </p:cBhvr>
                                      <p:tavLst>
                                        <p:tav tm="0">
                                          <p:val>
                                            <p:strVal val="#ppt_w*0.70"/>
                                          </p:val>
                                        </p:tav>
                                        <p:tav tm="100000">
                                          <p:val>
                                            <p:strVal val="#ppt_w"/>
                                          </p:val>
                                        </p:tav>
                                      </p:tavLst>
                                    </p:anim>
                                    <p:anim calcmode="lin" valueType="num">
                                      <p:cBhvr>
                                        <p:cTn id="36" dur="1000" fill="hold"/>
                                        <p:tgtEl>
                                          <p:spTgt spid="7"/>
                                        </p:tgtEl>
                                        <p:attrNameLst>
                                          <p:attrName>ppt_h</p:attrName>
                                        </p:attrNameLst>
                                      </p:cBhvr>
                                      <p:tavLst>
                                        <p:tav tm="0">
                                          <p:val>
                                            <p:strVal val="#ppt_h"/>
                                          </p:val>
                                        </p:tav>
                                        <p:tav tm="100000">
                                          <p:val>
                                            <p:strVal val="#ppt_h"/>
                                          </p:val>
                                        </p:tav>
                                      </p:tavLst>
                                    </p:anim>
                                    <p:animEffect transition="in" filter="fade">
                                      <p:cBhvr>
                                        <p:cTn id="3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438400" y="381000"/>
            <a:ext cx="3143250" cy="830263"/>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algn="ctr">
              <a:defRPr/>
            </a:pPr>
            <a:r>
              <a:rPr lang="en-US" sz="4800" b="1" dirty="0">
                <a:solidFill>
                  <a:schemeClr val="accent2">
                    <a:lumMod val="50000"/>
                  </a:schemeClr>
                </a:solidFill>
              </a:rPr>
              <a:t>Home task.</a:t>
            </a:r>
            <a:endParaRPr lang="ru-RU" sz="4800" b="1" dirty="0">
              <a:solidFill>
                <a:schemeClr val="accent2">
                  <a:lumMod val="50000"/>
                </a:schemeClr>
              </a:solidFill>
            </a:endParaRPr>
          </a:p>
        </p:txBody>
      </p:sp>
      <p:sp>
        <p:nvSpPr>
          <p:cNvPr id="3" name="Прямоугольник 2"/>
          <p:cNvSpPr>
            <a:spLocks noChangeArrowheads="1"/>
          </p:cNvSpPr>
          <p:nvPr/>
        </p:nvSpPr>
        <p:spPr bwMode="auto">
          <a:xfrm>
            <a:off x="228600" y="1625600"/>
            <a:ext cx="8058150" cy="646113"/>
          </a:xfrm>
          <a:prstGeom prst="rect">
            <a:avLst/>
          </a:prstGeom>
          <a:noFill/>
          <a:ln w="9525">
            <a:noFill/>
            <a:miter lim="800000"/>
            <a:headEnd/>
            <a:tailEnd/>
          </a:ln>
        </p:spPr>
        <p:txBody>
          <a:bodyPr wrap="none">
            <a:spAutoFit/>
          </a:bodyPr>
          <a:lstStyle/>
          <a:p>
            <a:r>
              <a:rPr lang="en-US" sz="3600" i="1"/>
              <a:t>Answer one of the following questions:</a:t>
            </a:r>
            <a:endParaRPr lang="ru-RU" sz="3600" i="1"/>
          </a:p>
        </p:txBody>
      </p:sp>
      <p:sp>
        <p:nvSpPr>
          <p:cNvPr id="4" name="Прямоугольник 3"/>
          <p:cNvSpPr/>
          <p:nvPr/>
        </p:nvSpPr>
        <p:spPr>
          <a:xfrm>
            <a:off x="152400" y="2590800"/>
            <a:ext cx="8991600" cy="1200150"/>
          </a:xfrm>
          <a:prstGeom prst="rect">
            <a:avLst/>
          </a:prstGeom>
        </p:spPr>
        <p:txBody>
          <a:bodyPr>
            <a:spAutoFit/>
          </a:bodyPr>
          <a:lstStyle/>
          <a:p>
            <a:pPr>
              <a:defRPr/>
            </a:pPr>
            <a:r>
              <a:rPr lang="en-US" sz="3600" b="1" dirty="0">
                <a:solidFill>
                  <a:schemeClr val="accent2">
                    <a:lumMod val="75000"/>
                  </a:schemeClr>
                </a:solidFill>
              </a:rPr>
              <a:t>1. Is it necessary to protect our environment? Why?</a:t>
            </a:r>
            <a:endParaRPr lang="ru-RU" sz="3600" b="1" dirty="0">
              <a:solidFill>
                <a:schemeClr val="accent2">
                  <a:lumMod val="75000"/>
                </a:schemeClr>
              </a:solidFill>
            </a:endParaRPr>
          </a:p>
        </p:txBody>
      </p:sp>
      <p:sp>
        <p:nvSpPr>
          <p:cNvPr id="5" name="Прямоугольник 4"/>
          <p:cNvSpPr/>
          <p:nvPr/>
        </p:nvSpPr>
        <p:spPr>
          <a:xfrm>
            <a:off x="152400" y="4216400"/>
            <a:ext cx="8534400" cy="1200150"/>
          </a:xfrm>
          <a:prstGeom prst="rect">
            <a:avLst/>
          </a:prstGeom>
        </p:spPr>
        <p:txBody>
          <a:bodyPr>
            <a:spAutoFit/>
          </a:bodyPr>
          <a:lstStyle/>
          <a:p>
            <a:pPr>
              <a:defRPr/>
            </a:pPr>
            <a:r>
              <a:rPr lang="en-US" sz="3600" b="1" dirty="0">
                <a:solidFill>
                  <a:schemeClr val="accent2">
                    <a:lumMod val="75000"/>
                  </a:schemeClr>
                </a:solidFill>
              </a:rPr>
              <a:t>2. Is it dangerous to throw away litter? Why?</a:t>
            </a:r>
            <a:endParaRPr lang="ru-RU" sz="3600" b="1" dirty="0">
              <a:solidFill>
                <a:schemeClr val="accent2">
                  <a:lumMod val="7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ssolv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Таблица 5"/>
          <p:cNvGraphicFramePr>
            <a:graphicFrameLocks noGrp="1"/>
          </p:cNvGraphicFramePr>
          <p:nvPr/>
        </p:nvGraphicFramePr>
        <p:xfrm>
          <a:off x="0" y="76200"/>
          <a:ext cx="9144000" cy="4493589"/>
        </p:xfrm>
        <a:graphic>
          <a:graphicData uri="http://schemas.openxmlformats.org/drawingml/2006/table">
            <a:tbl>
              <a:tblPr firstRow="1" bandRow="1">
                <a:tableStyleId>{8A107856-5554-42FB-B03E-39F5DBC370BA}</a:tableStyleId>
              </a:tblPr>
              <a:tblGrid>
                <a:gridCol w="3048000"/>
                <a:gridCol w="3200400"/>
                <a:gridCol w="2895600"/>
              </a:tblGrid>
              <a:tr h="1371600">
                <a:tc>
                  <a:txBody>
                    <a:bodyPr/>
                    <a:lstStyle/>
                    <a:p>
                      <a:pPr algn="ctr"/>
                      <a:r>
                        <a:rPr lang="en-US" sz="2800" dirty="0" smtClean="0"/>
                        <a:t>Natural geographical features</a:t>
                      </a:r>
                      <a:endParaRPr lang="ru-RU" sz="2800" dirty="0">
                        <a:latin typeface="Times New Roman" pitchFamily="18" charset="0"/>
                        <a:cs typeface="Times New Roman" pitchFamily="18" charset="0"/>
                      </a:endParaRPr>
                    </a:p>
                  </a:txBody>
                  <a:tcPr/>
                </a:tc>
                <a:tc>
                  <a:txBody>
                    <a:bodyPr/>
                    <a:lstStyle/>
                    <a:p>
                      <a:pPr algn="ctr"/>
                      <a:r>
                        <a:rPr lang="en-US" sz="2800" dirty="0" smtClean="0"/>
                        <a:t>Man-made geographical features</a:t>
                      </a:r>
                      <a:endParaRPr lang="ru-RU" sz="2800" dirty="0">
                        <a:latin typeface="Times New Roman" pitchFamily="18" charset="0"/>
                        <a:cs typeface="Times New Roman"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800" dirty="0" smtClean="0"/>
                    </a:p>
                    <a:p>
                      <a:pPr marL="0" marR="0" indent="0" algn="ctr" defTabSz="914400" rtl="0" eaLnBrk="1" fontAlgn="auto" latinLnBrk="0" hangingPunct="1">
                        <a:lnSpc>
                          <a:spcPct val="100000"/>
                        </a:lnSpc>
                        <a:spcBef>
                          <a:spcPts val="0"/>
                        </a:spcBef>
                        <a:spcAft>
                          <a:spcPts val="0"/>
                        </a:spcAft>
                        <a:buClrTx/>
                        <a:buSzTx/>
                        <a:buFontTx/>
                        <a:buNone/>
                        <a:tabLst/>
                        <a:defRPr/>
                      </a:pPr>
                      <a:r>
                        <a:rPr lang="en-US" sz="2800" dirty="0" smtClean="0"/>
                        <a:t>Living organisms</a:t>
                      </a:r>
                      <a:endParaRPr lang="ru-RU" sz="2800" dirty="0" smtClean="0"/>
                    </a:p>
                    <a:p>
                      <a:pPr algn="ctr"/>
                      <a:endParaRPr lang="ru-RU" sz="2800" dirty="0">
                        <a:latin typeface="Times New Roman" pitchFamily="18" charset="0"/>
                        <a:cs typeface="Times New Roman" pitchFamily="18" charset="0"/>
                      </a:endParaRPr>
                    </a:p>
                  </a:txBody>
                  <a:tcPr/>
                </a:tc>
              </a:tr>
              <a:tr h="3121989">
                <a:tc>
                  <a:txBody>
                    <a:bodyPr/>
                    <a:lstStyle/>
                    <a:p>
                      <a:endParaRPr lang="ru-RU" sz="2800" dirty="0"/>
                    </a:p>
                  </a:txBody>
                  <a:tcPr/>
                </a:tc>
                <a:tc>
                  <a:txBody>
                    <a:bodyPr/>
                    <a:lstStyle/>
                    <a:p>
                      <a:endParaRPr lang="ru-RU" sz="2800" dirty="0"/>
                    </a:p>
                  </a:txBody>
                  <a:tcPr/>
                </a:tc>
                <a:tc>
                  <a:txBody>
                    <a:bodyPr/>
                    <a:lstStyle/>
                    <a:p>
                      <a:endParaRPr lang="ru-RU" sz="2800" dirty="0"/>
                    </a:p>
                  </a:txBody>
                  <a:tcPr/>
                </a:tc>
              </a:tr>
            </a:tbl>
          </a:graphicData>
        </a:graphic>
      </p:graphicFrame>
      <p:sp>
        <p:nvSpPr>
          <p:cNvPr id="7" name="Прямоугольник 6"/>
          <p:cNvSpPr>
            <a:spLocks noChangeArrowheads="1"/>
          </p:cNvSpPr>
          <p:nvPr/>
        </p:nvSpPr>
        <p:spPr bwMode="auto">
          <a:xfrm>
            <a:off x="-76200" y="4648200"/>
            <a:ext cx="1238250" cy="461963"/>
          </a:xfrm>
          <a:prstGeom prst="rect">
            <a:avLst/>
          </a:prstGeom>
          <a:noFill/>
          <a:ln w="9525">
            <a:noFill/>
            <a:miter lim="800000"/>
            <a:headEnd/>
            <a:tailEnd/>
          </a:ln>
        </p:spPr>
        <p:txBody>
          <a:bodyPr wrap="none">
            <a:spAutoFit/>
          </a:bodyPr>
          <a:lstStyle/>
          <a:p>
            <a:r>
              <a:rPr lang="en-US" sz="2400" b="1">
                <a:solidFill>
                  <a:srgbClr val="006666"/>
                </a:solidFill>
              </a:rPr>
              <a:t>Words:</a:t>
            </a:r>
            <a:endParaRPr lang="ru-RU" sz="2400" b="1">
              <a:solidFill>
                <a:srgbClr val="006666"/>
              </a:solidFill>
            </a:endParaRPr>
          </a:p>
        </p:txBody>
      </p:sp>
      <p:sp>
        <p:nvSpPr>
          <p:cNvPr id="10" name="Прямоугольник 9"/>
          <p:cNvSpPr>
            <a:spLocks noChangeArrowheads="1"/>
          </p:cNvSpPr>
          <p:nvPr/>
        </p:nvSpPr>
        <p:spPr bwMode="auto">
          <a:xfrm>
            <a:off x="1219200" y="4648200"/>
            <a:ext cx="1246188" cy="461963"/>
          </a:xfrm>
          <a:prstGeom prst="rect">
            <a:avLst/>
          </a:prstGeom>
          <a:noFill/>
          <a:ln w="9525">
            <a:noFill/>
            <a:miter lim="800000"/>
            <a:headEnd/>
            <a:tailEnd/>
          </a:ln>
        </p:spPr>
        <p:txBody>
          <a:bodyPr wrap="none">
            <a:spAutoFit/>
          </a:bodyPr>
          <a:lstStyle/>
          <a:p>
            <a:r>
              <a:rPr lang="en-US" sz="2400" b="1">
                <a:solidFill>
                  <a:srgbClr val="006666"/>
                </a:solidFill>
              </a:rPr>
              <a:t>climate</a:t>
            </a:r>
            <a:endParaRPr lang="ru-RU" sz="2400" b="1">
              <a:solidFill>
                <a:srgbClr val="006666"/>
              </a:solidFill>
            </a:endParaRPr>
          </a:p>
        </p:txBody>
      </p:sp>
      <p:sp>
        <p:nvSpPr>
          <p:cNvPr id="12" name="Прямоугольник 11"/>
          <p:cNvSpPr>
            <a:spLocks noChangeArrowheads="1"/>
          </p:cNvSpPr>
          <p:nvPr/>
        </p:nvSpPr>
        <p:spPr bwMode="auto">
          <a:xfrm>
            <a:off x="1219200" y="5024438"/>
            <a:ext cx="1739900" cy="461962"/>
          </a:xfrm>
          <a:prstGeom prst="rect">
            <a:avLst/>
          </a:prstGeom>
          <a:noFill/>
          <a:ln w="9525">
            <a:noFill/>
            <a:miter lim="800000"/>
            <a:headEnd/>
            <a:tailEnd/>
          </a:ln>
        </p:spPr>
        <p:txBody>
          <a:bodyPr wrap="none">
            <a:spAutoFit/>
          </a:bodyPr>
          <a:lstStyle/>
          <a:p>
            <a:r>
              <a:rPr lang="en-US" sz="2400" b="1">
                <a:solidFill>
                  <a:srgbClr val="006666"/>
                </a:solidFill>
              </a:rPr>
              <a:t>mountains</a:t>
            </a:r>
            <a:endParaRPr lang="ru-RU" sz="2400" b="1">
              <a:solidFill>
                <a:srgbClr val="006666"/>
              </a:solidFill>
            </a:endParaRPr>
          </a:p>
        </p:txBody>
      </p:sp>
      <p:sp>
        <p:nvSpPr>
          <p:cNvPr id="13" name="Прямоугольник 12"/>
          <p:cNvSpPr>
            <a:spLocks noChangeArrowheads="1"/>
          </p:cNvSpPr>
          <p:nvPr/>
        </p:nvSpPr>
        <p:spPr bwMode="auto">
          <a:xfrm>
            <a:off x="1219200" y="5410200"/>
            <a:ext cx="1073150" cy="461963"/>
          </a:xfrm>
          <a:prstGeom prst="rect">
            <a:avLst/>
          </a:prstGeom>
          <a:noFill/>
          <a:ln w="9525">
            <a:noFill/>
            <a:miter lim="800000"/>
            <a:headEnd/>
            <a:tailEnd/>
          </a:ln>
        </p:spPr>
        <p:txBody>
          <a:bodyPr wrap="none">
            <a:spAutoFit/>
          </a:bodyPr>
          <a:lstStyle/>
          <a:p>
            <a:r>
              <a:rPr lang="en-US" sz="2400" b="1">
                <a:solidFill>
                  <a:srgbClr val="006666"/>
                </a:solidFill>
              </a:rPr>
              <a:t>towns</a:t>
            </a:r>
            <a:endParaRPr lang="ru-RU" sz="2400" b="1">
              <a:solidFill>
                <a:srgbClr val="006666"/>
              </a:solidFill>
            </a:endParaRPr>
          </a:p>
        </p:txBody>
      </p:sp>
      <p:sp>
        <p:nvSpPr>
          <p:cNvPr id="14" name="Прямоугольник 13"/>
          <p:cNvSpPr>
            <a:spLocks noChangeArrowheads="1"/>
          </p:cNvSpPr>
          <p:nvPr/>
        </p:nvSpPr>
        <p:spPr bwMode="auto">
          <a:xfrm>
            <a:off x="1192213" y="5786438"/>
            <a:ext cx="1212850" cy="461962"/>
          </a:xfrm>
          <a:prstGeom prst="rect">
            <a:avLst/>
          </a:prstGeom>
          <a:noFill/>
          <a:ln w="9525">
            <a:noFill/>
            <a:miter lim="800000"/>
            <a:headEnd/>
            <a:tailEnd/>
          </a:ln>
        </p:spPr>
        <p:txBody>
          <a:bodyPr wrap="none">
            <a:spAutoFit/>
          </a:bodyPr>
          <a:lstStyle/>
          <a:p>
            <a:r>
              <a:rPr lang="en-US" sz="2400" b="1">
                <a:solidFill>
                  <a:srgbClr val="006666"/>
                </a:solidFill>
              </a:rPr>
              <a:t>forests</a:t>
            </a:r>
            <a:endParaRPr lang="ru-RU" sz="2400" b="1">
              <a:solidFill>
                <a:srgbClr val="006666"/>
              </a:solidFill>
            </a:endParaRPr>
          </a:p>
        </p:txBody>
      </p:sp>
      <p:sp>
        <p:nvSpPr>
          <p:cNvPr id="15" name="Прямоугольник 14"/>
          <p:cNvSpPr>
            <a:spLocks noChangeArrowheads="1"/>
          </p:cNvSpPr>
          <p:nvPr/>
        </p:nvSpPr>
        <p:spPr bwMode="auto">
          <a:xfrm>
            <a:off x="762000" y="6096000"/>
            <a:ext cx="2133600" cy="461963"/>
          </a:xfrm>
          <a:prstGeom prst="rect">
            <a:avLst/>
          </a:prstGeom>
          <a:noFill/>
          <a:ln w="9525">
            <a:noFill/>
            <a:miter lim="800000"/>
            <a:headEnd/>
            <a:tailEnd/>
          </a:ln>
        </p:spPr>
        <p:txBody>
          <a:bodyPr wrap="none">
            <a:spAutoFit/>
          </a:bodyPr>
          <a:lstStyle/>
          <a:p>
            <a:r>
              <a:rPr lang="en-US" sz="2400" b="1">
                <a:solidFill>
                  <a:srgbClr val="006666"/>
                </a:solidFill>
              </a:rPr>
              <a:t>plant species</a:t>
            </a:r>
            <a:endParaRPr lang="ru-RU" sz="2400" b="1">
              <a:solidFill>
                <a:srgbClr val="006666"/>
              </a:solidFill>
            </a:endParaRPr>
          </a:p>
        </p:txBody>
      </p:sp>
      <p:sp>
        <p:nvSpPr>
          <p:cNvPr id="16" name="Прямоугольник 15"/>
          <p:cNvSpPr>
            <a:spLocks noChangeArrowheads="1"/>
          </p:cNvSpPr>
          <p:nvPr/>
        </p:nvSpPr>
        <p:spPr bwMode="auto">
          <a:xfrm>
            <a:off x="3097213" y="4648200"/>
            <a:ext cx="1262062" cy="461963"/>
          </a:xfrm>
          <a:prstGeom prst="rect">
            <a:avLst/>
          </a:prstGeom>
          <a:noFill/>
          <a:ln w="9525">
            <a:noFill/>
            <a:miter lim="800000"/>
            <a:headEnd/>
            <a:tailEnd/>
          </a:ln>
        </p:spPr>
        <p:txBody>
          <a:bodyPr wrap="none">
            <a:spAutoFit/>
          </a:bodyPr>
          <a:lstStyle/>
          <a:p>
            <a:r>
              <a:rPr lang="en-US" sz="2400" b="1">
                <a:solidFill>
                  <a:srgbClr val="006666"/>
                </a:solidFill>
              </a:rPr>
              <a:t>houses</a:t>
            </a:r>
            <a:endParaRPr lang="ru-RU" sz="2400" b="1">
              <a:solidFill>
                <a:srgbClr val="006666"/>
              </a:solidFill>
            </a:endParaRPr>
          </a:p>
        </p:txBody>
      </p:sp>
      <p:sp>
        <p:nvSpPr>
          <p:cNvPr id="17" name="Прямоугольник 16"/>
          <p:cNvSpPr>
            <a:spLocks noChangeArrowheads="1"/>
          </p:cNvSpPr>
          <p:nvPr/>
        </p:nvSpPr>
        <p:spPr bwMode="auto">
          <a:xfrm>
            <a:off x="3081338" y="4948238"/>
            <a:ext cx="1739900" cy="461962"/>
          </a:xfrm>
          <a:prstGeom prst="rect">
            <a:avLst/>
          </a:prstGeom>
          <a:noFill/>
          <a:ln w="9525">
            <a:noFill/>
            <a:miter lim="800000"/>
            <a:headEnd/>
            <a:tailEnd/>
          </a:ln>
        </p:spPr>
        <p:txBody>
          <a:bodyPr wrap="none">
            <a:spAutoFit/>
          </a:bodyPr>
          <a:lstStyle/>
          <a:p>
            <a:r>
              <a:rPr lang="en-US" sz="2400" b="1">
                <a:solidFill>
                  <a:srgbClr val="006666"/>
                </a:solidFill>
              </a:rPr>
              <a:t>continents</a:t>
            </a:r>
            <a:endParaRPr lang="ru-RU" sz="2400" b="1">
              <a:solidFill>
                <a:srgbClr val="006666"/>
              </a:solidFill>
            </a:endParaRPr>
          </a:p>
        </p:txBody>
      </p:sp>
      <p:sp>
        <p:nvSpPr>
          <p:cNvPr id="18" name="Прямоугольник 17"/>
          <p:cNvSpPr>
            <a:spLocks noChangeArrowheads="1"/>
          </p:cNvSpPr>
          <p:nvPr/>
        </p:nvSpPr>
        <p:spPr bwMode="auto">
          <a:xfrm>
            <a:off x="3124200" y="5334000"/>
            <a:ext cx="2268538" cy="461963"/>
          </a:xfrm>
          <a:prstGeom prst="rect">
            <a:avLst/>
          </a:prstGeom>
          <a:noFill/>
          <a:ln w="9525">
            <a:noFill/>
            <a:miter lim="800000"/>
            <a:headEnd/>
            <a:tailEnd/>
          </a:ln>
        </p:spPr>
        <p:txBody>
          <a:bodyPr wrap="none">
            <a:spAutoFit/>
          </a:bodyPr>
          <a:lstStyle/>
          <a:p>
            <a:r>
              <a:rPr lang="en-US" sz="2400" b="1">
                <a:solidFill>
                  <a:srgbClr val="006666"/>
                </a:solidFill>
              </a:rPr>
              <a:t>human beings</a:t>
            </a:r>
            <a:endParaRPr lang="ru-RU" sz="2400" b="1">
              <a:solidFill>
                <a:srgbClr val="006666"/>
              </a:solidFill>
            </a:endParaRPr>
          </a:p>
        </p:txBody>
      </p:sp>
      <p:sp>
        <p:nvSpPr>
          <p:cNvPr id="19" name="Прямоугольник 18"/>
          <p:cNvSpPr>
            <a:spLocks noChangeArrowheads="1"/>
          </p:cNvSpPr>
          <p:nvPr/>
        </p:nvSpPr>
        <p:spPr bwMode="auto">
          <a:xfrm>
            <a:off x="3124200" y="5710238"/>
            <a:ext cx="922338" cy="461962"/>
          </a:xfrm>
          <a:prstGeom prst="rect">
            <a:avLst/>
          </a:prstGeom>
          <a:noFill/>
          <a:ln w="9525">
            <a:noFill/>
            <a:miter lim="800000"/>
            <a:headEnd/>
            <a:tailEnd/>
          </a:ln>
        </p:spPr>
        <p:txBody>
          <a:bodyPr wrap="none">
            <a:spAutoFit/>
          </a:bodyPr>
          <a:lstStyle/>
          <a:p>
            <a:r>
              <a:rPr lang="en-US" sz="2400" b="1">
                <a:solidFill>
                  <a:srgbClr val="006666"/>
                </a:solidFill>
              </a:rPr>
              <a:t>trees</a:t>
            </a:r>
            <a:endParaRPr lang="ru-RU" sz="2400" b="1">
              <a:solidFill>
                <a:srgbClr val="006666"/>
              </a:solidFill>
            </a:endParaRPr>
          </a:p>
        </p:txBody>
      </p:sp>
      <p:sp>
        <p:nvSpPr>
          <p:cNvPr id="20" name="Прямоугольник 19"/>
          <p:cNvSpPr>
            <a:spLocks noChangeArrowheads="1"/>
          </p:cNvSpPr>
          <p:nvPr/>
        </p:nvSpPr>
        <p:spPr bwMode="auto">
          <a:xfrm>
            <a:off x="3124200" y="6091238"/>
            <a:ext cx="1450975" cy="461962"/>
          </a:xfrm>
          <a:prstGeom prst="rect">
            <a:avLst/>
          </a:prstGeom>
          <a:noFill/>
          <a:ln w="9525">
            <a:noFill/>
            <a:miter lim="800000"/>
            <a:headEnd/>
            <a:tailEnd/>
          </a:ln>
        </p:spPr>
        <p:txBody>
          <a:bodyPr wrap="none">
            <a:spAutoFit/>
          </a:bodyPr>
          <a:lstStyle/>
          <a:p>
            <a:r>
              <a:rPr lang="en-US" sz="2400" b="1">
                <a:solidFill>
                  <a:srgbClr val="006666"/>
                </a:solidFill>
              </a:rPr>
              <a:t>minerals</a:t>
            </a:r>
            <a:endParaRPr lang="ru-RU" sz="2400" b="1">
              <a:solidFill>
                <a:srgbClr val="006666"/>
              </a:solidFill>
            </a:endParaRPr>
          </a:p>
        </p:txBody>
      </p:sp>
      <p:sp>
        <p:nvSpPr>
          <p:cNvPr id="21" name="Прямоугольник 20"/>
          <p:cNvSpPr>
            <a:spLocks noChangeArrowheads="1"/>
          </p:cNvSpPr>
          <p:nvPr/>
        </p:nvSpPr>
        <p:spPr bwMode="auto">
          <a:xfrm>
            <a:off x="5595938" y="4648200"/>
            <a:ext cx="1143000" cy="461963"/>
          </a:xfrm>
          <a:prstGeom prst="rect">
            <a:avLst/>
          </a:prstGeom>
          <a:noFill/>
          <a:ln w="9525">
            <a:noFill/>
            <a:miter lim="800000"/>
            <a:headEnd/>
            <a:tailEnd/>
          </a:ln>
        </p:spPr>
        <p:txBody>
          <a:bodyPr wrap="none">
            <a:spAutoFit/>
          </a:bodyPr>
          <a:lstStyle/>
          <a:p>
            <a:r>
              <a:rPr lang="en-US" sz="2400" b="1">
                <a:solidFill>
                  <a:srgbClr val="006666"/>
                </a:solidFill>
              </a:rPr>
              <a:t>canals</a:t>
            </a:r>
            <a:endParaRPr lang="ru-RU" sz="2400" b="1">
              <a:solidFill>
                <a:srgbClr val="006666"/>
              </a:solidFill>
            </a:endParaRPr>
          </a:p>
        </p:txBody>
      </p:sp>
      <p:sp>
        <p:nvSpPr>
          <p:cNvPr id="22" name="Прямоугольник 21"/>
          <p:cNvSpPr>
            <a:spLocks noChangeArrowheads="1"/>
          </p:cNvSpPr>
          <p:nvPr/>
        </p:nvSpPr>
        <p:spPr bwMode="auto">
          <a:xfrm>
            <a:off x="5638800" y="5024438"/>
            <a:ext cx="1400175" cy="461962"/>
          </a:xfrm>
          <a:prstGeom prst="rect">
            <a:avLst/>
          </a:prstGeom>
          <a:noFill/>
          <a:ln w="9525">
            <a:noFill/>
            <a:miter lim="800000"/>
            <a:headEnd/>
            <a:tailEnd/>
          </a:ln>
        </p:spPr>
        <p:txBody>
          <a:bodyPr wrap="none">
            <a:spAutoFit/>
          </a:bodyPr>
          <a:lstStyle/>
          <a:p>
            <a:r>
              <a:rPr lang="en-US" sz="2400" b="1">
                <a:solidFill>
                  <a:srgbClr val="006666"/>
                </a:solidFill>
              </a:rPr>
              <a:t>railways</a:t>
            </a:r>
            <a:endParaRPr lang="ru-RU" sz="2400" b="1">
              <a:solidFill>
                <a:srgbClr val="006666"/>
              </a:solidFill>
            </a:endParaRPr>
          </a:p>
        </p:txBody>
      </p:sp>
      <p:sp>
        <p:nvSpPr>
          <p:cNvPr id="23" name="Прямоугольник 22"/>
          <p:cNvSpPr>
            <a:spLocks noChangeArrowheads="1"/>
          </p:cNvSpPr>
          <p:nvPr/>
        </p:nvSpPr>
        <p:spPr bwMode="auto">
          <a:xfrm>
            <a:off x="5600700" y="5405438"/>
            <a:ext cx="1330325" cy="461962"/>
          </a:xfrm>
          <a:prstGeom prst="rect">
            <a:avLst/>
          </a:prstGeom>
          <a:noFill/>
          <a:ln w="9525">
            <a:noFill/>
            <a:miter lim="800000"/>
            <a:headEnd/>
            <a:tailEnd/>
          </a:ln>
        </p:spPr>
        <p:txBody>
          <a:bodyPr wrap="none">
            <a:spAutoFit/>
          </a:bodyPr>
          <a:lstStyle/>
          <a:p>
            <a:r>
              <a:rPr lang="en-US" sz="2400" b="1">
                <a:solidFill>
                  <a:srgbClr val="006666"/>
                </a:solidFill>
              </a:rPr>
              <a:t>animals</a:t>
            </a:r>
            <a:endParaRPr lang="ru-RU" sz="2400" b="1">
              <a:solidFill>
                <a:srgbClr val="006666"/>
              </a:solidFill>
            </a:endParaRPr>
          </a:p>
        </p:txBody>
      </p:sp>
      <p:sp>
        <p:nvSpPr>
          <p:cNvPr id="24" name="Прямоугольник 23"/>
          <p:cNvSpPr>
            <a:spLocks noChangeArrowheads="1"/>
          </p:cNvSpPr>
          <p:nvPr/>
        </p:nvSpPr>
        <p:spPr bwMode="auto">
          <a:xfrm>
            <a:off x="5638800" y="5715000"/>
            <a:ext cx="1023938" cy="461963"/>
          </a:xfrm>
          <a:prstGeom prst="rect">
            <a:avLst/>
          </a:prstGeom>
          <a:noFill/>
          <a:ln w="9525">
            <a:noFill/>
            <a:miter lim="800000"/>
            <a:headEnd/>
            <a:tailEnd/>
          </a:ln>
        </p:spPr>
        <p:txBody>
          <a:bodyPr wrap="none">
            <a:spAutoFit/>
          </a:bodyPr>
          <a:lstStyle/>
          <a:p>
            <a:r>
              <a:rPr lang="en-US" sz="2400" b="1">
                <a:solidFill>
                  <a:srgbClr val="006666"/>
                </a:solidFill>
              </a:rPr>
              <a:t>farms</a:t>
            </a:r>
            <a:endParaRPr lang="ru-RU" sz="2400" b="1">
              <a:solidFill>
                <a:srgbClr val="006666"/>
              </a:solidFill>
            </a:endParaRPr>
          </a:p>
        </p:txBody>
      </p:sp>
      <p:sp>
        <p:nvSpPr>
          <p:cNvPr id="25" name="Прямоугольник 24"/>
          <p:cNvSpPr>
            <a:spLocks noChangeArrowheads="1"/>
          </p:cNvSpPr>
          <p:nvPr/>
        </p:nvSpPr>
        <p:spPr bwMode="auto">
          <a:xfrm>
            <a:off x="5688013" y="6096000"/>
            <a:ext cx="1246187" cy="461963"/>
          </a:xfrm>
          <a:prstGeom prst="rect">
            <a:avLst/>
          </a:prstGeom>
          <a:noFill/>
          <a:ln w="9525">
            <a:noFill/>
            <a:miter lim="800000"/>
            <a:headEnd/>
            <a:tailEnd/>
          </a:ln>
        </p:spPr>
        <p:txBody>
          <a:bodyPr wrap="none">
            <a:spAutoFit/>
          </a:bodyPr>
          <a:lstStyle/>
          <a:p>
            <a:r>
              <a:rPr lang="en-US" sz="2400" b="1">
                <a:solidFill>
                  <a:srgbClr val="006666"/>
                </a:solidFill>
              </a:rPr>
              <a:t>insects</a:t>
            </a:r>
            <a:endParaRPr lang="ru-RU" sz="2400" b="1">
              <a:solidFill>
                <a:srgbClr val="006666"/>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dissolve">
                                      <p:cBhvr>
                                        <p:cTn id="10" dur="500"/>
                                        <p:tgtEl>
                                          <p:spTgt spid="10"/>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dissolve">
                                      <p:cBhvr>
                                        <p:cTn id="13" dur="500"/>
                                        <p:tgtEl>
                                          <p:spTgt spid="12"/>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dissolve">
                                      <p:cBhvr>
                                        <p:cTn id="16" dur="500"/>
                                        <p:tgtEl>
                                          <p:spTgt spid="13"/>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dissolve">
                                      <p:cBhvr>
                                        <p:cTn id="19" dur="500"/>
                                        <p:tgtEl>
                                          <p:spTgt spid="14"/>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dissolve">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dissolve">
                                      <p:cBhvr>
                                        <p:cTn id="27" dur="500"/>
                                        <p:tgtEl>
                                          <p:spTgt spid="16"/>
                                        </p:tgtEl>
                                      </p:cBhvr>
                                    </p:animEffect>
                                  </p:childTnLst>
                                </p:cTn>
                              </p:par>
                              <p:par>
                                <p:cTn id="28" presetID="9" presetClass="entr" presetSubtype="0" fill="hold"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dissolve">
                                      <p:cBhvr>
                                        <p:cTn id="30" dur="500"/>
                                        <p:tgtEl>
                                          <p:spTgt spid="17"/>
                                        </p:tgtEl>
                                      </p:cBhvr>
                                    </p:animEffect>
                                  </p:childTnLst>
                                </p:cTn>
                              </p:par>
                              <p:par>
                                <p:cTn id="31" presetID="9" presetClass="entr" presetSubtype="0" fill="hold"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dissolve">
                                      <p:cBhvr>
                                        <p:cTn id="33" dur="500"/>
                                        <p:tgtEl>
                                          <p:spTgt spid="18"/>
                                        </p:tgtEl>
                                      </p:cBhvr>
                                    </p:animEffect>
                                  </p:childTnLst>
                                </p:cTn>
                              </p:par>
                              <p:par>
                                <p:cTn id="34" presetID="9" presetClass="entr" presetSubtype="0"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dissolve">
                                      <p:cBhvr>
                                        <p:cTn id="36" dur="500"/>
                                        <p:tgtEl>
                                          <p:spTgt spid="19"/>
                                        </p:tgtEl>
                                      </p:cBhvr>
                                    </p:animEffect>
                                  </p:childTnLst>
                                </p:cTn>
                              </p:par>
                              <p:par>
                                <p:cTn id="37" presetID="9" presetClass="entr" presetSubtype="0"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dissolve">
                                      <p:cBhvr>
                                        <p:cTn id="39" dur="500"/>
                                        <p:tgtEl>
                                          <p:spTgt spid="20"/>
                                        </p:tgtEl>
                                      </p:cBhvr>
                                    </p:animEffect>
                                  </p:childTnLst>
                                </p:cTn>
                              </p:par>
                            </p:childTnLst>
                          </p:cTn>
                        </p:par>
                      </p:childTnLst>
                    </p:cTn>
                  </p:par>
                  <p:par>
                    <p:cTn id="40" fill="hold">
                      <p:stCondLst>
                        <p:cond delay="indefinite"/>
                      </p:stCondLst>
                      <p:childTnLst>
                        <p:par>
                          <p:cTn id="41" fill="hold">
                            <p:stCondLst>
                              <p:cond delay="0"/>
                            </p:stCondLst>
                            <p:childTnLst>
                              <p:par>
                                <p:cTn id="42" presetID="9" presetClass="entr" presetSubtype="0" fill="hold" grpId="0" nodeType="click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dissolve">
                                      <p:cBhvr>
                                        <p:cTn id="44" dur="500"/>
                                        <p:tgtEl>
                                          <p:spTgt spid="21"/>
                                        </p:tgtEl>
                                      </p:cBhvr>
                                    </p:animEffect>
                                  </p:childTnLst>
                                </p:cTn>
                              </p:par>
                              <p:par>
                                <p:cTn id="45" presetID="9" presetClass="entr" presetSubtype="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dissolve">
                                      <p:cBhvr>
                                        <p:cTn id="47" dur="500"/>
                                        <p:tgtEl>
                                          <p:spTgt spid="22"/>
                                        </p:tgtEl>
                                      </p:cBhvr>
                                    </p:animEffect>
                                  </p:childTnLst>
                                </p:cTn>
                              </p:par>
                              <p:par>
                                <p:cTn id="48" presetID="9" presetClass="entr" presetSubtype="0"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dissolve">
                                      <p:cBhvr>
                                        <p:cTn id="50" dur="500"/>
                                        <p:tgtEl>
                                          <p:spTgt spid="23"/>
                                        </p:tgtEl>
                                      </p:cBhvr>
                                    </p:animEffect>
                                  </p:childTnLst>
                                </p:cTn>
                              </p:par>
                              <p:par>
                                <p:cTn id="51" presetID="9" presetClass="entr" presetSubtype="0" fill="hold" grpId="0" nodeType="with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dissolve">
                                      <p:cBhvr>
                                        <p:cTn id="53" dur="500"/>
                                        <p:tgtEl>
                                          <p:spTgt spid="24"/>
                                        </p:tgtEl>
                                      </p:cBhvr>
                                    </p:animEffect>
                                  </p:childTnLst>
                                </p:cTn>
                              </p:par>
                              <p:par>
                                <p:cTn id="54" presetID="9" presetClass="entr" presetSubtype="0" fill="hold" grpId="0" nodeType="with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dissolve">
                                      <p:cBhvr>
                                        <p:cTn id="56" dur="500"/>
                                        <p:tgtEl>
                                          <p:spTgt spid="25"/>
                                        </p:tgtEl>
                                      </p:cBhvr>
                                    </p:animEffect>
                                  </p:childTnLst>
                                </p:cTn>
                              </p:par>
                            </p:childTnLst>
                          </p:cTn>
                        </p:par>
                      </p:childTnLst>
                    </p:cTn>
                  </p:par>
                  <p:par>
                    <p:cTn id="57" fill="hold">
                      <p:stCondLst>
                        <p:cond delay="indefinite"/>
                      </p:stCondLst>
                      <p:childTnLst>
                        <p:par>
                          <p:cTn id="58" fill="hold">
                            <p:stCondLst>
                              <p:cond delay="0"/>
                            </p:stCondLst>
                            <p:childTnLst>
                              <p:par>
                                <p:cTn id="59" presetID="0" presetClass="path" presetSubtype="0" accel="50000" decel="50000" fill="hold" grpId="1" nodeType="clickEffect">
                                  <p:stCondLst>
                                    <p:cond delay="0"/>
                                  </p:stCondLst>
                                  <p:childTnLst>
                                    <p:animMotion origin="layout" path="M 1.11111E-6 -4.55134E-6 L -0.03472 -0.45536 " pathEditMode="relative" rAng="0" ptsTypes="AA">
                                      <p:cBhvr>
                                        <p:cTn id="60" dur="2000" fill="hold"/>
                                        <p:tgtEl>
                                          <p:spTgt spid="10"/>
                                        </p:tgtEl>
                                        <p:attrNameLst>
                                          <p:attrName>ppt_x</p:attrName>
                                          <p:attrName>ppt_y</p:attrName>
                                        </p:attrNameLst>
                                      </p:cBhvr>
                                      <p:rCtr x="-17" y="-228"/>
                                    </p:animMotion>
                                  </p:childTnLst>
                                </p:cTn>
                              </p:par>
                            </p:childTnLst>
                          </p:cTn>
                        </p:par>
                      </p:childTnLst>
                    </p:cTn>
                  </p:par>
                  <p:par>
                    <p:cTn id="61" fill="hold">
                      <p:stCondLst>
                        <p:cond delay="indefinite"/>
                      </p:stCondLst>
                      <p:childTnLst>
                        <p:par>
                          <p:cTn id="62" fill="hold">
                            <p:stCondLst>
                              <p:cond delay="0"/>
                            </p:stCondLst>
                            <p:childTnLst>
                              <p:par>
                                <p:cTn id="63" presetID="0" presetClass="path" presetSubtype="0" accel="50000" decel="50000" fill="hold" grpId="1" nodeType="clickEffect">
                                  <p:stCondLst>
                                    <p:cond delay="0"/>
                                  </p:stCondLst>
                                  <p:childTnLst>
                                    <p:animMotion origin="layout" path="M -2.22222E-6 -4.91212E-6 L -0.05347 -0.46577 " pathEditMode="relative" rAng="0" ptsTypes="AA">
                                      <p:cBhvr>
                                        <p:cTn id="64" dur="2000" fill="hold"/>
                                        <p:tgtEl>
                                          <p:spTgt spid="12"/>
                                        </p:tgtEl>
                                        <p:attrNameLst>
                                          <p:attrName>ppt_x</p:attrName>
                                          <p:attrName>ppt_y</p:attrName>
                                        </p:attrNameLst>
                                      </p:cBhvr>
                                      <p:rCtr x="-27" y="-233"/>
                                    </p:animMotion>
                                  </p:childTnLst>
                                </p:cTn>
                              </p:par>
                            </p:childTnLst>
                          </p:cTn>
                        </p:par>
                      </p:childTnLst>
                    </p:cTn>
                  </p:par>
                  <p:par>
                    <p:cTn id="65" fill="hold">
                      <p:stCondLst>
                        <p:cond delay="indefinite"/>
                      </p:stCondLst>
                      <p:childTnLst>
                        <p:par>
                          <p:cTn id="66" fill="hold">
                            <p:stCondLst>
                              <p:cond delay="0"/>
                            </p:stCondLst>
                            <p:childTnLst>
                              <p:par>
                                <p:cTn id="67" presetID="0" presetClass="path" presetSubtype="0" accel="50000" decel="50000" fill="hold" grpId="1" nodeType="clickEffect">
                                  <p:stCondLst>
                                    <p:cond delay="0"/>
                                  </p:stCondLst>
                                  <p:childTnLst>
                                    <p:animMotion origin="layout" path="M -3.88889E-6 -2.87697E-6 L 0.30799 -0.57747 " pathEditMode="relative" rAng="0" ptsTypes="AA">
                                      <p:cBhvr>
                                        <p:cTn id="68" dur="2000" fill="hold"/>
                                        <p:tgtEl>
                                          <p:spTgt spid="13"/>
                                        </p:tgtEl>
                                        <p:attrNameLst>
                                          <p:attrName>ppt_x</p:attrName>
                                          <p:attrName>ppt_y</p:attrName>
                                        </p:attrNameLst>
                                      </p:cBhvr>
                                      <p:rCtr x="154" y="-289"/>
                                    </p:animMotion>
                                  </p:childTnLst>
                                </p:cTn>
                              </p:par>
                            </p:childTnLst>
                          </p:cTn>
                        </p:par>
                      </p:childTnLst>
                    </p:cTn>
                  </p:par>
                  <p:par>
                    <p:cTn id="69" fill="hold">
                      <p:stCondLst>
                        <p:cond delay="indefinite"/>
                      </p:stCondLst>
                      <p:childTnLst>
                        <p:par>
                          <p:cTn id="70" fill="hold">
                            <p:stCondLst>
                              <p:cond delay="0"/>
                            </p:stCondLst>
                            <p:childTnLst>
                              <p:par>
                                <p:cTn id="71" presetID="0" presetClass="path" presetSubtype="0" accel="50000" decel="50000" fill="hold" grpId="1" nodeType="clickEffect">
                                  <p:stCondLst>
                                    <p:cond delay="0"/>
                                  </p:stCondLst>
                                  <p:childTnLst>
                                    <p:animMotion origin="layout" path="M -1.38889E-6 -3.23774E-6 L -0.0217 -0.51017 " pathEditMode="relative" rAng="0" ptsTypes="AA">
                                      <p:cBhvr>
                                        <p:cTn id="72" dur="2000" fill="hold"/>
                                        <p:tgtEl>
                                          <p:spTgt spid="14"/>
                                        </p:tgtEl>
                                        <p:attrNameLst>
                                          <p:attrName>ppt_x</p:attrName>
                                          <p:attrName>ppt_y</p:attrName>
                                        </p:attrNameLst>
                                      </p:cBhvr>
                                      <p:rCtr x="-11" y="-255"/>
                                    </p:animMotion>
                                  </p:childTnLst>
                                </p:cTn>
                              </p:par>
                            </p:childTnLst>
                          </p:cTn>
                        </p:par>
                      </p:childTnLst>
                    </p:cTn>
                  </p:par>
                  <p:par>
                    <p:cTn id="73" fill="hold">
                      <p:stCondLst>
                        <p:cond delay="indefinite"/>
                      </p:stCondLst>
                      <p:childTnLst>
                        <p:par>
                          <p:cTn id="74" fill="hold">
                            <p:stCondLst>
                              <p:cond delay="0"/>
                            </p:stCondLst>
                            <p:childTnLst>
                              <p:par>
                                <p:cTn id="75" presetID="0" presetClass="path" presetSubtype="0" accel="50000" decel="50000" fill="hold" grpId="1" nodeType="clickEffect">
                                  <p:stCondLst>
                                    <p:cond delay="0"/>
                                  </p:stCondLst>
                                  <p:childTnLst>
                                    <p:animMotion origin="layout" path="M 0 -3.70028E-7 L 0.625 -0.67738 " pathEditMode="relative" rAng="0" ptsTypes="AA">
                                      <p:cBhvr>
                                        <p:cTn id="76" dur="2000" fill="hold"/>
                                        <p:tgtEl>
                                          <p:spTgt spid="15"/>
                                        </p:tgtEl>
                                        <p:attrNameLst>
                                          <p:attrName>ppt_x</p:attrName>
                                          <p:attrName>ppt_y</p:attrName>
                                        </p:attrNameLst>
                                      </p:cBhvr>
                                      <p:rCtr x="313" y="-339"/>
                                    </p:animMotion>
                                  </p:childTnLst>
                                </p:cTn>
                              </p:par>
                            </p:childTnLst>
                          </p:cTn>
                        </p:par>
                      </p:childTnLst>
                    </p:cTn>
                  </p:par>
                  <p:par>
                    <p:cTn id="77" fill="hold">
                      <p:stCondLst>
                        <p:cond delay="indefinite"/>
                      </p:stCondLst>
                      <p:childTnLst>
                        <p:par>
                          <p:cTn id="78" fill="hold">
                            <p:stCondLst>
                              <p:cond delay="0"/>
                            </p:stCondLst>
                            <p:childTnLst>
                              <p:par>
                                <p:cTn id="79" presetID="0" presetClass="path" presetSubtype="0" accel="50000" decel="50000" fill="hold" grpId="0" nodeType="clickEffect">
                                  <p:stCondLst>
                                    <p:cond delay="0"/>
                                  </p:stCondLst>
                                  <p:childTnLst>
                                    <p:animMotion origin="layout" path="M 1.11111E-6 -4.55134E-6 L 0.08403 -0.42206 " pathEditMode="relative" rAng="0" ptsTypes="AA">
                                      <p:cBhvr>
                                        <p:cTn id="80" dur="2000" fill="hold"/>
                                        <p:tgtEl>
                                          <p:spTgt spid="16"/>
                                        </p:tgtEl>
                                        <p:attrNameLst>
                                          <p:attrName>ppt_x</p:attrName>
                                          <p:attrName>ppt_y</p:attrName>
                                        </p:attrNameLst>
                                      </p:cBhvr>
                                      <p:rCtr x="42" y="-211"/>
                                    </p:animMotion>
                                  </p:childTnLst>
                                </p:cTn>
                              </p:par>
                            </p:childTnLst>
                          </p:cTn>
                        </p:par>
                      </p:childTnLst>
                    </p:cTn>
                  </p:par>
                  <p:par>
                    <p:cTn id="81" fill="hold">
                      <p:stCondLst>
                        <p:cond delay="indefinite"/>
                      </p:stCondLst>
                      <p:childTnLst>
                        <p:par>
                          <p:cTn id="82" fill="hold">
                            <p:stCondLst>
                              <p:cond delay="0"/>
                            </p:stCondLst>
                            <p:childTnLst>
                              <p:par>
                                <p:cTn id="83" presetID="0" presetClass="path" presetSubtype="0" accel="50000" decel="50000" fill="hold" grpId="0" nodeType="clickEffect">
                                  <p:stCondLst>
                                    <p:cond delay="0"/>
                                  </p:stCondLst>
                                  <p:childTnLst>
                                    <p:animMotion origin="layout" path="M 1.94444E-6 -4.07956E-6 L -0.25712 -0.33256 " pathEditMode="relative" rAng="0" ptsTypes="AA">
                                      <p:cBhvr>
                                        <p:cTn id="84" dur="2000" fill="hold"/>
                                        <p:tgtEl>
                                          <p:spTgt spid="17"/>
                                        </p:tgtEl>
                                        <p:attrNameLst>
                                          <p:attrName>ppt_x</p:attrName>
                                          <p:attrName>ppt_y</p:attrName>
                                        </p:attrNameLst>
                                      </p:cBhvr>
                                      <p:rCtr x="-129" y="-166"/>
                                    </p:animMotion>
                                  </p:childTnLst>
                                </p:cTn>
                              </p:par>
                            </p:childTnLst>
                          </p:cTn>
                        </p:par>
                      </p:childTnLst>
                    </p:cTn>
                  </p:par>
                  <p:par>
                    <p:cTn id="85" fill="hold">
                      <p:stCondLst>
                        <p:cond delay="indefinite"/>
                      </p:stCondLst>
                      <p:childTnLst>
                        <p:par>
                          <p:cTn id="86" fill="hold">
                            <p:stCondLst>
                              <p:cond delay="0"/>
                            </p:stCondLst>
                            <p:childTnLst>
                              <p:par>
                                <p:cTn id="87" presetID="0" presetClass="path" presetSubtype="0" accel="50000" decel="50000" fill="hold" grpId="0" nodeType="clickEffect">
                                  <p:stCondLst>
                                    <p:cond delay="0"/>
                                  </p:stCondLst>
                                  <p:childTnLst>
                                    <p:animMotion origin="layout" path="M 0 0 L 0.35833 -0.51064 " pathEditMode="relative" ptsTypes="AA">
                                      <p:cBhvr>
                                        <p:cTn id="88" dur="2000" fill="hold"/>
                                        <p:tgtEl>
                                          <p:spTgt spid="18"/>
                                        </p:tgtEl>
                                        <p:attrNameLst>
                                          <p:attrName>ppt_x</p:attrName>
                                          <p:attrName>ppt_y</p:attrName>
                                        </p:attrNameLst>
                                      </p:cBhvr>
                                    </p:animMotion>
                                  </p:childTnLst>
                                </p:cTn>
                              </p:par>
                            </p:childTnLst>
                          </p:cTn>
                        </p:par>
                      </p:childTnLst>
                    </p:cTn>
                  </p:par>
                  <p:par>
                    <p:cTn id="89" fill="hold">
                      <p:stCondLst>
                        <p:cond delay="indefinite"/>
                      </p:stCondLst>
                      <p:childTnLst>
                        <p:par>
                          <p:cTn id="90" fill="hold">
                            <p:stCondLst>
                              <p:cond delay="0"/>
                            </p:stCondLst>
                            <p:childTnLst>
                              <p:par>
                                <p:cTn id="91" presetID="0" presetClass="path" presetSubtype="0" accel="50000" decel="50000" fill="hold" grpId="0" nodeType="clickEffect">
                                  <p:stCondLst>
                                    <p:cond delay="0"/>
                                  </p:stCondLst>
                                  <p:childTnLst>
                                    <p:animMotion origin="layout" path="M -3.88889E-6 -2.40518E-6 L -0.21701 -0.38806 " pathEditMode="relative" rAng="0" ptsTypes="AA">
                                      <p:cBhvr>
                                        <p:cTn id="92" dur="2000" fill="hold"/>
                                        <p:tgtEl>
                                          <p:spTgt spid="19"/>
                                        </p:tgtEl>
                                        <p:attrNameLst>
                                          <p:attrName>ppt_x</p:attrName>
                                          <p:attrName>ppt_y</p:attrName>
                                        </p:attrNameLst>
                                      </p:cBhvr>
                                      <p:rCtr x="-109" y="-194"/>
                                    </p:animMotion>
                                  </p:childTnLst>
                                </p:cTn>
                              </p:par>
                            </p:childTnLst>
                          </p:cTn>
                        </p:par>
                      </p:childTnLst>
                    </p:cTn>
                  </p:par>
                  <p:par>
                    <p:cTn id="93" fill="hold">
                      <p:stCondLst>
                        <p:cond delay="indefinite"/>
                      </p:stCondLst>
                      <p:childTnLst>
                        <p:par>
                          <p:cTn id="94" fill="hold">
                            <p:stCondLst>
                              <p:cond delay="0"/>
                            </p:stCondLst>
                            <p:childTnLst>
                              <p:par>
                                <p:cTn id="95" presetID="0" presetClass="path" presetSubtype="0" accel="50000" decel="50000" fill="hold" grpId="0" nodeType="clickEffect">
                                  <p:stCondLst>
                                    <p:cond delay="0"/>
                                  </p:stCondLst>
                                  <p:childTnLst>
                                    <p:animMotion origin="layout" path="M 3.05556E-6 3.43201E-6 L -0.23768 -0.38807 " pathEditMode="relative" rAng="0" ptsTypes="AA">
                                      <p:cBhvr>
                                        <p:cTn id="96" dur="2000" fill="hold"/>
                                        <p:tgtEl>
                                          <p:spTgt spid="20"/>
                                        </p:tgtEl>
                                        <p:attrNameLst>
                                          <p:attrName>ppt_x</p:attrName>
                                          <p:attrName>ppt_y</p:attrName>
                                        </p:attrNameLst>
                                      </p:cBhvr>
                                      <p:rCtr x="-119" y="-194"/>
                                    </p:animMotion>
                                  </p:childTnLst>
                                </p:cTn>
                              </p:par>
                            </p:childTnLst>
                          </p:cTn>
                        </p:par>
                      </p:childTnLst>
                    </p:cTn>
                  </p:par>
                  <p:par>
                    <p:cTn id="97" fill="hold">
                      <p:stCondLst>
                        <p:cond delay="indefinite"/>
                      </p:stCondLst>
                      <p:childTnLst>
                        <p:par>
                          <p:cTn id="98" fill="hold">
                            <p:stCondLst>
                              <p:cond delay="0"/>
                            </p:stCondLst>
                            <p:childTnLst>
                              <p:par>
                                <p:cTn id="99" presetID="0" presetClass="path" presetSubtype="0" accel="50000" decel="50000" fill="hold" grpId="1" nodeType="clickEffect">
                                  <p:stCondLst>
                                    <p:cond delay="0"/>
                                  </p:stCondLst>
                                  <p:childTnLst>
                                    <p:animMotion origin="layout" path="M 0 0 L -0.175 -0.35522 " pathEditMode="relative" ptsTypes="AA">
                                      <p:cBhvr>
                                        <p:cTn id="100" dur="2000" fill="hold"/>
                                        <p:tgtEl>
                                          <p:spTgt spid="21"/>
                                        </p:tgtEl>
                                        <p:attrNameLst>
                                          <p:attrName>ppt_x</p:attrName>
                                          <p:attrName>ppt_y</p:attrName>
                                        </p:attrNameLst>
                                      </p:cBhvr>
                                    </p:animMotion>
                                  </p:childTnLst>
                                </p:cTn>
                              </p:par>
                            </p:childTnLst>
                          </p:cTn>
                        </p:par>
                      </p:childTnLst>
                    </p:cTn>
                  </p:par>
                  <p:par>
                    <p:cTn id="101" fill="hold">
                      <p:stCondLst>
                        <p:cond delay="indefinite"/>
                      </p:stCondLst>
                      <p:childTnLst>
                        <p:par>
                          <p:cTn id="102" fill="hold">
                            <p:stCondLst>
                              <p:cond delay="0"/>
                            </p:stCondLst>
                            <p:childTnLst>
                              <p:par>
                                <p:cTn id="103" presetID="0" presetClass="path" presetSubtype="0" accel="50000" decel="50000" fill="hold" grpId="1" nodeType="clickEffect">
                                  <p:stCondLst>
                                    <p:cond delay="0"/>
                                  </p:stCondLst>
                                  <p:childTnLst>
                                    <p:animMotion origin="layout" path="M 8.33333E-7 -4.91212E-6 L -0.1849 -0.33256 " pathEditMode="relative" rAng="0" ptsTypes="AA">
                                      <p:cBhvr>
                                        <p:cTn id="104" dur="2000" fill="hold"/>
                                        <p:tgtEl>
                                          <p:spTgt spid="22"/>
                                        </p:tgtEl>
                                        <p:attrNameLst>
                                          <p:attrName>ppt_x</p:attrName>
                                          <p:attrName>ppt_y</p:attrName>
                                        </p:attrNameLst>
                                      </p:cBhvr>
                                      <p:rCtr x="-93" y="-166"/>
                                    </p:animMotion>
                                  </p:childTnLst>
                                </p:cTn>
                              </p:par>
                            </p:childTnLst>
                          </p:cTn>
                        </p:par>
                      </p:childTnLst>
                    </p:cTn>
                  </p:par>
                  <p:par>
                    <p:cTn id="105" fill="hold">
                      <p:stCondLst>
                        <p:cond delay="indefinite"/>
                      </p:stCondLst>
                      <p:childTnLst>
                        <p:par>
                          <p:cTn id="106" fill="hold">
                            <p:stCondLst>
                              <p:cond delay="0"/>
                            </p:stCondLst>
                            <p:childTnLst>
                              <p:par>
                                <p:cTn id="107" presetID="0" presetClass="path" presetSubtype="0" accel="50000" decel="50000" fill="hold" grpId="1" nodeType="clickEffect">
                                  <p:stCondLst>
                                    <p:cond delay="0"/>
                                  </p:stCondLst>
                                  <p:childTnLst>
                                    <p:animMotion origin="layout" path="M 0 0 L 0.14166 -0.44403 " pathEditMode="relative" ptsTypes="AA">
                                      <p:cBhvr>
                                        <p:cTn id="108" dur="2000" fill="hold"/>
                                        <p:tgtEl>
                                          <p:spTgt spid="23"/>
                                        </p:tgtEl>
                                        <p:attrNameLst>
                                          <p:attrName>ppt_x</p:attrName>
                                          <p:attrName>ppt_y</p:attrName>
                                        </p:attrNameLst>
                                      </p:cBhvr>
                                    </p:animMotion>
                                  </p:childTnLst>
                                </p:cTn>
                              </p:par>
                            </p:childTnLst>
                          </p:cTn>
                        </p:par>
                      </p:childTnLst>
                    </p:cTn>
                  </p:par>
                  <p:par>
                    <p:cTn id="109" fill="hold">
                      <p:stCondLst>
                        <p:cond delay="indefinite"/>
                      </p:stCondLst>
                      <p:childTnLst>
                        <p:par>
                          <p:cTn id="110" fill="hold">
                            <p:stCondLst>
                              <p:cond delay="0"/>
                            </p:stCondLst>
                            <p:childTnLst>
                              <p:par>
                                <p:cTn id="111" presetID="0" presetClass="path" presetSubtype="0" accel="50000" decel="50000" fill="hold" grpId="1" nodeType="clickEffect">
                                  <p:stCondLst>
                                    <p:cond delay="0"/>
                                  </p:stCondLst>
                                  <p:childTnLst>
                                    <p:animMotion origin="layout" path="M 0 0 L -0.175 -0.36632 " pathEditMode="relative" ptsTypes="AA">
                                      <p:cBhvr>
                                        <p:cTn id="112" dur="2000" fill="hold"/>
                                        <p:tgtEl>
                                          <p:spTgt spid="24"/>
                                        </p:tgtEl>
                                        <p:attrNameLst>
                                          <p:attrName>ppt_x</p:attrName>
                                          <p:attrName>ppt_y</p:attrName>
                                        </p:attrNameLst>
                                      </p:cBhvr>
                                    </p:animMotion>
                                  </p:childTnLst>
                                </p:cTn>
                              </p:par>
                            </p:childTnLst>
                          </p:cTn>
                        </p:par>
                      </p:childTnLst>
                    </p:cTn>
                  </p:par>
                  <p:par>
                    <p:cTn id="113" fill="hold">
                      <p:stCondLst>
                        <p:cond delay="indefinite"/>
                      </p:stCondLst>
                      <p:childTnLst>
                        <p:par>
                          <p:cTn id="114" fill="hold">
                            <p:stCondLst>
                              <p:cond delay="0"/>
                            </p:stCondLst>
                            <p:childTnLst>
                              <p:par>
                                <p:cTn id="115" presetID="0" presetClass="path" presetSubtype="0" accel="50000" decel="50000" fill="hold" grpId="1" nodeType="clickEffect">
                                  <p:stCondLst>
                                    <p:cond delay="0"/>
                                  </p:stCondLst>
                                  <p:childTnLst>
                                    <p:animMotion origin="layout" path="M -4.16667E-6 -3.70028E-7 L 0.1349 -0.46647 " pathEditMode="relative" rAng="0" ptsTypes="AA">
                                      <p:cBhvr>
                                        <p:cTn id="116" dur="2000" fill="hold"/>
                                        <p:tgtEl>
                                          <p:spTgt spid="25"/>
                                        </p:tgtEl>
                                        <p:attrNameLst>
                                          <p:attrName>ppt_x</p:attrName>
                                          <p:attrName>ppt_y</p:attrName>
                                        </p:attrNameLst>
                                      </p:cBhvr>
                                      <p:rCtr x="67" y="-233"/>
                                    </p:animMotion>
                                  </p:childTnLst>
                                </p:cTn>
                              </p:par>
                              <p:par>
                                <p:cTn id="117" presetID="9" presetClass="exit" presetSubtype="0" fill="hold" grpId="1" nodeType="withEffect">
                                  <p:stCondLst>
                                    <p:cond delay="0"/>
                                  </p:stCondLst>
                                  <p:childTnLst>
                                    <p:animEffect transition="out" filter="dissolve">
                                      <p:cBhvr>
                                        <p:cTn id="118" dur="500"/>
                                        <p:tgtEl>
                                          <p:spTgt spid="7"/>
                                        </p:tgtEl>
                                      </p:cBhvr>
                                    </p:animEffect>
                                    <p:set>
                                      <p:cBhvr>
                                        <p:cTn id="119"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10" grpId="0"/>
      <p:bldP spid="10" grpId="1"/>
      <p:bldP spid="12" grpId="0"/>
      <p:bldP spid="12" grpId="1"/>
      <p:bldP spid="13" grpId="0"/>
      <p:bldP spid="13" grpId="1"/>
      <p:bldP spid="14" grpId="0"/>
      <p:bldP spid="14" grpId="1"/>
      <p:bldP spid="15" grpId="0"/>
      <p:bldP spid="15" grpId="1"/>
      <p:bldP spid="16" grpId="0"/>
      <p:bldP spid="17" grpId="0"/>
      <p:bldP spid="18" grpId="0"/>
      <p:bldP spid="19" grpId="0"/>
      <p:bldP spid="20" grpId="0"/>
      <p:bldP spid="21" grpId="0"/>
      <p:bldP spid="21" grpId="1"/>
      <p:bldP spid="22" grpId="0"/>
      <p:bldP spid="22" grpId="1"/>
      <p:bldP spid="23" grpId="0"/>
      <p:bldP spid="23" grpId="1"/>
      <p:bldP spid="24" grpId="0"/>
      <p:bldP spid="24" grpId="1"/>
      <p:bldP spid="25" grpId="0"/>
      <p:bldP spid="25"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a:spLocks noChangeArrowheads="1"/>
          </p:cNvSpPr>
          <p:nvPr/>
        </p:nvSpPr>
        <p:spPr bwMode="auto">
          <a:xfrm>
            <a:off x="3276600" y="1033463"/>
            <a:ext cx="5715000" cy="1938337"/>
          </a:xfrm>
          <a:prstGeom prst="rect">
            <a:avLst/>
          </a:prstGeom>
          <a:noFill/>
          <a:ln w="9525">
            <a:noFill/>
            <a:miter lim="800000"/>
            <a:headEnd/>
            <a:tailEnd/>
          </a:ln>
        </p:spPr>
        <p:txBody>
          <a:bodyPr>
            <a:spAutoFit/>
          </a:bodyPr>
          <a:lstStyle/>
          <a:p>
            <a:pPr algn="ctr"/>
            <a:r>
              <a:rPr lang="en-US" sz="4000">
                <a:latin typeface="Algerian" pitchFamily="82" charset="0"/>
              </a:rPr>
              <a:t>Changes begin not from the world but from the person.</a:t>
            </a:r>
            <a:endParaRPr lang="ru-RU" sz="4000"/>
          </a:p>
        </p:txBody>
      </p:sp>
      <p:pic>
        <p:nvPicPr>
          <p:cNvPr id="22530" name="Picture 2"/>
          <p:cNvPicPr>
            <a:picLocks noChangeAspect="1" noChangeArrowheads="1"/>
          </p:cNvPicPr>
          <p:nvPr/>
        </p:nvPicPr>
        <p:blipFill>
          <a:blip r:embed="rId2" cstate="email"/>
          <a:srcRect/>
          <a:stretch>
            <a:fillRect/>
          </a:stretch>
        </p:blipFill>
        <p:spPr bwMode="auto">
          <a:xfrm>
            <a:off x="4572000" y="2971800"/>
            <a:ext cx="3690938" cy="3690938"/>
          </a:xfrm>
          <a:prstGeom prst="rect">
            <a:avLst/>
          </a:prstGeom>
          <a:noFill/>
          <a:ln w="9525">
            <a:noFill/>
            <a:miter lim="800000"/>
            <a:headEnd/>
            <a:tailEnd/>
          </a:ln>
        </p:spPr>
      </p:pic>
      <p:pic>
        <p:nvPicPr>
          <p:cNvPr id="22532" name="Picture 4"/>
          <p:cNvPicPr>
            <a:picLocks noChangeAspect="1" noChangeArrowheads="1"/>
          </p:cNvPicPr>
          <p:nvPr/>
        </p:nvPicPr>
        <p:blipFill>
          <a:blip r:embed="rId3" cstate="email"/>
          <a:srcRect/>
          <a:stretch>
            <a:fillRect/>
          </a:stretch>
        </p:blipFill>
        <p:spPr bwMode="auto">
          <a:xfrm>
            <a:off x="0" y="533400"/>
            <a:ext cx="3494088" cy="50053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2650"/>
                            </p:stCondLst>
                            <p:childTnLst>
                              <p:par>
                                <p:cTn id="13" presetID="3" presetClass="entr" presetSubtype="10" fill="hold" nodeType="afterEffect">
                                  <p:stCondLst>
                                    <p:cond delay="0"/>
                                  </p:stCondLst>
                                  <p:childTnLst>
                                    <p:set>
                                      <p:cBhvr>
                                        <p:cTn id="14" dur="1" fill="hold">
                                          <p:stCondLst>
                                            <p:cond delay="0"/>
                                          </p:stCondLst>
                                        </p:cTn>
                                        <p:tgtEl>
                                          <p:spTgt spid="22532"/>
                                        </p:tgtEl>
                                        <p:attrNameLst>
                                          <p:attrName>style.visibility</p:attrName>
                                        </p:attrNameLst>
                                      </p:cBhvr>
                                      <p:to>
                                        <p:strVal val="visible"/>
                                      </p:to>
                                    </p:set>
                                    <p:animEffect transition="in" filter="blinds(horizontal)">
                                      <p:cBhvr>
                                        <p:cTn id="15" dur="500"/>
                                        <p:tgtEl>
                                          <p:spTgt spid="22532"/>
                                        </p:tgtEl>
                                      </p:cBhvr>
                                    </p:animEffect>
                                  </p:childTnLst>
                                </p:cTn>
                              </p:par>
                            </p:childTnLst>
                          </p:cTn>
                        </p:par>
                        <p:par>
                          <p:cTn id="16" fill="hold">
                            <p:stCondLst>
                              <p:cond delay="3150"/>
                            </p:stCondLst>
                            <p:childTnLst>
                              <p:par>
                                <p:cTn id="17" presetID="3" presetClass="entr" presetSubtype="10" fill="hold" nodeType="afterEffect">
                                  <p:stCondLst>
                                    <p:cond delay="0"/>
                                  </p:stCondLst>
                                  <p:childTnLst>
                                    <p:set>
                                      <p:cBhvr>
                                        <p:cTn id="18" dur="1" fill="hold">
                                          <p:stCondLst>
                                            <p:cond delay="0"/>
                                          </p:stCondLst>
                                        </p:cTn>
                                        <p:tgtEl>
                                          <p:spTgt spid="22530"/>
                                        </p:tgtEl>
                                        <p:attrNameLst>
                                          <p:attrName>style.visibility</p:attrName>
                                        </p:attrNameLst>
                                      </p:cBhvr>
                                      <p:to>
                                        <p:strVal val="visible"/>
                                      </p:to>
                                    </p:set>
                                    <p:animEffect transition="in" filter="blinds(horizontal)">
                                      <p:cBhvr>
                                        <p:cTn id="19" dur="5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3400" y="304800"/>
            <a:ext cx="7696200" cy="1200150"/>
          </a:xfrm>
          <a:prstGeom prst="rect">
            <a:avLst/>
          </a:prstGeom>
          <a:ln>
            <a:solidFill>
              <a:srgbClr val="00B050"/>
            </a:solidFill>
          </a:ln>
          <a:effectLst>
            <a:outerShdw blurRad="152400" dist="317500" dir="5400000" sx="90000" sy="-19000" rotWithShape="0">
              <a:prstClr val="black">
                <a:alpha val="15000"/>
              </a:prstClr>
            </a:outerShdw>
          </a:effectLst>
        </p:spPr>
        <p:style>
          <a:lnRef idx="2">
            <a:schemeClr val="dk1"/>
          </a:lnRef>
          <a:fillRef idx="1">
            <a:schemeClr val="lt1"/>
          </a:fillRef>
          <a:effectRef idx="0">
            <a:schemeClr val="dk1"/>
          </a:effectRef>
          <a:fontRef idx="minor">
            <a:schemeClr val="dk1"/>
          </a:fontRef>
        </p:style>
        <p:txBody>
          <a:bodyPr>
            <a:spAutoFit/>
          </a:bodyPr>
          <a:lstStyle/>
          <a:p>
            <a:pPr algn="ctr">
              <a:defRPr/>
            </a:pPr>
            <a:r>
              <a:rPr lang="en-US" sz="3600" b="1" dirty="0">
                <a:latin typeface="Baskerville Old Face" pitchFamily="18" charset="0"/>
              </a:rPr>
              <a:t>What would you like to change in the place where you live?</a:t>
            </a:r>
            <a:endParaRPr lang="ru-RU" sz="3600" b="1" dirty="0"/>
          </a:p>
        </p:txBody>
      </p:sp>
      <p:sp>
        <p:nvSpPr>
          <p:cNvPr id="4" name="Прямоугольник 3"/>
          <p:cNvSpPr>
            <a:spLocks noChangeArrowheads="1"/>
          </p:cNvSpPr>
          <p:nvPr/>
        </p:nvSpPr>
        <p:spPr bwMode="auto">
          <a:xfrm>
            <a:off x="457200" y="2133600"/>
            <a:ext cx="8382000" cy="4032250"/>
          </a:xfrm>
          <a:prstGeom prst="rect">
            <a:avLst/>
          </a:prstGeom>
          <a:noFill/>
          <a:ln w="9525">
            <a:noFill/>
            <a:miter lim="800000"/>
            <a:headEnd/>
            <a:tailEnd/>
          </a:ln>
        </p:spPr>
        <p:txBody>
          <a:bodyPr>
            <a:spAutoFit/>
          </a:bodyPr>
          <a:lstStyle/>
          <a:p>
            <a:r>
              <a:rPr lang="en-US" sz="3200" b="1">
                <a:solidFill>
                  <a:srgbClr val="FF0000"/>
                </a:solidFill>
                <a:latin typeface="Baskerville Old Face" pitchFamily="18" charset="0"/>
              </a:rPr>
              <a:t>Use:</a:t>
            </a:r>
            <a:r>
              <a:rPr lang="en-US" sz="3200" b="1">
                <a:latin typeface="Baskerville Old Face" pitchFamily="18" charset="0"/>
              </a:rPr>
              <a:t> build new modern houses, paint houses in different colours, plant trees and colourful flowers, paint funny pictures on the walls, write jokes on fences and walls, create new parks and lovely gardens with exotic plants, build a circus, arrange parties / performances / discos, build a stadium / a swimming pool / a court, open tennis club, it’s worth trying , etc</a:t>
            </a:r>
            <a:endParaRPr lang="ru-RU" sz="32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dissolv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cstate="email"/>
          <a:srcRect/>
          <a:stretch>
            <a:fillRect/>
          </a:stretch>
        </p:blipFill>
        <p:spPr bwMode="auto">
          <a:xfrm>
            <a:off x="76200" y="381000"/>
            <a:ext cx="8991600" cy="3305175"/>
          </a:xfrm>
          <a:prstGeom prst="rect">
            <a:avLst/>
          </a:prstGeom>
          <a:noFill/>
          <a:ln w="9525">
            <a:noFill/>
            <a:miter lim="800000"/>
            <a:headEnd/>
            <a:tailEnd/>
          </a:ln>
        </p:spPr>
      </p:pic>
      <p:pic>
        <p:nvPicPr>
          <p:cNvPr id="14339" name="Picture 3"/>
          <p:cNvPicPr>
            <a:picLocks noChangeAspect="1" noChangeArrowheads="1"/>
          </p:cNvPicPr>
          <p:nvPr/>
        </p:nvPicPr>
        <p:blipFill>
          <a:blip r:embed="rId3" cstate="email"/>
          <a:srcRect/>
          <a:stretch>
            <a:fillRect/>
          </a:stretch>
        </p:blipFill>
        <p:spPr bwMode="auto">
          <a:xfrm>
            <a:off x="1905000" y="3886200"/>
            <a:ext cx="4438650" cy="2752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52400" y="609600"/>
            <a:ext cx="377026" cy="923330"/>
          </a:xfrm>
          <a:prstGeom prst="rect">
            <a:avLst/>
          </a:prstGeom>
        </p:spPr>
        <p:txBody>
          <a:bodyPr>
            <a:spAutoFit/>
          </a:bodyPr>
          <a:lstStyle/>
          <a:p>
            <a:pPr>
              <a:defRPr/>
            </a:pPr>
            <a:r>
              <a:rPr lang="en-US" sz="5400" b="1" dirty="0">
                <a:ln w="1905">
                  <a:solidFill>
                    <a:srgbClr val="002060"/>
                  </a:solidFill>
                </a:ln>
                <a:solidFill>
                  <a:srgbClr val="7030A0"/>
                </a:solidFill>
                <a:effectLst>
                  <a:innerShdw blurRad="69850" dist="43180" dir="5400000">
                    <a:srgbClr val="000000">
                      <a:alpha val="65000"/>
                    </a:srgbClr>
                  </a:innerShdw>
                </a:effectLst>
              </a:rPr>
              <a:t>I</a:t>
            </a:r>
            <a:endParaRPr lang="ru-RU" sz="5400" dirty="0"/>
          </a:p>
        </p:txBody>
      </p:sp>
      <p:sp>
        <p:nvSpPr>
          <p:cNvPr id="3" name="Прямоугольник 2"/>
          <p:cNvSpPr/>
          <p:nvPr/>
        </p:nvSpPr>
        <p:spPr>
          <a:xfrm>
            <a:off x="152400" y="2895600"/>
            <a:ext cx="569387" cy="923330"/>
          </a:xfrm>
          <a:prstGeom prst="rect">
            <a:avLst/>
          </a:prstGeom>
        </p:spPr>
        <p:txBody>
          <a:bodyPr wrap="none">
            <a:spAutoFit/>
          </a:bodyPr>
          <a:lstStyle/>
          <a:p>
            <a:pPr>
              <a:defRPr/>
            </a:pPr>
            <a:r>
              <a:rPr lang="en-US" sz="5400" b="1" dirty="0">
                <a:ln w="1905">
                  <a:solidFill>
                    <a:srgbClr val="002060"/>
                  </a:solidFill>
                </a:ln>
                <a:solidFill>
                  <a:srgbClr val="7030A0"/>
                </a:solidFill>
                <a:effectLst>
                  <a:innerShdw blurRad="69850" dist="43180" dir="5400000">
                    <a:srgbClr val="000000">
                      <a:alpha val="65000"/>
                    </a:srgbClr>
                  </a:innerShdw>
                </a:effectLst>
              </a:rPr>
              <a:t>II</a:t>
            </a:r>
            <a:endParaRPr lang="ru-RU" sz="5400" dirty="0"/>
          </a:p>
        </p:txBody>
      </p:sp>
      <p:sp>
        <p:nvSpPr>
          <p:cNvPr id="4" name="Прямоугольник 3"/>
          <p:cNvSpPr/>
          <p:nvPr/>
        </p:nvSpPr>
        <p:spPr>
          <a:xfrm>
            <a:off x="152400" y="5029200"/>
            <a:ext cx="761747" cy="923330"/>
          </a:xfrm>
          <a:prstGeom prst="rect">
            <a:avLst/>
          </a:prstGeom>
        </p:spPr>
        <p:txBody>
          <a:bodyPr wrap="none">
            <a:spAutoFit/>
          </a:bodyPr>
          <a:lstStyle/>
          <a:p>
            <a:pPr>
              <a:defRPr/>
            </a:pPr>
            <a:r>
              <a:rPr lang="en-US" sz="5400" b="1" dirty="0">
                <a:ln w="1905">
                  <a:solidFill>
                    <a:srgbClr val="002060"/>
                  </a:solidFill>
                </a:ln>
                <a:solidFill>
                  <a:srgbClr val="7030A0"/>
                </a:solidFill>
                <a:effectLst>
                  <a:innerShdw blurRad="69850" dist="43180" dir="5400000">
                    <a:srgbClr val="000000">
                      <a:alpha val="65000"/>
                    </a:srgbClr>
                  </a:innerShdw>
                </a:effectLst>
              </a:rPr>
              <a:t>III</a:t>
            </a:r>
            <a:endParaRPr lang="ru-RU" sz="5400" dirty="0"/>
          </a:p>
        </p:txBody>
      </p:sp>
      <p:pic>
        <p:nvPicPr>
          <p:cNvPr id="25603" name="Picture 3"/>
          <p:cNvPicPr>
            <a:picLocks noChangeAspect="1" noChangeArrowheads="1"/>
          </p:cNvPicPr>
          <p:nvPr/>
        </p:nvPicPr>
        <p:blipFill>
          <a:blip r:embed="rId2" cstate="email"/>
          <a:srcRect/>
          <a:stretch>
            <a:fillRect/>
          </a:stretch>
        </p:blipFill>
        <p:spPr bwMode="auto">
          <a:xfrm>
            <a:off x="762000" y="2438400"/>
            <a:ext cx="6705600" cy="1981200"/>
          </a:xfrm>
          <a:prstGeom prst="rect">
            <a:avLst/>
          </a:prstGeom>
          <a:noFill/>
          <a:ln w="9525">
            <a:noFill/>
            <a:miter lim="800000"/>
            <a:headEnd/>
            <a:tailEnd/>
          </a:ln>
        </p:spPr>
      </p:pic>
      <p:pic>
        <p:nvPicPr>
          <p:cNvPr id="25604" name="Picture 4"/>
          <p:cNvPicPr>
            <a:picLocks noChangeAspect="1" noChangeArrowheads="1"/>
          </p:cNvPicPr>
          <p:nvPr/>
        </p:nvPicPr>
        <p:blipFill>
          <a:blip r:embed="rId3" cstate="email"/>
          <a:srcRect/>
          <a:stretch>
            <a:fillRect/>
          </a:stretch>
        </p:blipFill>
        <p:spPr bwMode="auto">
          <a:xfrm>
            <a:off x="914400" y="4724400"/>
            <a:ext cx="5715000" cy="1843088"/>
          </a:xfrm>
          <a:prstGeom prst="rect">
            <a:avLst/>
          </a:prstGeom>
          <a:noFill/>
          <a:ln w="9525">
            <a:noFill/>
            <a:miter lim="800000"/>
            <a:headEnd/>
            <a:tailEnd/>
          </a:ln>
        </p:spPr>
      </p:pic>
      <p:pic>
        <p:nvPicPr>
          <p:cNvPr id="25605" name="Picture 5"/>
          <p:cNvPicPr>
            <a:picLocks noChangeAspect="1" noChangeArrowheads="1"/>
          </p:cNvPicPr>
          <p:nvPr/>
        </p:nvPicPr>
        <p:blipFill>
          <a:blip r:embed="rId4" cstate="email"/>
          <a:srcRect/>
          <a:stretch>
            <a:fillRect/>
          </a:stretch>
        </p:blipFill>
        <p:spPr bwMode="auto">
          <a:xfrm>
            <a:off x="914400" y="76200"/>
            <a:ext cx="4953000" cy="2182813"/>
          </a:xfrm>
          <a:prstGeom prst="rect">
            <a:avLst/>
          </a:prstGeom>
          <a:noFill/>
          <a:ln w="9525">
            <a:noFill/>
            <a:miter lim="800000"/>
            <a:headEnd/>
            <a:tailEnd/>
          </a:ln>
        </p:spPr>
      </p:pic>
      <p:sp>
        <p:nvSpPr>
          <p:cNvPr id="9" name="Прямоугольник 9"/>
          <p:cNvSpPr>
            <a:spLocks noChangeArrowheads="1"/>
          </p:cNvSpPr>
          <p:nvPr/>
        </p:nvSpPr>
        <p:spPr bwMode="auto">
          <a:xfrm>
            <a:off x="6019800" y="304800"/>
            <a:ext cx="1487488" cy="461963"/>
          </a:xfrm>
          <a:prstGeom prst="rect">
            <a:avLst/>
          </a:prstGeom>
          <a:noFill/>
          <a:ln w="9525">
            <a:noFill/>
            <a:miter lim="800000"/>
            <a:headEnd/>
            <a:tailEnd/>
          </a:ln>
        </p:spPr>
        <p:txBody>
          <a:bodyPr wrap="none">
            <a:spAutoFit/>
          </a:bodyPr>
          <a:lstStyle/>
          <a:p>
            <a:pPr eaLnBrk="0" hangingPunct="0"/>
            <a:r>
              <a:rPr lang="ru-RU" sz="2400"/>
              <a:t>просеять</a:t>
            </a:r>
          </a:p>
        </p:txBody>
      </p:sp>
      <p:sp>
        <p:nvSpPr>
          <p:cNvPr id="10" name="Прямоугольник 9"/>
          <p:cNvSpPr>
            <a:spLocks noChangeArrowheads="1"/>
          </p:cNvSpPr>
          <p:nvPr/>
        </p:nvSpPr>
        <p:spPr bwMode="auto">
          <a:xfrm>
            <a:off x="7391400" y="2590800"/>
            <a:ext cx="1795463" cy="461963"/>
          </a:xfrm>
          <a:prstGeom prst="rect">
            <a:avLst/>
          </a:prstGeom>
          <a:noFill/>
          <a:ln w="9525">
            <a:noFill/>
            <a:miter lim="800000"/>
            <a:headEnd/>
            <a:tailEnd/>
          </a:ln>
        </p:spPr>
        <p:txBody>
          <a:bodyPr wrap="none">
            <a:spAutoFit/>
          </a:bodyPr>
          <a:lstStyle/>
          <a:p>
            <a:pPr eaLnBrk="0" hangingPunct="0"/>
            <a:r>
              <a:rPr lang="ru-RU" sz="2400"/>
              <a:t>хранилище</a:t>
            </a:r>
          </a:p>
        </p:txBody>
      </p:sp>
      <p:sp>
        <p:nvSpPr>
          <p:cNvPr id="11" name="Прямоугольник 9"/>
          <p:cNvSpPr>
            <a:spLocks noChangeArrowheads="1"/>
          </p:cNvSpPr>
          <p:nvPr/>
        </p:nvSpPr>
        <p:spPr bwMode="auto">
          <a:xfrm>
            <a:off x="6611938" y="4724400"/>
            <a:ext cx="2532062" cy="461963"/>
          </a:xfrm>
          <a:prstGeom prst="rect">
            <a:avLst/>
          </a:prstGeom>
          <a:noFill/>
          <a:ln w="9525">
            <a:noFill/>
            <a:miter lim="800000"/>
            <a:headEnd/>
            <a:tailEnd/>
          </a:ln>
        </p:spPr>
        <p:txBody>
          <a:bodyPr wrap="none">
            <a:spAutoFit/>
          </a:bodyPr>
          <a:lstStyle/>
          <a:p>
            <a:pPr eaLnBrk="0" hangingPunct="0"/>
            <a:r>
              <a:rPr lang="ru-RU" sz="2400"/>
              <a:t>перерабатывать</a:t>
            </a:r>
          </a:p>
        </p:txBody>
      </p:sp>
      <p:sp>
        <p:nvSpPr>
          <p:cNvPr id="12" name="Прямоугольник 11"/>
          <p:cNvSpPr>
            <a:spLocks noChangeArrowheads="1"/>
          </p:cNvSpPr>
          <p:nvPr/>
        </p:nvSpPr>
        <p:spPr bwMode="auto">
          <a:xfrm>
            <a:off x="6049963" y="609600"/>
            <a:ext cx="1265237" cy="523875"/>
          </a:xfrm>
          <a:prstGeom prst="rect">
            <a:avLst/>
          </a:prstGeom>
          <a:noFill/>
          <a:ln w="9525">
            <a:noFill/>
            <a:miter lim="800000"/>
            <a:headEnd/>
            <a:tailEnd/>
          </a:ln>
        </p:spPr>
        <p:txBody>
          <a:bodyPr wrap="none">
            <a:spAutoFit/>
          </a:bodyPr>
          <a:lstStyle/>
          <a:p>
            <a:pPr eaLnBrk="0" hangingPunct="0"/>
            <a:r>
              <a:rPr lang="en-US" sz="2800"/>
              <a:t>screen</a:t>
            </a:r>
            <a:endParaRPr lang="ru-RU" sz="2800"/>
          </a:p>
        </p:txBody>
      </p:sp>
      <p:sp>
        <p:nvSpPr>
          <p:cNvPr id="13" name="Прямоугольник 12"/>
          <p:cNvSpPr>
            <a:spLocks noChangeArrowheads="1"/>
          </p:cNvSpPr>
          <p:nvPr/>
        </p:nvSpPr>
        <p:spPr bwMode="auto">
          <a:xfrm>
            <a:off x="7543800" y="2971800"/>
            <a:ext cx="1184275" cy="523875"/>
          </a:xfrm>
          <a:prstGeom prst="rect">
            <a:avLst/>
          </a:prstGeom>
          <a:noFill/>
          <a:ln w="9525">
            <a:noFill/>
            <a:miter lim="800000"/>
            <a:headEnd/>
            <a:tailEnd/>
          </a:ln>
        </p:spPr>
        <p:txBody>
          <a:bodyPr wrap="none">
            <a:spAutoFit/>
          </a:bodyPr>
          <a:lstStyle/>
          <a:p>
            <a:r>
              <a:rPr lang="en-US" sz="2800"/>
              <a:t>depot </a:t>
            </a:r>
            <a:endParaRPr lang="ru-RU" sz="2800"/>
          </a:p>
        </p:txBody>
      </p:sp>
      <p:sp>
        <p:nvSpPr>
          <p:cNvPr id="14" name="Прямоугольник 13"/>
          <p:cNvSpPr>
            <a:spLocks noChangeArrowheads="1"/>
          </p:cNvSpPr>
          <p:nvPr/>
        </p:nvSpPr>
        <p:spPr bwMode="auto">
          <a:xfrm>
            <a:off x="6781800" y="5105400"/>
            <a:ext cx="1765300" cy="523875"/>
          </a:xfrm>
          <a:prstGeom prst="rect">
            <a:avLst/>
          </a:prstGeom>
          <a:noFill/>
          <a:ln w="9525">
            <a:noFill/>
            <a:miter lim="800000"/>
            <a:headEnd/>
            <a:tailEnd/>
          </a:ln>
        </p:spPr>
        <p:txBody>
          <a:bodyPr wrap="none">
            <a:spAutoFit/>
          </a:bodyPr>
          <a:lstStyle/>
          <a:p>
            <a:r>
              <a:rPr lang="en-US" sz="2800"/>
              <a:t>reprocess</a:t>
            </a:r>
            <a:endParaRPr lang="ru-RU" sz="2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par>
                                <p:cTn id="8" presetID="9"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500"/>
                                        <p:tgtEl>
                                          <p:spTgt spid="3"/>
                                        </p:tgtEl>
                                      </p:cBhvr>
                                    </p:animEffect>
                                  </p:childTnLst>
                                </p:cTn>
                              </p:par>
                              <p:par>
                                <p:cTn id="11" presetID="9"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39" presetClass="entr" presetSubtype="0" accel="100000" fill="hold" nodeType="clickEffect">
                                  <p:stCondLst>
                                    <p:cond delay="0"/>
                                  </p:stCondLst>
                                  <p:childTnLst>
                                    <p:set>
                                      <p:cBhvr>
                                        <p:cTn id="17" dur="1" fill="hold">
                                          <p:stCondLst>
                                            <p:cond delay="0"/>
                                          </p:stCondLst>
                                        </p:cTn>
                                        <p:tgtEl>
                                          <p:spTgt spid="25605"/>
                                        </p:tgtEl>
                                        <p:attrNameLst>
                                          <p:attrName>style.visibility</p:attrName>
                                        </p:attrNameLst>
                                      </p:cBhvr>
                                      <p:to>
                                        <p:strVal val="visible"/>
                                      </p:to>
                                    </p:set>
                                    <p:anim calcmode="lin" valueType="num">
                                      <p:cBhvr>
                                        <p:cTn id="18" dur="500" fill="hold"/>
                                        <p:tgtEl>
                                          <p:spTgt spid="25605"/>
                                        </p:tgtEl>
                                        <p:attrNameLst>
                                          <p:attrName>ppt_h</p:attrName>
                                        </p:attrNameLst>
                                      </p:cBhvr>
                                      <p:tavLst>
                                        <p:tav tm="0">
                                          <p:val>
                                            <p:strVal val="#ppt_h/20"/>
                                          </p:val>
                                        </p:tav>
                                        <p:tav tm="50000">
                                          <p:val>
                                            <p:strVal val="#ppt_h/20"/>
                                          </p:val>
                                        </p:tav>
                                        <p:tav tm="100000">
                                          <p:val>
                                            <p:strVal val="#ppt_h"/>
                                          </p:val>
                                        </p:tav>
                                      </p:tavLst>
                                    </p:anim>
                                    <p:anim calcmode="lin" valueType="num">
                                      <p:cBhvr>
                                        <p:cTn id="19" dur="500" fill="hold"/>
                                        <p:tgtEl>
                                          <p:spTgt spid="25605"/>
                                        </p:tgtEl>
                                        <p:attrNameLst>
                                          <p:attrName>ppt_w</p:attrName>
                                        </p:attrNameLst>
                                      </p:cBhvr>
                                      <p:tavLst>
                                        <p:tav tm="0">
                                          <p:val>
                                            <p:strVal val="#ppt_w+.3"/>
                                          </p:val>
                                        </p:tav>
                                        <p:tav tm="50000">
                                          <p:val>
                                            <p:strVal val="#ppt_w+.3"/>
                                          </p:val>
                                        </p:tav>
                                        <p:tav tm="100000">
                                          <p:val>
                                            <p:strVal val="#ppt_w"/>
                                          </p:val>
                                        </p:tav>
                                      </p:tavLst>
                                    </p:anim>
                                    <p:anim calcmode="lin" valueType="num">
                                      <p:cBhvr>
                                        <p:cTn id="20" dur="500" fill="hold"/>
                                        <p:tgtEl>
                                          <p:spTgt spid="25605"/>
                                        </p:tgtEl>
                                        <p:attrNameLst>
                                          <p:attrName>ppt_x</p:attrName>
                                        </p:attrNameLst>
                                      </p:cBhvr>
                                      <p:tavLst>
                                        <p:tav tm="0">
                                          <p:val>
                                            <p:strVal val="#ppt_x-.3"/>
                                          </p:val>
                                        </p:tav>
                                        <p:tav tm="50000">
                                          <p:val>
                                            <p:strVal val="#ppt_x"/>
                                          </p:val>
                                        </p:tav>
                                        <p:tav tm="100000">
                                          <p:val>
                                            <p:strVal val="#ppt_x"/>
                                          </p:val>
                                        </p:tav>
                                      </p:tavLst>
                                    </p:anim>
                                    <p:anim calcmode="lin" valueType="num">
                                      <p:cBhvr>
                                        <p:cTn id="21" dur="500" fill="hold"/>
                                        <p:tgtEl>
                                          <p:spTgt spid="25605"/>
                                        </p:tgtEl>
                                        <p:attrNameLst>
                                          <p:attrName>ppt_y</p:attrName>
                                        </p:attrNameLst>
                                      </p:cBhvr>
                                      <p:tavLst>
                                        <p:tav tm="0">
                                          <p:val>
                                            <p:strVal val="#ppt_y"/>
                                          </p:val>
                                        </p:tav>
                                        <p:tav tm="100000">
                                          <p:val>
                                            <p:strVal val="#ppt_y"/>
                                          </p:val>
                                        </p:tav>
                                      </p:tavLst>
                                    </p:anim>
                                  </p:childTnLst>
                                </p:cTn>
                              </p:par>
                              <p:par>
                                <p:cTn id="22" presetID="39" presetClass="entr" presetSubtype="0" accel="100000" fill="hold" nodeType="withEffect">
                                  <p:stCondLst>
                                    <p:cond delay="0"/>
                                  </p:stCondLst>
                                  <p:childTnLst>
                                    <p:set>
                                      <p:cBhvr>
                                        <p:cTn id="23" dur="1" fill="hold">
                                          <p:stCondLst>
                                            <p:cond delay="0"/>
                                          </p:stCondLst>
                                        </p:cTn>
                                        <p:tgtEl>
                                          <p:spTgt spid="25603"/>
                                        </p:tgtEl>
                                        <p:attrNameLst>
                                          <p:attrName>style.visibility</p:attrName>
                                        </p:attrNameLst>
                                      </p:cBhvr>
                                      <p:to>
                                        <p:strVal val="visible"/>
                                      </p:to>
                                    </p:set>
                                    <p:anim calcmode="lin" valueType="num">
                                      <p:cBhvr>
                                        <p:cTn id="24" dur="500" fill="hold"/>
                                        <p:tgtEl>
                                          <p:spTgt spid="25603"/>
                                        </p:tgtEl>
                                        <p:attrNameLst>
                                          <p:attrName>ppt_h</p:attrName>
                                        </p:attrNameLst>
                                      </p:cBhvr>
                                      <p:tavLst>
                                        <p:tav tm="0">
                                          <p:val>
                                            <p:strVal val="#ppt_h/20"/>
                                          </p:val>
                                        </p:tav>
                                        <p:tav tm="50000">
                                          <p:val>
                                            <p:strVal val="#ppt_h/20"/>
                                          </p:val>
                                        </p:tav>
                                        <p:tav tm="100000">
                                          <p:val>
                                            <p:strVal val="#ppt_h"/>
                                          </p:val>
                                        </p:tav>
                                      </p:tavLst>
                                    </p:anim>
                                    <p:anim calcmode="lin" valueType="num">
                                      <p:cBhvr>
                                        <p:cTn id="25" dur="500" fill="hold"/>
                                        <p:tgtEl>
                                          <p:spTgt spid="25603"/>
                                        </p:tgtEl>
                                        <p:attrNameLst>
                                          <p:attrName>ppt_w</p:attrName>
                                        </p:attrNameLst>
                                      </p:cBhvr>
                                      <p:tavLst>
                                        <p:tav tm="0">
                                          <p:val>
                                            <p:strVal val="#ppt_w+.3"/>
                                          </p:val>
                                        </p:tav>
                                        <p:tav tm="50000">
                                          <p:val>
                                            <p:strVal val="#ppt_w+.3"/>
                                          </p:val>
                                        </p:tav>
                                        <p:tav tm="100000">
                                          <p:val>
                                            <p:strVal val="#ppt_w"/>
                                          </p:val>
                                        </p:tav>
                                      </p:tavLst>
                                    </p:anim>
                                    <p:anim calcmode="lin" valueType="num">
                                      <p:cBhvr>
                                        <p:cTn id="26" dur="500" fill="hold"/>
                                        <p:tgtEl>
                                          <p:spTgt spid="25603"/>
                                        </p:tgtEl>
                                        <p:attrNameLst>
                                          <p:attrName>ppt_x</p:attrName>
                                        </p:attrNameLst>
                                      </p:cBhvr>
                                      <p:tavLst>
                                        <p:tav tm="0">
                                          <p:val>
                                            <p:strVal val="#ppt_x-.3"/>
                                          </p:val>
                                        </p:tav>
                                        <p:tav tm="50000">
                                          <p:val>
                                            <p:strVal val="#ppt_x"/>
                                          </p:val>
                                        </p:tav>
                                        <p:tav tm="100000">
                                          <p:val>
                                            <p:strVal val="#ppt_x"/>
                                          </p:val>
                                        </p:tav>
                                      </p:tavLst>
                                    </p:anim>
                                    <p:anim calcmode="lin" valueType="num">
                                      <p:cBhvr>
                                        <p:cTn id="27" dur="500" fill="hold"/>
                                        <p:tgtEl>
                                          <p:spTgt spid="25603"/>
                                        </p:tgtEl>
                                        <p:attrNameLst>
                                          <p:attrName>ppt_y</p:attrName>
                                        </p:attrNameLst>
                                      </p:cBhvr>
                                      <p:tavLst>
                                        <p:tav tm="0">
                                          <p:val>
                                            <p:strVal val="#ppt_y"/>
                                          </p:val>
                                        </p:tav>
                                        <p:tav tm="100000">
                                          <p:val>
                                            <p:strVal val="#ppt_y"/>
                                          </p:val>
                                        </p:tav>
                                      </p:tavLst>
                                    </p:anim>
                                  </p:childTnLst>
                                </p:cTn>
                              </p:par>
                              <p:par>
                                <p:cTn id="28" presetID="39" presetClass="entr" presetSubtype="0" accel="100000" fill="hold" nodeType="withEffect">
                                  <p:stCondLst>
                                    <p:cond delay="0"/>
                                  </p:stCondLst>
                                  <p:childTnLst>
                                    <p:set>
                                      <p:cBhvr>
                                        <p:cTn id="29" dur="1" fill="hold">
                                          <p:stCondLst>
                                            <p:cond delay="0"/>
                                          </p:stCondLst>
                                        </p:cTn>
                                        <p:tgtEl>
                                          <p:spTgt spid="25604"/>
                                        </p:tgtEl>
                                        <p:attrNameLst>
                                          <p:attrName>style.visibility</p:attrName>
                                        </p:attrNameLst>
                                      </p:cBhvr>
                                      <p:to>
                                        <p:strVal val="visible"/>
                                      </p:to>
                                    </p:set>
                                    <p:anim calcmode="lin" valueType="num">
                                      <p:cBhvr>
                                        <p:cTn id="30" dur="500" fill="hold"/>
                                        <p:tgtEl>
                                          <p:spTgt spid="25604"/>
                                        </p:tgtEl>
                                        <p:attrNameLst>
                                          <p:attrName>ppt_h</p:attrName>
                                        </p:attrNameLst>
                                      </p:cBhvr>
                                      <p:tavLst>
                                        <p:tav tm="0">
                                          <p:val>
                                            <p:strVal val="#ppt_h/20"/>
                                          </p:val>
                                        </p:tav>
                                        <p:tav tm="50000">
                                          <p:val>
                                            <p:strVal val="#ppt_h/20"/>
                                          </p:val>
                                        </p:tav>
                                        <p:tav tm="100000">
                                          <p:val>
                                            <p:strVal val="#ppt_h"/>
                                          </p:val>
                                        </p:tav>
                                      </p:tavLst>
                                    </p:anim>
                                    <p:anim calcmode="lin" valueType="num">
                                      <p:cBhvr>
                                        <p:cTn id="31" dur="500" fill="hold"/>
                                        <p:tgtEl>
                                          <p:spTgt spid="25604"/>
                                        </p:tgtEl>
                                        <p:attrNameLst>
                                          <p:attrName>ppt_w</p:attrName>
                                        </p:attrNameLst>
                                      </p:cBhvr>
                                      <p:tavLst>
                                        <p:tav tm="0">
                                          <p:val>
                                            <p:strVal val="#ppt_w+.3"/>
                                          </p:val>
                                        </p:tav>
                                        <p:tav tm="50000">
                                          <p:val>
                                            <p:strVal val="#ppt_w+.3"/>
                                          </p:val>
                                        </p:tav>
                                        <p:tav tm="100000">
                                          <p:val>
                                            <p:strVal val="#ppt_w"/>
                                          </p:val>
                                        </p:tav>
                                      </p:tavLst>
                                    </p:anim>
                                    <p:anim calcmode="lin" valueType="num">
                                      <p:cBhvr>
                                        <p:cTn id="32" dur="500" fill="hold"/>
                                        <p:tgtEl>
                                          <p:spTgt spid="25604"/>
                                        </p:tgtEl>
                                        <p:attrNameLst>
                                          <p:attrName>ppt_x</p:attrName>
                                        </p:attrNameLst>
                                      </p:cBhvr>
                                      <p:tavLst>
                                        <p:tav tm="0">
                                          <p:val>
                                            <p:strVal val="#ppt_x-.3"/>
                                          </p:val>
                                        </p:tav>
                                        <p:tav tm="50000">
                                          <p:val>
                                            <p:strVal val="#ppt_x"/>
                                          </p:val>
                                        </p:tav>
                                        <p:tav tm="100000">
                                          <p:val>
                                            <p:strVal val="#ppt_x"/>
                                          </p:val>
                                        </p:tav>
                                      </p:tavLst>
                                    </p:anim>
                                    <p:anim calcmode="lin" valueType="num">
                                      <p:cBhvr>
                                        <p:cTn id="33" dur="500" fill="hold"/>
                                        <p:tgtEl>
                                          <p:spTgt spid="25604"/>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dissolve">
                                      <p:cBhvr>
                                        <p:cTn id="38" dur="500"/>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dissolve">
                                      <p:cBhvr>
                                        <p:cTn id="43" dur="500"/>
                                        <p:tgtEl>
                                          <p:spTgt spid="12"/>
                                        </p:tgtEl>
                                      </p:cBhvr>
                                    </p:animEffect>
                                  </p:childTnLst>
                                </p:cTn>
                              </p:par>
                              <p:par>
                                <p:cTn id="44" presetID="3" presetClass="emph" presetSubtype="2" fill="hold" grpId="1" nodeType="withEffect">
                                  <p:stCondLst>
                                    <p:cond delay="0"/>
                                  </p:stCondLst>
                                  <p:childTnLst>
                                    <p:animClr clrSpc="rgb" dir="cw">
                                      <p:cBhvr override="childStyle">
                                        <p:cTn id="45" dur="2000" fill="hold"/>
                                        <p:tgtEl>
                                          <p:spTgt spid="12"/>
                                        </p:tgtEl>
                                        <p:attrNameLst>
                                          <p:attrName>style.color</p:attrName>
                                        </p:attrNameLst>
                                      </p:cBhvr>
                                      <p:to>
                                        <a:schemeClr val="hlink"/>
                                      </p:to>
                                    </p:animClr>
                                  </p:childTnLst>
                                </p:cTn>
                              </p:par>
                            </p:childTnLst>
                          </p:cTn>
                        </p:par>
                      </p:childTnLst>
                    </p:cTn>
                  </p:par>
                  <p:par>
                    <p:cTn id="46" fill="hold">
                      <p:stCondLst>
                        <p:cond delay="indefinite"/>
                      </p:stCondLst>
                      <p:childTnLst>
                        <p:par>
                          <p:cTn id="47" fill="hold">
                            <p:stCondLst>
                              <p:cond delay="0"/>
                            </p:stCondLst>
                            <p:childTnLst>
                              <p:par>
                                <p:cTn id="48" presetID="9" presetClass="entr" presetSubtype="0" fill="hold" grpId="0" nodeType="click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dissolve">
                                      <p:cBhvr>
                                        <p:cTn id="50" dur="500"/>
                                        <p:tgtEl>
                                          <p:spTgt spid="10"/>
                                        </p:tgtEl>
                                      </p:cBhvr>
                                    </p:animEffect>
                                  </p:childTnLst>
                                </p:cTn>
                              </p:par>
                            </p:childTnLst>
                          </p:cTn>
                        </p:par>
                      </p:childTnLst>
                    </p:cTn>
                  </p:par>
                  <p:par>
                    <p:cTn id="51" fill="hold">
                      <p:stCondLst>
                        <p:cond delay="indefinite"/>
                      </p:stCondLst>
                      <p:childTnLst>
                        <p:par>
                          <p:cTn id="52" fill="hold">
                            <p:stCondLst>
                              <p:cond delay="0"/>
                            </p:stCondLst>
                            <p:childTnLst>
                              <p:par>
                                <p:cTn id="53" presetID="9" presetClass="entr" presetSubtype="0"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dissolve">
                                      <p:cBhvr>
                                        <p:cTn id="55" dur="500"/>
                                        <p:tgtEl>
                                          <p:spTgt spid="13"/>
                                        </p:tgtEl>
                                      </p:cBhvr>
                                    </p:animEffect>
                                  </p:childTnLst>
                                </p:cTn>
                              </p:par>
                              <p:par>
                                <p:cTn id="56" presetID="3" presetClass="emph" presetSubtype="2" fill="hold" grpId="1" nodeType="withEffect">
                                  <p:stCondLst>
                                    <p:cond delay="0"/>
                                  </p:stCondLst>
                                  <p:childTnLst>
                                    <p:animClr clrSpc="rgb" dir="cw">
                                      <p:cBhvr override="childStyle">
                                        <p:cTn id="57" dur="2000" fill="hold"/>
                                        <p:tgtEl>
                                          <p:spTgt spid="13"/>
                                        </p:tgtEl>
                                        <p:attrNameLst>
                                          <p:attrName>style.color</p:attrName>
                                        </p:attrNameLst>
                                      </p:cBhvr>
                                      <p:to>
                                        <a:schemeClr val="hlink"/>
                                      </p:to>
                                    </p:animClr>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dissolve">
                                      <p:cBhvr>
                                        <p:cTn id="62" dur="500"/>
                                        <p:tgtEl>
                                          <p:spTgt spid="11"/>
                                        </p:tgtEl>
                                      </p:cBhvr>
                                    </p:animEffect>
                                  </p:childTnLst>
                                </p:cTn>
                              </p:par>
                            </p:childTnLst>
                          </p:cTn>
                        </p:par>
                      </p:childTnLst>
                    </p:cTn>
                  </p:par>
                  <p:par>
                    <p:cTn id="63" fill="hold">
                      <p:stCondLst>
                        <p:cond delay="indefinite"/>
                      </p:stCondLst>
                      <p:childTnLst>
                        <p:par>
                          <p:cTn id="64" fill="hold">
                            <p:stCondLst>
                              <p:cond delay="0"/>
                            </p:stCondLst>
                            <p:childTnLst>
                              <p:par>
                                <p:cTn id="65" presetID="9" presetClass="entr" presetSubtype="0"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dissolve">
                                      <p:cBhvr>
                                        <p:cTn id="67" dur="500"/>
                                        <p:tgtEl>
                                          <p:spTgt spid="14"/>
                                        </p:tgtEl>
                                      </p:cBhvr>
                                    </p:animEffect>
                                  </p:childTnLst>
                                </p:cTn>
                              </p:par>
                              <p:par>
                                <p:cTn id="68" presetID="3" presetClass="emph" presetSubtype="2" fill="hold" grpId="1" nodeType="withEffect">
                                  <p:stCondLst>
                                    <p:cond delay="0"/>
                                  </p:stCondLst>
                                  <p:childTnLst>
                                    <p:animClr clrSpc="rgb" dir="cw">
                                      <p:cBhvr override="childStyle">
                                        <p:cTn id="69" dur="2000" fill="hold"/>
                                        <p:tgtEl>
                                          <p:spTgt spid="14"/>
                                        </p:tgtEl>
                                        <p:attrNameLst>
                                          <p:attrName>style.color</p:attrName>
                                        </p:attrNameLst>
                                      </p:cBhvr>
                                      <p:to>
                                        <a:schemeClr val="hlink"/>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2" grpId="1"/>
      <p:bldP spid="13" grpId="0"/>
      <p:bldP spid="13" grpId="1"/>
      <p:bldP spid="14" grpId="0"/>
      <p:bldP spid="1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email"/>
          <a:srcRect/>
          <a:stretch>
            <a:fillRect/>
          </a:stretch>
        </p:blipFill>
        <p:spPr bwMode="auto">
          <a:xfrm>
            <a:off x="1447800" y="76200"/>
            <a:ext cx="4267200" cy="1905000"/>
          </a:xfrm>
          <a:prstGeom prst="rect">
            <a:avLst/>
          </a:prstGeom>
          <a:noFill/>
          <a:ln w="9525">
            <a:noFill/>
            <a:miter lim="800000"/>
            <a:headEnd/>
            <a:tailEnd/>
          </a:ln>
        </p:spPr>
      </p:pic>
      <p:sp>
        <p:nvSpPr>
          <p:cNvPr id="3" name="Прямоугольник 2"/>
          <p:cNvSpPr/>
          <p:nvPr/>
        </p:nvSpPr>
        <p:spPr>
          <a:xfrm>
            <a:off x="457200" y="609600"/>
            <a:ext cx="377026" cy="923330"/>
          </a:xfrm>
          <a:prstGeom prst="rect">
            <a:avLst/>
          </a:prstGeom>
        </p:spPr>
        <p:txBody>
          <a:bodyPr>
            <a:spAutoFit/>
          </a:bodyPr>
          <a:lstStyle/>
          <a:p>
            <a:pPr>
              <a:defRPr/>
            </a:pPr>
            <a:r>
              <a:rPr lang="en-US" sz="5400" b="1" dirty="0">
                <a:ln w="1905">
                  <a:solidFill>
                    <a:srgbClr val="002060"/>
                  </a:solidFill>
                </a:ln>
                <a:solidFill>
                  <a:srgbClr val="7030A0"/>
                </a:solidFill>
                <a:effectLst>
                  <a:innerShdw blurRad="69850" dist="43180" dir="5400000">
                    <a:srgbClr val="000000">
                      <a:alpha val="65000"/>
                    </a:srgbClr>
                  </a:innerShdw>
                </a:effectLst>
              </a:rPr>
              <a:t>I</a:t>
            </a:r>
            <a:endParaRPr lang="ru-RU" sz="5400" dirty="0"/>
          </a:p>
        </p:txBody>
      </p:sp>
      <p:sp>
        <p:nvSpPr>
          <p:cNvPr id="4" name="Прямоугольник 3"/>
          <p:cNvSpPr/>
          <p:nvPr/>
        </p:nvSpPr>
        <p:spPr>
          <a:xfrm>
            <a:off x="457200" y="2895600"/>
            <a:ext cx="569387" cy="923330"/>
          </a:xfrm>
          <a:prstGeom prst="rect">
            <a:avLst/>
          </a:prstGeom>
        </p:spPr>
        <p:txBody>
          <a:bodyPr wrap="none">
            <a:spAutoFit/>
          </a:bodyPr>
          <a:lstStyle/>
          <a:p>
            <a:pPr>
              <a:defRPr/>
            </a:pPr>
            <a:r>
              <a:rPr lang="en-US" sz="5400" b="1" dirty="0">
                <a:ln w="1905">
                  <a:solidFill>
                    <a:srgbClr val="002060"/>
                  </a:solidFill>
                </a:ln>
                <a:solidFill>
                  <a:srgbClr val="7030A0"/>
                </a:solidFill>
                <a:effectLst>
                  <a:innerShdw blurRad="69850" dist="43180" dir="5400000">
                    <a:srgbClr val="000000">
                      <a:alpha val="65000"/>
                    </a:srgbClr>
                  </a:innerShdw>
                </a:effectLst>
              </a:rPr>
              <a:t>II</a:t>
            </a:r>
            <a:endParaRPr lang="ru-RU" sz="5400" dirty="0"/>
          </a:p>
        </p:txBody>
      </p:sp>
      <p:sp>
        <p:nvSpPr>
          <p:cNvPr id="5" name="Прямоугольник 4"/>
          <p:cNvSpPr/>
          <p:nvPr/>
        </p:nvSpPr>
        <p:spPr>
          <a:xfrm>
            <a:off x="304800" y="5029200"/>
            <a:ext cx="761747" cy="923330"/>
          </a:xfrm>
          <a:prstGeom prst="rect">
            <a:avLst/>
          </a:prstGeom>
        </p:spPr>
        <p:txBody>
          <a:bodyPr wrap="none">
            <a:spAutoFit/>
          </a:bodyPr>
          <a:lstStyle/>
          <a:p>
            <a:pPr>
              <a:defRPr/>
            </a:pPr>
            <a:r>
              <a:rPr lang="en-US" sz="5400" b="1" dirty="0">
                <a:ln w="1905">
                  <a:solidFill>
                    <a:srgbClr val="002060"/>
                  </a:solidFill>
                </a:ln>
                <a:solidFill>
                  <a:srgbClr val="7030A0"/>
                </a:solidFill>
                <a:effectLst>
                  <a:innerShdw blurRad="69850" dist="43180" dir="5400000">
                    <a:srgbClr val="000000">
                      <a:alpha val="65000"/>
                    </a:srgbClr>
                  </a:innerShdw>
                </a:effectLst>
              </a:rPr>
              <a:t>III</a:t>
            </a:r>
            <a:endParaRPr lang="ru-RU" sz="5400" dirty="0"/>
          </a:p>
        </p:txBody>
      </p:sp>
      <p:pic>
        <p:nvPicPr>
          <p:cNvPr id="26626" name="Picture 2"/>
          <p:cNvPicPr>
            <a:picLocks noChangeAspect="1" noChangeArrowheads="1"/>
          </p:cNvPicPr>
          <p:nvPr/>
        </p:nvPicPr>
        <p:blipFill>
          <a:blip r:embed="rId3" cstate="email"/>
          <a:srcRect/>
          <a:stretch>
            <a:fillRect/>
          </a:stretch>
        </p:blipFill>
        <p:spPr bwMode="auto">
          <a:xfrm>
            <a:off x="1219200" y="2133600"/>
            <a:ext cx="5105400" cy="2133600"/>
          </a:xfrm>
          <a:prstGeom prst="rect">
            <a:avLst/>
          </a:prstGeom>
          <a:noFill/>
          <a:ln w="9525">
            <a:noFill/>
            <a:miter lim="800000"/>
            <a:headEnd/>
            <a:tailEnd/>
          </a:ln>
        </p:spPr>
      </p:pic>
      <p:pic>
        <p:nvPicPr>
          <p:cNvPr id="26627" name="Picture 3"/>
          <p:cNvPicPr>
            <a:picLocks noChangeAspect="1" noChangeArrowheads="1"/>
          </p:cNvPicPr>
          <p:nvPr/>
        </p:nvPicPr>
        <p:blipFill>
          <a:blip r:embed="rId4" cstate="email"/>
          <a:srcRect/>
          <a:stretch>
            <a:fillRect/>
          </a:stretch>
        </p:blipFill>
        <p:spPr bwMode="auto">
          <a:xfrm>
            <a:off x="1295400" y="4419600"/>
            <a:ext cx="3581400" cy="2286000"/>
          </a:xfrm>
          <a:prstGeom prst="rect">
            <a:avLst/>
          </a:prstGeom>
          <a:noFill/>
          <a:ln w="9525">
            <a:noFill/>
            <a:miter lim="800000"/>
            <a:headEnd/>
            <a:tailEnd/>
          </a:ln>
        </p:spPr>
      </p:pic>
      <p:sp>
        <p:nvSpPr>
          <p:cNvPr id="8" name="Прямоугольник 9"/>
          <p:cNvSpPr>
            <a:spLocks noChangeArrowheads="1"/>
          </p:cNvSpPr>
          <p:nvPr/>
        </p:nvSpPr>
        <p:spPr bwMode="auto">
          <a:xfrm>
            <a:off x="6019800" y="304800"/>
            <a:ext cx="1300163" cy="461963"/>
          </a:xfrm>
          <a:prstGeom prst="rect">
            <a:avLst/>
          </a:prstGeom>
          <a:noFill/>
          <a:ln w="9525">
            <a:noFill/>
            <a:miter lim="800000"/>
            <a:headEnd/>
            <a:tailEnd/>
          </a:ln>
        </p:spPr>
        <p:txBody>
          <a:bodyPr wrap="none">
            <a:spAutoFit/>
          </a:bodyPr>
          <a:lstStyle/>
          <a:p>
            <a:pPr eaLnBrk="0" hangingPunct="0"/>
            <a:r>
              <a:rPr lang="ru-RU" sz="2400"/>
              <a:t>тротуар</a:t>
            </a:r>
          </a:p>
        </p:txBody>
      </p:sp>
      <p:sp>
        <p:nvSpPr>
          <p:cNvPr id="9" name="Прямоугольник 8"/>
          <p:cNvSpPr>
            <a:spLocks noChangeArrowheads="1"/>
          </p:cNvSpPr>
          <p:nvPr/>
        </p:nvSpPr>
        <p:spPr bwMode="auto">
          <a:xfrm>
            <a:off x="6049963" y="609600"/>
            <a:ext cx="1546225" cy="523875"/>
          </a:xfrm>
          <a:prstGeom prst="rect">
            <a:avLst/>
          </a:prstGeom>
          <a:noFill/>
          <a:ln w="9525">
            <a:noFill/>
            <a:miter lim="800000"/>
            <a:headEnd/>
            <a:tailEnd/>
          </a:ln>
        </p:spPr>
        <p:txBody>
          <a:bodyPr wrap="none">
            <a:spAutoFit/>
          </a:bodyPr>
          <a:lstStyle/>
          <a:p>
            <a:pPr eaLnBrk="0" hangingPunct="0"/>
            <a:r>
              <a:rPr lang="en-US" sz="2800"/>
              <a:t>curbside</a:t>
            </a:r>
            <a:endParaRPr lang="ru-RU" sz="2800"/>
          </a:p>
        </p:txBody>
      </p:sp>
      <p:sp>
        <p:nvSpPr>
          <p:cNvPr id="10" name="Прямоугольник 9"/>
          <p:cNvSpPr>
            <a:spLocks noChangeArrowheads="1"/>
          </p:cNvSpPr>
          <p:nvPr/>
        </p:nvSpPr>
        <p:spPr bwMode="auto">
          <a:xfrm>
            <a:off x="7046913" y="2895600"/>
            <a:ext cx="1049337" cy="461963"/>
          </a:xfrm>
          <a:prstGeom prst="rect">
            <a:avLst/>
          </a:prstGeom>
          <a:noFill/>
          <a:ln w="9525">
            <a:noFill/>
            <a:miter lim="800000"/>
            <a:headEnd/>
            <a:tailEnd/>
          </a:ln>
        </p:spPr>
        <p:txBody>
          <a:bodyPr wrap="none">
            <a:spAutoFit/>
          </a:bodyPr>
          <a:lstStyle/>
          <a:p>
            <a:pPr eaLnBrk="0" hangingPunct="0"/>
            <a:r>
              <a:rPr lang="ru-RU" sz="2400"/>
              <a:t>мусор</a:t>
            </a:r>
          </a:p>
        </p:txBody>
      </p:sp>
      <p:sp>
        <p:nvSpPr>
          <p:cNvPr id="11" name="Прямоугольник 10"/>
          <p:cNvSpPr>
            <a:spLocks noChangeArrowheads="1"/>
          </p:cNvSpPr>
          <p:nvPr/>
        </p:nvSpPr>
        <p:spPr bwMode="auto">
          <a:xfrm>
            <a:off x="6629400" y="3200400"/>
            <a:ext cx="2324100" cy="523875"/>
          </a:xfrm>
          <a:prstGeom prst="rect">
            <a:avLst/>
          </a:prstGeom>
          <a:noFill/>
          <a:ln w="9525">
            <a:noFill/>
            <a:miter lim="800000"/>
            <a:headEnd/>
            <a:tailEnd/>
          </a:ln>
        </p:spPr>
        <p:txBody>
          <a:bodyPr wrap="none">
            <a:spAutoFit/>
          </a:bodyPr>
          <a:lstStyle/>
          <a:p>
            <a:pPr eaLnBrk="0" hangingPunct="0"/>
            <a:r>
              <a:rPr lang="en-US" sz="2800"/>
              <a:t>contaminates</a:t>
            </a:r>
            <a:endParaRPr lang="ru-RU" sz="2800"/>
          </a:p>
        </p:txBody>
      </p:sp>
      <p:sp>
        <p:nvSpPr>
          <p:cNvPr id="12" name="Прямоугольник 9"/>
          <p:cNvSpPr>
            <a:spLocks noChangeArrowheads="1"/>
          </p:cNvSpPr>
          <p:nvPr/>
        </p:nvSpPr>
        <p:spPr bwMode="auto">
          <a:xfrm>
            <a:off x="6294438" y="4953000"/>
            <a:ext cx="1184275" cy="461963"/>
          </a:xfrm>
          <a:prstGeom prst="rect">
            <a:avLst/>
          </a:prstGeom>
          <a:noFill/>
          <a:ln w="9525">
            <a:noFill/>
            <a:miter lim="800000"/>
            <a:headEnd/>
            <a:tailEnd/>
          </a:ln>
        </p:spPr>
        <p:txBody>
          <a:bodyPr wrap="none">
            <a:spAutoFit/>
          </a:bodyPr>
          <a:lstStyle/>
          <a:p>
            <a:pPr eaLnBrk="0" hangingPunct="0"/>
            <a:r>
              <a:rPr lang="ru-RU" sz="2400"/>
              <a:t>пробка</a:t>
            </a:r>
          </a:p>
        </p:txBody>
      </p:sp>
      <p:sp>
        <p:nvSpPr>
          <p:cNvPr id="13" name="Прямоугольник 12"/>
          <p:cNvSpPr>
            <a:spLocks noChangeArrowheads="1"/>
          </p:cNvSpPr>
          <p:nvPr/>
        </p:nvSpPr>
        <p:spPr bwMode="auto">
          <a:xfrm>
            <a:off x="6324600" y="5257800"/>
            <a:ext cx="863600" cy="523875"/>
          </a:xfrm>
          <a:prstGeom prst="rect">
            <a:avLst/>
          </a:prstGeom>
          <a:noFill/>
          <a:ln w="9525">
            <a:noFill/>
            <a:miter lim="800000"/>
            <a:headEnd/>
            <a:tailEnd/>
          </a:ln>
        </p:spPr>
        <p:txBody>
          <a:bodyPr wrap="none">
            <a:spAutoFit/>
          </a:bodyPr>
          <a:lstStyle/>
          <a:p>
            <a:pPr eaLnBrk="0" hangingPunct="0"/>
            <a:r>
              <a:rPr lang="en-US" sz="2800"/>
              <a:t>cork</a:t>
            </a:r>
            <a:endParaRPr lang="ru-RU" sz="2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9"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500"/>
                                        <p:tgtEl>
                                          <p:spTgt spid="4"/>
                                        </p:tgtEl>
                                      </p:cBhvr>
                                    </p:animEffect>
                                  </p:childTnLst>
                                </p:cTn>
                              </p:par>
                              <p:par>
                                <p:cTn id="11" presetID="9"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ssolve">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39" presetClass="entr" presetSubtype="0" accel="100000"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19"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20"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21" dur="500" fill="hold"/>
                                        <p:tgtEl>
                                          <p:spTgt spid="2"/>
                                        </p:tgtEl>
                                        <p:attrNameLst>
                                          <p:attrName>ppt_y</p:attrName>
                                        </p:attrNameLst>
                                      </p:cBhvr>
                                      <p:tavLst>
                                        <p:tav tm="0">
                                          <p:val>
                                            <p:strVal val="#ppt_y"/>
                                          </p:val>
                                        </p:tav>
                                        <p:tav tm="100000">
                                          <p:val>
                                            <p:strVal val="#ppt_y"/>
                                          </p:val>
                                        </p:tav>
                                      </p:tavLst>
                                    </p:anim>
                                  </p:childTnLst>
                                </p:cTn>
                              </p:par>
                              <p:par>
                                <p:cTn id="22" presetID="39" presetClass="entr" presetSubtype="0" accel="100000" fill="hold" nodeType="withEffect">
                                  <p:stCondLst>
                                    <p:cond delay="0"/>
                                  </p:stCondLst>
                                  <p:childTnLst>
                                    <p:set>
                                      <p:cBhvr>
                                        <p:cTn id="23" dur="1" fill="hold">
                                          <p:stCondLst>
                                            <p:cond delay="0"/>
                                          </p:stCondLst>
                                        </p:cTn>
                                        <p:tgtEl>
                                          <p:spTgt spid="26626"/>
                                        </p:tgtEl>
                                        <p:attrNameLst>
                                          <p:attrName>style.visibility</p:attrName>
                                        </p:attrNameLst>
                                      </p:cBhvr>
                                      <p:to>
                                        <p:strVal val="visible"/>
                                      </p:to>
                                    </p:set>
                                    <p:anim calcmode="lin" valueType="num">
                                      <p:cBhvr>
                                        <p:cTn id="24" dur="500" fill="hold"/>
                                        <p:tgtEl>
                                          <p:spTgt spid="26626"/>
                                        </p:tgtEl>
                                        <p:attrNameLst>
                                          <p:attrName>ppt_h</p:attrName>
                                        </p:attrNameLst>
                                      </p:cBhvr>
                                      <p:tavLst>
                                        <p:tav tm="0">
                                          <p:val>
                                            <p:strVal val="#ppt_h/20"/>
                                          </p:val>
                                        </p:tav>
                                        <p:tav tm="50000">
                                          <p:val>
                                            <p:strVal val="#ppt_h/20"/>
                                          </p:val>
                                        </p:tav>
                                        <p:tav tm="100000">
                                          <p:val>
                                            <p:strVal val="#ppt_h"/>
                                          </p:val>
                                        </p:tav>
                                      </p:tavLst>
                                    </p:anim>
                                    <p:anim calcmode="lin" valueType="num">
                                      <p:cBhvr>
                                        <p:cTn id="25" dur="500" fill="hold"/>
                                        <p:tgtEl>
                                          <p:spTgt spid="26626"/>
                                        </p:tgtEl>
                                        <p:attrNameLst>
                                          <p:attrName>ppt_w</p:attrName>
                                        </p:attrNameLst>
                                      </p:cBhvr>
                                      <p:tavLst>
                                        <p:tav tm="0">
                                          <p:val>
                                            <p:strVal val="#ppt_w+.3"/>
                                          </p:val>
                                        </p:tav>
                                        <p:tav tm="50000">
                                          <p:val>
                                            <p:strVal val="#ppt_w+.3"/>
                                          </p:val>
                                        </p:tav>
                                        <p:tav tm="100000">
                                          <p:val>
                                            <p:strVal val="#ppt_w"/>
                                          </p:val>
                                        </p:tav>
                                      </p:tavLst>
                                    </p:anim>
                                    <p:anim calcmode="lin" valueType="num">
                                      <p:cBhvr>
                                        <p:cTn id="26" dur="500" fill="hold"/>
                                        <p:tgtEl>
                                          <p:spTgt spid="26626"/>
                                        </p:tgtEl>
                                        <p:attrNameLst>
                                          <p:attrName>ppt_x</p:attrName>
                                        </p:attrNameLst>
                                      </p:cBhvr>
                                      <p:tavLst>
                                        <p:tav tm="0">
                                          <p:val>
                                            <p:strVal val="#ppt_x-.3"/>
                                          </p:val>
                                        </p:tav>
                                        <p:tav tm="50000">
                                          <p:val>
                                            <p:strVal val="#ppt_x"/>
                                          </p:val>
                                        </p:tav>
                                        <p:tav tm="100000">
                                          <p:val>
                                            <p:strVal val="#ppt_x"/>
                                          </p:val>
                                        </p:tav>
                                      </p:tavLst>
                                    </p:anim>
                                    <p:anim calcmode="lin" valueType="num">
                                      <p:cBhvr>
                                        <p:cTn id="27" dur="500" fill="hold"/>
                                        <p:tgtEl>
                                          <p:spTgt spid="26626"/>
                                        </p:tgtEl>
                                        <p:attrNameLst>
                                          <p:attrName>ppt_y</p:attrName>
                                        </p:attrNameLst>
                                      </p:cBhvr>
                                      <p:tavLst>
                                        <p:tav tm="0">
                                          <p:val>
                                            <p:strVal val="#ppt_y"/>
                                          </p:val>
                                        </p:tav>
                                        <p:tav tm="100000">
                                          <p:val>
                                            <p:strVal val="#ppt_y"/>
                                          </p:val>
                                        </p:tav>
                                      </p:tavLst>
                                    </p:anim>
                                  </p:childTnLst>
                                </p:cTn>
                              </p:par>
                              <p:par>
                                <p:cTn id="28" presetID="39" presetClass="entr" presetSubtype="0" accel="100000" fill="hold" nodeType="withEffect">
                                  <p:stCondLst>
                                    <p:cond delay="0"/>
                                  </p:stCondLst>
                                  <p:childTnLst>
                                    <p:set>
                                      <p:cBhvr>
                                        <p:cTn id="29" dur="1" fill="hold">
                                          <p:stCondLst>
                                            <p:cond delay="0"/>
                                          </p:stCondLst>
                                        </p:cTn>
                                        <p:tgtEl>
                                          <p:spTgt spid="26627"/>
                                        </p:tgtEl>
                                        <p:attrNameLst>
                                          <p:attrName>style.visibility</p:attrName>
                                        </p:attrNameLst>
                                      </p:cBhvr>
                                      <p:to>
                                        <p:strVal val="visible"/>
                                      </p:to>
                                    </p:set>
                                    <p:anim calcmode="lin" valueType="num">
                                      <p:cBhvr>
                                        <p:cTn id="30" dur="500" fill="hold"/>
                                        <p:tgtEl>
                                          <p:spTgt spid="26627"/>
                                        </p:tgtEl>
                                        <p:attrNameLst>
                                          <p:attrName>ppt_h</p:attrName>
                                        </p:attrNameLst>
                                      </p:cBhvr>
                                      <p:tavLst>
                                        <p:tav tm="0">
                                          <p:val>
                                            <p:strVal val="#ppt_h/20"/>
                                          </p:val>
                                        </p:tav>
                                        <p:tav tm="50000">
                                          <p:val>
                                            <p:strVal val="#ppt_h/20"/>
                                          </p:val>
                                        </p:tav>
                                        <p:tav tm="100000">
                                          <p:val>
                                            <p:strVal val="#ppt_h"/>
                                          </p:val>
                                        </p:tav>
                                      </p:tavLst>
                                    </p:anim>
                                    <p:anim calcmode="lin" valueType="num">
                                      <p:cBhvr>
                                        <p:cTn id="31" dur="500" fill="hold"/>
                                        <p:tgtEl>
                                          <p:spTgt spid="26627"/>
                                        </p:tgtEl>
                                        <p:attrNameLst>
                                          <p:attrName>ppt_w</p:attrName>
                                        </p:attrNameLst>
                                      </p:cBhvr>
                                      <p:tavLst>
                                        <p:tav tm="0">
                                          <p:val>
                                            <p:strVal val="#ppt_w+.3"/>
                                          </p:val>
                                        </p:tav>
                                        <p:tav tm="50000">
                                          <p:val>
                                            <p:strVal val="#ppt_w+.3"/>
                                          </p:val>
                                        </p:tav>
                                        <p:tav tm="100000">
                                          <p:val>
                                            <p:strVal val="#ppt_w"/>
                                          </p:val>
                                        </p:tav>
                                      </p:tavLst>
                                    </p:anim>
                                    <p:anim calcmode="lin" valueType="num">
                                      <p:cBhvr>
                                        <p:cTn id="32" dur="500" fill="hold"/>
                                        <p:tgtEl>
                                          <p:spTgt spid="26627"/>
                                        </p:tgtEl>
                                        <p:attrNameLst>
                                          <p:attrName>ppt_x</p:attrName>
                                        </p:attrNameLst>
                                      </p:cBhvr>
                                      <p:tavLst>
                                        <p:tav tm="0">
                                          <p:val>
                                            <p:strVal val="#ppt_x-.3"/>
                                          </p:val>
                                        </p:tav>
                                        <p:tav tm="50000">
                                          <p:val>
                                            <p:strVal val="#ppt_x"/>
                                          </p:val>
                                        </p:tav>
                                        <p:tav tm="100000">
                                          <p:val>
                                            <p:strVal val="#ppt_x"/>
                                          </p:val>
                                        </p:tav>
                                      </p:tavLst>
                                    </p:anim>
                                    <p:anim calcmode="lin" valueType="num">
                                      <p:cBhvr>
                                        <p:cTn id="33" dur="500" fill="hold"/>
                                        <p:tgtEl>
                                          <p:spTgt spid="26627"/>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dissolve">
                                      <p:cBhvr>
                                        <p:cTn id="38" dur="5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dissolve">
                                      <p:cBhvr>
                                        <p:cTn id="43" dur="500"/>
                                        <p:tgtEl>
                                          <p:spTgt spid="9"/>
                                        </p:tgtEl>
                                      </p:cBhvr>
                                    </p:animEffect>
                                  </p:childTnLst>
                                </p:cTn>
                              </p:par>
                              <p:par>
                                <p:cTn id="44" presetID="3" presetClass="emph" presetSubtype="2" fill="hold" grpId="1" nodeType="withEffect">
                                  <p:stCondLst>
                                    <p:cond delay="0"/>
                                  </p:stCondLst>
                                  <p:childTnLst>
                                    <p:animClr clrSpc="rgb" dir="cw">
                                      <p:cBhvr override="childStyle">
                                        <p:cTn id="45" dur="2000" fill="hold"/>
                                        <p:tgtEl>
                                          <p:spTgt spid="9"/>
                                        </p:tgtEl>
                                        <p:attrNameLst>
                                          <p:attrName>style.color</p:attrName>
                                        </p:attrNameLst>
                                      </p:cBhvr>
                                      <p:to>
                                        <a:schemeClr val="hlink"/>
                                      </p:to>
                                    </p:animClr>
                                  </p:childTnLst>
                                </p:cTn>
                              </p:par>
                            </p:childTnLst>
                          </p:cTn>
                        </p:par>
                      </p:childTnLst>
                    </p:cTn>
                  </p:par>
                  <p:par>
                    <p:cTn id="46" fill="hold">
                      <p:stCondLst>
                        <p:cond delay="indefinite"/>
                      </p:stCondLst>
                      <p:childTnLst>
                        <p:par>
                          <p:cTn id="47" fill="hold">
                            <p:stCondLst>
                              <p:cond delay="0"/>
                            </p:stCondLst>
                            <p:childTnLst>
                              <p:par>
                                <p:cTn id="48" presetID="9" presetClass="entr" presetSubtype="0" fill="hold" grpId="0" nodeType="click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dissolve">
                                      <p:cBhvr>
                                        <p:cTn id="50" dur="500"/>
                                        <p:tgtEl>
                                          <p:spTgt spid="10"/>
                                        </p:tgtEl>
                                      </p:cBhvr>
                                    </p:animEffect>
                                  </p:childTnLst>
                                </p:cTn>
                              </p:par>
                            </p:childTnLst>
                          </p:cTn>
                        </p:par>
                      </p:childTnLst>
                    </p:cTn>
                  </p:par>
                  <p:par>
                    <p:cTn id="51" fill="hold">
                      <p:stCondLst>
                        <p:cond delay="indefinite"/>
                      </p:stCondLst>
                      <p:childTnLst>
                        <p:par>
                          <p:cTn id="52" fill="hold">
                            <p:stCondLst>
                              <p:cond delay="0"/>
                            </p:stCondLst>
                            <p:childTnLst>
                              <p:par>
                                <p:cTn id="53" presetID="9" presetClass="entr" presetSubtype="0"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dissolve">
                                      <p:cBhvr>
                                        <p:cTn id="55" dur="500"/>
                                        <p:tgtEl>
                                          <p:spTgt spid="11"/>
                                        </p:tgtEl>
                                      </p:cBhvr>
                                    </p:animEffect>
                                  </p:childTnLst>
                                </p:cTn>
                              </p:par>
                              <p:par>
                                <p:cTn id="56" presetID="3" presetClass="emph" presetSubtype="2" fill="hold" grpId="1" nodeType="withEffect">
                                  <p:stCondLst>
                                    <p:cond delay="0"/>
                                  </p:stCondLst>
                                  <p:childTnLst>
                                    <p:animClr clrSpc="rgb" dir="cw">
                                      <p:cBhvr override="childStyle">
                                        <p:cTn id="57" dur="2000" fill="hold"/>
                                        <p:tgtEl>
                                          <p:spTgt spid="11"/>
                                        </p:tgtEl>
                                        <p:attrNameLst>
                                          <p:attrName>style.color</p:attrName>
                                        </p:attrNameLst>
                                      </p:cBhvr>
                                      <p:to>
                                        <a:schemeClr val="hlink"/>
                                      </p:to>
                                    </p:animClr>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dissolve">
                                      <p:cBhvr>
                                        <p:cTn id="62" dur="500"/>
                                        <p:tgtEl>
                                          <p:spTgt spid="12"/>
                                        </p:tgtEl>
                                      </p:cBhvr>
                                    </p:animEffect>
                                  </p:childTnLst>
                                </p:cTn>
                              </p:par>
                            </p:childTnLst>
                          </p:cTn>
                        </p:par>
                      </p:childTnLst>
                    </p:cTn>
                  </p:par>
                  <p:par>
                    <p:cTn id="63" fill="hold">
                      <p:stCondLst>
                        <p:cond delay="indefinite"/>
                      </p:stCondLst>
                      <p:childTnLst>
                        <p:par>
                          <p:cTn id="64" fill="hold">
                            <p:stCondLst>
                              <p:cond delay="0"/>
                            </p:stCondLst>
                            <p:childTnLst>
                              <p:par>
                                <p:cTn id="65" presetID="9" presetClass="entr" presetSubtype="0"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dissolve">
                                      <p:cBhvr>
                                        <p:cTn id="67" dur="500"/>
                                        <p:tgtEl>
                                          <p:spTgt spid="13"/>
                                        </p:tgtEl>
                                      </p:cBhvr>
                                    </p:animEffect>
                                  </p:childTnLst>
                                </p:cTn>
                              </p:par>
                              <p:par>
                                <p:cTn id="68" presetID="3" presetClass="emph" presetSubtype="2" fill="hold" grpId="1" nodeType="withEffect">
                                  <p:stCondLst>
                                    <p:cond delay="0"/>
                                  </p:stCondLst>
                                  <p:childTnLst>
                                    <p:animClr clrSpc="rgb" dir="cw">
                                      <p:cBhvr override="childStyle">
                                        <p:cTn id="69" dur="2000" fill="hold"/>
                                        <p:tgtEl>
                                          <p:spTgt spid="13"/>
                                        </p:tgtEl>
                                        <p:attrNameLst>
                                          <p:attrName>style.color</p:attrName>
                                        </p:attrNameLst>
                                      </p:cBhvr>
                                      <p:to>
                                        <a:schemeClr val="hlink"/>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9" grpId="1"/>
      <p:bldP spid="10" grpId="0"/>
      <p:bldP spid="11" grpId="0"/>
      <p:bldP spid="11" grpId="1"/>
      <p:bldP spid="12" grpId="0"/>
      <p:bldP spid="13" grpId="0"/>
      <p:bldP spid="13"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57200" y="609600"/>
            <a:ext cx="377026" cy="923330"/>
          </a:xfrm>
          <a:prstGeom prst="rect">
            <a:avLst/>
          </a:prstGeom>
        </p:spPr>
        <p:txBody>
          <a:bodyPr>
            <a:spAutoFit/>
          </a:bodyPr>
          <a:lstStyle/>
          <a:p>
            <a:pPr>
              <a:defRPr/>
            </a:pPr>
            <a:r>
              <a:rPr lang="en-US" sz="5400" b="1" dirty="0">
                <a:ln w="1905">
                  <a:solidFill>
                    <a:srgbClr val="002060"/>
                  </a:solidFill>
                </a:ln>
                <a:solidFill>
                  <a:srgbClr val="7030A0"/>
                </a:solidFill>
                <a:effectLst>
                  <a:innerShdw blurRad="69850" dist="43180" dir="5400000">
                    <a:srgbClr val="000000">
                      <a:alpha val="65000"/>
                    </a:srgbClr>
                  </a:innerShdw>
                </a:effectLst>
              </a:rPr>
              <a:t>I</a:t>
            </a:r>
            <a:endParaRPr lang="ru-RU" sz="5400" dirty="0"/>
          </a:p>
        </p:txBody>
      </p:sp>
      <p:sp>
        <p:nvSpPr>
          <p:cNvPr id="3" name="Прямоугольник 2"/>
          <p:cNvSpPr/>
          <p:nvPr/>
        </p:nvSpPr>
        <p:spPr>
          <a:xfrm>
            <a:off x="457200" y="2895600"/>
            <a:ext cx="569387" cy="923330"/>
          </a:xfrm>
          <a:prstGeom prst="rect">
            <a:avLst/>
          </a:prstGeom>
        </p:spPr>
        <p:txBody>
          <a:bodyPr wrap="none">
            <a:spAutoFit/>
          </a:bodyPr>
          <a:lstStyle/>
          <a:p>
            <a:pPr>
              <a:defRPr/>
            </a:pPr>
            <a:r>
              <a:rPr lang="en-US" sz="5400" b="1" dirty="0">
                <a:ln w="1905">
                  <a:solidFill>
                    <a:srgbClr val="002060"/>
                  </a:solidFill>
                </a:ln>
                <a:solidFill>
                  <a:srgbClr val="7030A0"/>
                </a:solidFill>
                <a:effectLst>
                  <a:innerShdw blurRad="69850" dist="43180" dir="5400000">
                    <a:srgbClr val="000000">
                      <a:alpha val="65000"/>
                    </a:srgbClr>
                  </a:innerShdw>
                </a:effectLst>
              </a:rPr>
              <a:t>II</a:t>
            </a:r>
            <a:endParaRPr lang="ru-RU" sz="5400" dirty="0"/>
          </a:p>
        </p:txBody>
      </p:sp>
      <p:sp>
        <p:nvSpPr>
          <p:cNvPr id="4" name="Прямоугольник 3"/>
          <p:cNvSpPr/>
          <p:nvPr/>
        </p:nvSpPr>
        <p:spPr>
          <a:xfrm>
            <a:off x="304800" y="5029200"/>
            <a:ext cx="761747" cy="923330"/>
          </a:xfrm>
          <a:prstGeom prst="rect">
            <a:avLst/>
          </a:prstGeom>
        </p:spPr>
        <p:txBody>
          <a:bodyPr wrap="none">
            <a:spAutoFit/>
          </a:bodyPr>
          <a:lstStyle/>
          <a:p>
            <a:pPr>
              <a:defRPr/>
            </a:pPr>
            <a:r>
              <a:rPr lang="en-US" sz="5400" b="1" dirty="0">
                <a:ln w="1905">
                  <a:solidFill>
                    <a:srgbClr val="002060"/>
                  </a:solidFill>
                </a:ln>
                <a:solidFill>
                  <a:srgbClr val="7030A0"/>
                </a:solidFill>
                <a:effectLst>
                  <a:innerShdw blurRad="69850" dist="43180" dir="5400000">
                    <a:srgbClr val="000000">
                      <a:alpha val="65000"/>
                    </a:srgbClr>
                  </a:innerShdw>
                </a:effectLst>
              </a:rPr>
              <a:t>III</a:t>
            </a:r>
            <a:endParaRPr lang="ru-RU" sz="5400" dirty="0"/>
          </a:p>
        </p:txBody>
      </p:sp>
      <p:pic>
        <p:nvPicPr>
          <p:cNvPr id="27650" name="Picture 2"/>
          <p:cNvPicPr>
            <a:picLocks noChangeAspect="1" noChangeArrowheads="1"/>
          </p:cNvPicPr>
          <p:nvPr/>
        </p:nvPicPr>
        <p:blipFill>
          <a:blip r:embed="rId2" cstate="email"/>
          <a:srcRect/>
          <a:stretch>
            <a:fillRect/>
          </a:stretch>
        </p:blipFill>
        <p:spPr bwMode="auto">
          <a:xfrm>
            <a:off x="1143000" y="76200"/>
            <a:ext cx="5029200" cy="2209800"/>
          </a:xfrm>
          <a:prstGeom prst="rect">
            <a:avLst/>
          </a:prstGeom>
          <a:noFill/>
          <a:ln w="9525">
            <a:noFill/>
            <a:miter lim="800000"/>
            <a:headEnd/>
            <a:tailEnd/>
          </a:ln>
        </p:spPr>
      </p:pic>
      <p:pic>
        <p:nvPicPr>
          <p:cNvPr id="27651" name="Picture 3"/>
          <p:cNvPicPr>
            <a:picLocks noChangeAspect="1" noChangeArrowheads="1"/>
          </p:cNvPicPr>
          <p:nvPr/>
        </p:nvPicPr>
        <p:blipFill>
          <a:blip r:embed="rId3" cstate="email"/>
          <a:srcRect/>
          <a:stretch>
            <a:fillRect/>
          </a:stretch>
        </p:blipFill>
        <p:spPr bwMode="auto">
          <a:xfrm>
            <a:off x="1219200" y="2362200"/>
            <a:ext cx="5257800" cy="1905000"/>
          </a:xfrm>
          <a:prstGeom prst="rect">
            <a:avLst/>
          </a:prstGeom>
          <a:noFill/>
          <a:ln w="9525">
            <a:noFill/>
            <a:miter lim="800000"/>
            <a:headEnd/>
            <a:tailEnd/>
          </a:ln>
        </p:spPr>
      </p:pic>
      <p:pic>
        <p:nvPicPr>
          <p:cNvPr id="27652" name="Picture 4"/>
          <p:cNvPicPr>
            <a:picLocks noChangeAspect="1" noChangeArrowheads="1"/>
          </p:cNvPicPr>
          <p:nvPr/>
        </p:nvPicPr>
        <p:blipFill>
          <a:blip r:embed="rId4" cstate="email"/>
          <a:srcRect/>
          <a:stretch>
            <a:fillRect/>
          </a:stretch>
        </p:blipFill>
        <p:spPr bwMode="auto">
          <a:xfrm>
            <a:off x="1219200" y="4495800"/>
            <a:ext cx="3276600" cy="2209800"/>
          </a:xfrm>
          <a:prstGeom prst="rect">
            <a:avLst/>
          </a:prstGeom>
          <a:noFill/>
          <a:ln w="9525">
            <a:noFill/>
            <a:miter lim="800000"/>
            <a:headEnd/>
            <a:tailEnd/>
          </a:ln>
        </p:spPr>
      </p:pic>
      <p:sp>
        <p:nvSpPr>
          <p:cNvPr id="8" name="Прямоугольник 9"/>
          <p:cNvSpPr>
            <a:spLocks noChangeArrowheads="1"/>
          </p:cNvSpPr>
          <p:nvPr/>
        </p:nvSpPr>
        <p:spPr bwMode="auto">
          <a:xfrm>
            <a:off x="6735763" y="542925"/>
            <a:ext cx="1265237" cy="461963"/>
          </a:xfrm>
          <a:prstGeom prst="rect">
            <a:avLst/>
          </a:prstGeom>
          <a:noFill/>
          <a:ln w="9525">
            <a:noFill/>
            <a:miter lim="800000"/>
            <a:headEnd/>
            <a:tailEnd/>
          </a:ln>
        </p:spPr>
        <p:txBody>
          <a:bodyPr wrap="none">
            <a:spAutoFit/>
          </a:bodyPr>
          <a:lstStyle/>
          <a:p>
            <a:pPr eaLnBrk="0" hangingPunct="0"/>
            <a:r>
              <a:rPr lang="ru-RU" sz="2400"/>
              <a:t>крышки</a:t>
            </a:r>
          </a:p>
        </p:txBody>
      </p:sp>
      <p:sp>
        <p:nvSpPr>
          <p:cNvPr id="9" name="Прямоугольник 8"/>
          <p:cNvSpPr>
            <a:spLocks noChangeArrowheads="1"/>
          </p:cNvSpPr>
          <p:nvPr/>
        </p:nvSpPr>
        <p:spPr bwMode="auto">
          <a:xfrm>
            <a:off x="6765925" y="847725"/>
            <a:ext cx="725488" cy="523875"/>
          </a:xfrm>
          <a:prstGeom prst="rect">
            <a:avLst/>
          </a:prstGeom>
          <a:noFill/>
          <a:ln w="9525">
            <a:noFill/>
            <a:miter lim="800000"/>
            <a:headEnd/>
            <a:tailEnd/>
          </a:ln>
        </p:spPr>
        <p:txBody>
          <a:bodyPr wrap="none">
            <a:spAutoFit/>
          </a:bodyPr>
          <a:lstStyle/>
          <a:p>
            <a:pPr eaLnBrk="0" hangingPunct="0"/>
            <a:r>
              <a:rPr lang="en-US" sz="2800"/>
              <a:t>lids</a:t>
            </a:r>
            <a:endParaRPr lang="ru-RU" sz="2800"/>
          </a:p>
        </p:txBody>
      </p:sp>
      <p:sp>
        <p:nvSpPr>
          <p:cNvPr id="14" name="Прямоугольник 9"/>
          <p:cNvSpPr>
            <a:spLocks noChangeArrowheads="1"/>
          </p:cNvSpPr>
          <p:nvPr/>
        </p:nvSpPr>
        <p:spPr bwMode="auto">
          <a:xfrm>
            <a:off x="7034213" y="2971800"/>
            <a:ext cx="1063625" cy="461963"/>
          </a:xfrm>
          <a:prstGeom prst="rect">
            <a:avLst/>
          </a:prstGeom>
          <a:noFill/>
          <a:ln w="9525">
            <a:noFill/>
            <a:miter lim="800000"/>
            <a:headEnd/>
            <a:tailEnd/>
          </a:ln>
        </p:spPr>
        <p:txBody>
          <a:bodyPr wrap="none">
            <a:spAutoFit/>
          </a:bodyPr>
          <a:lstStyle/>
          <a:p>
            <a:pPr eaLnBrk="0" hangingPunct="0"/>
            <a:r>
              <a:rPr lang="ru-RU" sz="2400"/>
              <a:t>сырьё</a:t>
            </a:r>
          </a:p>
        </p:txBody>
      </p:sp>
      <p:sp>
        <p:nvSpPr>
          <p:cNvPr id="15" name="Прямоугольник 14"/>
          <p:cNvSpPr>
            <a:spLocks noChangeArrowheads="1"/>
          </p:cNvSpPr>
          <p:nvPr/>
        </p:nvSpPr>
        <p:spPr bwMode="auto">
          <a:xfrm>
            <a:off x="6553200" y="3276600"/>
            <a:ext cx="2324100" cy="523875"/>
          </a:xfrm>
          <a:prstGeom prst="rect">
            <a:avLst/>
          </a:prstGeom>
          <a:noFill/>
          <a:ln w="9525">
            <a:noFill/>
            <a:miter lim="800000"/>
            <a:headEnd/>
            <a:tailEnd/>
          </a:ln>
        </p:spPr>
        <p:txBody>
          <a:bodyPr wrap="none">
            <a:spAutoFit/>
          </a:bodyPr>
          <a:lstStyle/>
          <a:p>
            <a:pPr eaLnBrk="0" hangingPunct="0"/>
            <a:r>
              <a:rPr lang="en-US" sz="2800"/>
              <a:t>raw materials</a:t>
            </a:r>
            <a:endParaRPr lang="ru-RU" sz="2800"/>
          </a:p>
        </p:txBody>
      </p:sp>
      <p:sp>
        <p:nvSpPr>
          <p:cNvPr id="16" name="Прямоугольник 9"/>
          <p:cNvSpPr>
            <a:spLocks noChangeArrowheads="1"/>
          </p:cNvSpPr>
          <p:nvPr/>
        </p:nvSpPr>
        <p:spPr bwMode="auto">
          <a:xfrm>
            <a:off x="6523038" y="4800600"/>
            <a:ext cx="1182687" cy="461963"/>
          </a:xfrm>
          <a:prstGeom prst="rect">
            <a:avLst/>
          </a:prstGeom>
          <a:noFill/>
          <a:ln w="9525">
            <a:noFill/>
            <a:miter lim="800000"/>
            <a:headEnd/>
            <a:tailEnd/>
          </a:ln>
        </p:spPr>
        <p:txBody>
          <a:bodyPr wrap="none">
            <a:spAutoFit/>
          </a:bodyPr>
          <a:lstStyle/>
          <a:p>
            <a:pPr eaLnBrk="0" hangingPunct="0"/>
            <a:r>
              <a:rPr lang="ru-RU" sz="2400"/>
              <a:t>основа</a:t>
            </a:r>
          </a:p>
        </p:txBody>
      </p:sp>
      <p:sp>
        <p:nvSpPr>
          <p:cNvPr id="17" name="Прямоугольник 16"/>
          <p:cNvSpPr>
            <a:spLocks noChangeArrowheads="1"/>
          </p:cNvSpPr>
          <p:nvPr/>
        </p:nvSpPr>
        <p:spPr bwMode="auto">
          <a:xfrm>
            <a:off x="6553200" y="5105400"/>
            <a:ext cx="1806575" cy="523875"/>
          </a:xfrm>
          <a:prstGeom prst="rect">
            <a:avLst/>
          </a:prstGeom>
          <a:noFill/>
          <a:ln w="9525">
            <a:noFill/>
            <a:miter lim="800000"/>
            <a:headEnd/>
            <a:tailEnd/>
          </a:ln>
        </p:spPr>
        <p:txBody>
          <a:bodyPr wrap="none">
            <a:spAutoFit/>
          </a:bodyPr>
          <a:lstStyle/>
          <a:p>
            <a:pPr eaLnBrk="0" hangingPunct="0"/>
            <a:r>
              <a:rPr lang="en-US" sz="2800"/>
              <a:t>aggregate</a:t>
            </a:r>
            <a:endParaRPr lang="ru-RU" sz="2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par>
                                <p:cTn id="8" presetID="9"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500"/>
                                        <p:tgtEl>
                                          <p:spTgt spid="3"/>
                                        </p:tgtEl>
                                      </p:cBhvr>
                                    </p:animEffect>
                                  </p:childTnLst>
                                </p:cTn>
                              </p:par>
                              <p:par>
                                <p:cTn id="11" presetID="9"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39" presetClass="entr" presetSubtype="0" accel="100000" fill="hold" nodeType="clickEffect">
                                  <p:stCondLst>
                                    <p:cond delay="0"/>
                                  </p:stCondLst>
                                  <p:childTnLst>
                                    <p:set>
                                      <p:cBhvr>
                                        <p:cTn id="17" dur="1" fill="hold">
                                          <p:stCondLst>
                                            <p:cond delay="0"/>
                                          </p:stCondLst>
                                        </p:cTn>
                                        <p:tgtEl>
                                          <p:spTgt spid="27650"/>
                                        </p:tgtEl>
                                        <p:attrNameLst>
                                          <p:attrName>style.visibility</p:attrName>
                                        </p:attrNameLst>
                                      </p:cBhvr>
                                      <p:to>
                                        <p:strVal val="visible"/>
                                      </p:to>
                                    </p:set>
                                    <p:anim calcmode="lin" valueType="num">
                                      <p:cBhvr>
                                        <p:cTn id="18" dur="500" fill="hold"/>
                                        <p:tgtEl>
                                          <p:spTgt spid="27650"/>
                                        </p:tgtEl>
                                        <p:attrNameLst>
                                          <p:attrName>ppt_h</p:attrName>
                                        </p:attrNameLst>
                                      </p:cBhvr>
                                      <p:tavLst>
                                        <p:tav tm="0">
                                          <p:val>
                                            <p:strVal val="#ppt_h/20"/>
                                          </p:val>
                                        </p:tav>
                                        <p:tav tm="50000">
                                          <p:val>
                                            <p:strVal val="#ppt_h/20"/>
                                          </p:val>
                                        </p:tav>
                                        <p:tav tm="100000">
                                          <p:val>
                                            <p:strVal val="#ppt_h"/>
                                          </p:val>
                                        </p:tav>
                                      </p:tavLst>
                                    </p:anim>
                                    <p:anim calcmode="lin" valueType="num">
                                      <p:cBhvr>
                                        <p:cTn id="19" dur="500" fill="hold"/>
                                        <p:tgtEl>
                                          <p:spTgt spid="27650"/>
                                        </p:tgtEl>
                                        <p:attrNameLst>
                                          <p:attrName>ppt_w</p:attrName>
                                        </p:attrNameLst>
                                      </p:cBhvr>
                                      <p:tavLst>
                                        <p:tav tm="0">
                                          <p:val>
                                            <p:strVal val="#ppt_w+.3"/>
                                          </p:val>
                                        </p:tav>
                                        <p:tav tm="50000">
                                          <p:val>
                                            <p:strVal val="#ppt_w+.3"/>
                                          </p:val>
                                        </p:tav>
                                        <p:tav tm="100000">
                                          <p:val>
                                            <p:strVal val="#ppt_w"/>
                                          </p:val>
                                        </p:tav>
                                      </p:tavLst>
                                    </p:anim>
                                    <p:anim calcmode="lin" valueType="num">
                                      <p:cBhvr>
                                        <p:cTn id="20" dur="500" fill="hold"/>
                                        <p:tgtEl>
                                          <p:spTgt spid="27650"/>
                                        </p:tgtEl>
                                        <p:attrNameLst>
                                          <p:attrName>ppt_x</p:attrName>
                                        </p:attrNameLst>
                                      </p:cBhvr>
                                      <p:tavLst>
                                        <p:tav tm="0">
                                          <p:val>
                                            <p:strVal val="#ppt_x-.3"/>
                                          </p:val>
                                        </p:tav>
                                        <p:tav tm="50000">
                                          <p:val>
                                            <p:strVal val="#ppt_x"/>
                                          </p:val>
                                        </p:tav>
                                        <p:tav tm="100000">
                                          <p:val>
                                            <p:strVal val="#ppt_x"/>
                                          </p:val>
                                        </p:tav>
                                      </p:tavLst>
                                    </p:anim>
                                    <p:anim calcmode="lin" valueType="num">
                                      <p:cBhvr>
                                        <p:cTn id="21" dur="500" fill="hold"/>
                                        <p:tgtEl>
                                          <p:spTgt spid="27650"/>
                                        </p:tgtEl>
                                        <p:attrNameLst>
                                          <p:attrName>ppt_y</p:attrName>
                                        </p:attrNameLst>
                                      </p:cBhvr>
                                      <p:tavLst>
                                        <p:tav tm="0">
                                          <p:val>
                                            <p:strVal val="#ppt_y"/>
                                          </p:val>
                                        </p:tav>
                                        <p:tav tm="100000">
                                          <p:val>
                                            <p:strVal val="#ppt_y"/>
                                          </p:val>
                                        </p:tav>
                                      </p:tavLst>
                                    </p:anim>
                                  </p:childTnLst>
                                </p:cTn>
                              </p:par>
                              <p:par>
                                <p:cTn id="22" presetID="39" presetClass="entr" presetSubtype="0" accel="100000" fill="hold" nodeType="withEffect">
                                  <p:stCondLst>
                                    <p:cond delay="0"/>
                                  </p:stCondLst>
                                  <p:childTnLst>
                                    <p:set>
                                      <p:cBhvr>
                                        <p:cTn id="23" dur="1" fill="hold">
                                          <p:stCondLst>
                                            <p:cond delay="0"/>
                                          </p:stCondLst>
                                        </p:cTn>
                                        <p:tgtEl>
                                          <p:spTgt spid="27651"/>
                                        </p:tgtEl>
                                        <p:attrNameLst>
                                          <p:attrName>style.visibility</p:attrName>
                                        </p:attrNameLst>
                                      </p:cBhvr>
                                      <p:to>
                                        <p:strVal val="visible"/>
                                      </p:to>
                                    </p:set>
                                    <p:anim calcmode="lin" valueType="num">
                                      <p:cBhvr>
                                        <p:cTn id="24" dur="500" fill="hold"/>
                                        <p:tgtEl>
                                          <p:spTgt spid="27651"/>
                                        </p:tgtEl>
                                        <p:attrNameLst>
                                          <p:attrName>ppt_h</p:attrName>
                                        </p:attrNameLst>
                                      </p:cBhvr>
                                      <p:tavLst>
                                        <p:tav tm="0">
                                          <p:val>
                                            <p:strVal val="#ppt_h/20"/>
                                          </p:val>
                                        </p:tav>
                                        <p:tav tm="50000">
                                          <p:val>
                                            <p:strVal val="#ppt_h/20"/>
                                          </p:val>
                                        </p:tav>
                                        <p:tav tm="100000">
                                          <p:val>
                                            <p:strVal val="#ppt_h"/>
                                          </p:val>
                                        </p:tav>
                                      </p:tavLst>
                                    </p:anim>
                                    <p:anim calcmode="lin" valueType="num">
                                      <p:cBhvr>
                                        <p:cTn id="25" dur="500" fill="hold"/>
                                        <p:tgtEl>
                                          <p:spTgt spid="27651"/>
                                        </p:tgtEl>
                                        <p:attrNameLst>
                                          <p:attrName>ppt_w</p:attrName>
                                        </p:attrNameLst>
                                      </p:cBhvr>
                                      <p:tavLst>
                                        <p:tav tm="0">
                                          <p:val>
                                            <p:strVal val="#ppt_w+.3"/>
                                          </p:val>
                                        </p:tav>
                                        <p:tav tm="50000">
                                          <p:val>
                                            <p:strVal val="#ppt_w+.3"/>
                                          </p:val>
                                        </p:tav>
                                        <p:tav tm="100000">
                                          <p:val>
                                            <p:strVal val="#ppt_w"/>
                                          </p:val>
                                        </p:tav>
                                      </p:tavLst>
                                    </p:anim>
                                    <p:anim calcmode="lin" valueType="num">
                                      <p:cBhvr>
                                        <p:cTn id="26" dur="500" fill="hold"/>
                                        <p:tgtEl>
                                          <p:spTgt spid="27651"/>
                                        </p:tgtEl>
                                        <p:attrNameLst>
                                          <p:attrName>ppt_x</p:attrName>
                                        </p:attrNameLst>
                                      </p:cBhvr>
                                      <p:tavLst>
                                        <p:tav tm="0">
                                          <p:val>
                                            <p:strVal val="#ppt_x-.3"/>
                                          </p:val>
                                        </p:tav>
                                        <p:tav tm="50000">
                                          <p:val>
                                            <p:strVal val="#ppt_x"/>
                                          </p:val>
                                        </p:tav>
                                        <p:tav tm="100000">
                                          <p:val>
                                            <p:strVal val="#ppt_x"/>
                                          </p:val>
                                        </p:tav>
                                      </p:tavLst>
                                    </p:anim>
                                    <p:anim calcmode="lin" valueType="num">
                                      <p:cBhvr>
                                        <p:cTn id="27" dur="500" fill="hold"/>
                                        <p:tgtEl>
                                          <p:spTgt spid="27651"/>
                                        </p:tgtEl>
                                        <p:attrNameLst>
                                          <p:attrName>ppt_y</p:attrName>
                                        </p:attrNameLst>
                                      </p:cBhvr>
                                      <p:tavLst>
                                        <p:tav tm="0">
                                          <p:val>
                                            <p:strVal val="#ppt_y"/>
                                          </p:val>
                                        </p:tav>
                                        <p:tav tm="100000">
                                          <p:val>
                                            <p:strVal val="#ppt_y"/>
                                          </p:val>
                                        </p:tav>
                                      </p:tavLst>
                                    </p:anim>
                                  </p:childTnLst>
                                </p:cTn>
                              </p:par>
                              <p:par>
                                <p:cTn id="28" presetID="39" presetClass="entr" presetSubtype="0" accel="100000" fill="hold" nodeType="withEffect">
                                  <p:stCondLst>
                                    <p:cond delay="0"/>
                                  </p:stCondLst>
                                  <p:childTnLst>
                                    <p:set>
                                      <p:cBhvr>
                                        <p:cTn id="29" dur="1" fill="hold">
                                          <p:stCondLst>
                                            <p:cond delay="0"/>
                                          </p:stCondLst>
                                        </p:cTn>
                                        <p:tgtEl>
                                          <p:spTgt spid="27652"/>
                                        </p:tgtEl>
                                        <p:attrNameLst>
                                          <p:attrName>style.visibility</p:attrName>
                                        </p:attrNameLst>
                                      </p:cBhvr>
                                      <p:to>
                                        <p:strVal val="visible"/>
                                      </p:to>
                                    </p:set>
                                    <p:anim calcmode="lin" valueType="num">
                                      <p:cBhvr>
                                        <p:cTn id="30" dur="500" fill="hold"/>
                                        <p:tgtEl>
                                          <p:spTgt spid="27652"/>
                                        </p:tgtEl>
                                        <p:attrNameLst>
                                          <p:attrName>ppt_h</p:attrName>
                                        </p:attrNameLst>
                                      </p:cBhvr>
                                      <p:tavLst>
                                        <p:tav tm="0">
                                          <p:val>
                                            <p:strVal val="#ppt_h/20"/>
                                          </p:val>
                                        </p:tav>
                                        <p:tav tm="50000">
                                          <p:val>
                                            <p:strVal val="#ppt_h/20"/>
                                          </p:val>
                                        </p:tav>
                                        <p:tav tm="100000">
                                          <p:val>
                                            <p:strVal val="#ppt_h"/>
                                          </p:val>
                                        </p:tav>
                                      </p:tavLst>
                                    </p:anim>
                                    <p:anim calcmode="lin" valueType="num">
                                      <p:cBhvr>
                                        <p:cTn id="31" dur="500" fill="hold"/>
                                        <p:tgtEl>
                                          <p:spTgt spid="27652"/>
                                        </p:tgtEl>
                                        <p:attrNameLst>
                                          <p:attrName>ppt_w</p:attrName>
                                        </p:attrNameLst>
                                      </p:cBhvr>
                                      <p:tavLst>
                                        <p:tav tm="0">
                                          <p:val>
                                            <p:strVal val="#ppt_w+.3"/>
                                          </p:val>
                                        </p:tav>
                                        <p:tav tm="50000">
                                          <p:val>
                                            <p:strVal val="#ppt_w+.3"/>
                                          </p:val>
                                        </p:tav>
                                        <p:tav tm="100000">
                                          <p:val>
                                            <p:strVal val="#ppt_w"/>
                                          </p:val>
                                        </p:tav>
                                      </p:tavLst>
                                    </p:anim>
                                    <p:anim calcmode="lin" valueType="num">
                                      <p:cBhvr>
                                        <p:cTn id="32" dur="500" fill="hold"/>
                                        <p:tgtEl>
                                          <p:spTgt spid="27652"/>
                                        </p:tgtEl>
                                        <p:attrNameLst>
                                          <p:attrName>ppt_x</p:attrName>
                                        </p:attrNameLst>
                                      </p:cBhvr>
                                      <p:tavLst>
                                        <p:tav tm="0">
                                          <p:val>
                                            <p:strVal val="#ppt_x-.3"/>
                                          </p:val>
                                        </p:tav>
                                        <p:tav tm="50000">
                                          <p:val>
                                            <p:strVal val="#ppt_x"/>
                                          </p:val>
                                        </p:tav>
                                        <p:tav tm="100000">
                                          <p:val>
                                            <p:strVal val="#ppt_x"/>
                                          </p:val>
                                        </p:tav>
                                      </p:tavLst>
                                    </p:anim>
                                    <p:anim calcmode="lin" valueType="num">
                                      <p:cBhvr>
                                        <p:cTn id="33" dur="500" fill="hold"/>
                                        <p:tgtEl>
                                          <p:spTgt spid="27652"/>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dissolve">
                                      <p:cBhvr>
                                        <p:cTn id="38" dur="5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dissolve">
                                      <p:cBhvr>
                                        <p:cTn id="43" dur="500"/>
                                        <p:tgtEl>
                                          <p:spTgt spid="9"/>
                                        </p:tgtEl>
                                      </p:cBhvr>
                                    </p:animEffect>
                                  </p:childTnLst>
                                </p:cTn>
                              </p:par>
                              <p:par>
                                <p:cTn id="44" presetID="3" presetClass="emph" presetSubtype="2" fill="hold" grpId="1" nodeType="withEffect">
                                  <p:stCondLst>
                                    <p:cond delay="0"/>
                                  </p:stCondLst>
                                  <p:childTnLst>
                                    <p:animClr clrSpc="rgb" dir="cw">
                                      <p:cBhvr override="childStyle">
                                        <p:cTn id="45" dur="2000" fill="hold"/>
                                        <p:tgtEl>
                                          <p:spTgt spid="9"/>
                                        </p:tgtEl>
                                        <p:attrNameLst>
                                          <p:attrName>style.color</p:attrName>
                                        </p:attrNameLst>
                                      </p:cBhvr>
                                      <p:to>
                                        <a:schemeClr val="hlink"/>
                                      </p:to>
                                    </p:animClr>
                                  </p:childTnLst>
                                </p:cTn>
                              </p:par>
                            </p:childTnLst>
                          </p:cTn>
                        </p:par>
                      </p:childTnLst>
                    </p:cTn>
                  </p:par>
                  <p:par>
                    <p:cTn id="46" fill="hold">
                      <p:stCondLst>
                        <p:cond delay="indefinite"/>
                      </p:stCondLst>
                      <p:childTnLst>
                        <p:par>
                          <p:cTn id="47" fill="hold">
                            <p:stCondLst>
                              <p:cond delay="0"/>
                            </p:stCondLst>
                            <p:childTnLst>
                              <p:par>
                                <p:cTn id="48" presetID="9" presetClass="entr" presetSubtype="0" fill="hold" grpId="0" nodeType="click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dissolve">
                                      <p:cBhvr>
                                        <p:cTn id="50" dur="500"/>
                                        <p:tgtEl>
                                          <p:spTgt spid="14"/>
                                        </p:tgtEl>
                                      </p:cBhvr>
                                    </p:animEffect>
                                  </p:childTnLst>
                                </p:cTn>
                              </p:par>
                            </p:childTnLst>
                          </p:cTn>
                        </p:par>
                      </p:childTnLst>
                    </p:cTn>
                  </p:par>
                  <p:par>
                    <p:cTn id="51" fill="hold">
                      <p:stCondLst>
                        <p:cond delay="indefinite"/>
                      </p:stCondLst>
                      <p:childTnLst>
                        <p:par>
                          <p:cTn id="52" fill="hold">
                            <p:stCondLst>
                              <p:cond delay="0"/>
                            </p:stCondLst>
                            <p:childTnLst>
                              <p:par>
                                <p:cTn id="53" presetID="9" presetClass="entr" presetSubtype="0"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dissolve">
                                      <p:cBhvr>
                                        <p:cTn id="55" dur="500"/>
                                        <p:tgtEl>
                                          <p:spTgt spid="15"/>
                                        </p:tgtEl>
                                      </p:cBhvr>
                                    </p:animEffect>
                                  </p:childTnLst>
                                </p:cTn>
                              </p:par>
                              <p:par>
                                <p:cTn id="56" presetID="3" presetClass="emph" presetSubtype="2" fill="hold" grpId="1" nodeType="withEffect">
                                  <p:stCondLst>
                                    <p:cond delay="0"/>
                                  </p:stCondLst>
                                  <p:childTnLst>
                                    <p:animClr clrSpc="rgb" dir="cw">
                                      <p:cBhvr override="childStyle">
                                        <p:cTn id="57" dur="2000" fill="hold"/>
                                        <p:tgtEl>
                                          <p:spTgt spid="15"/>
                                        </p:tgtEl>
                                        <p:attrNameLst>
                                          <p:attrName>style.color</p:attrName>
                                        </p:attrNameLst>
                                      </p:cBhvr>
                                      <p:to>
                                        <a:schemeClr val="hlink"/>
                                      </p:to>
                                    </p:animClr>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dissolve">
                                      <p:cBhvr>
                                        <p:cTn id="62" dur="500"/>
                                        <p:tgtEl>
                                          <p:spTgt spid="16"/>
                                        </p:tgtEl>
                                      </p:cBhvr>
                                    </p:animEffect>
                                  </p:childTnLst>
                                </p:cTn>
                              </p:par>
                            </p:childTnLst>
                          </p:cTn>
                        </p:par>
                      </p:childTnLst>
                    </p:cTn>
                  </p:par>
                  <p:par>
                    <p:cTn id="63" fill="hold">
                      <p:stCondLst>
                        <p:cond delay="indefinite"/>
                      </p:stCondLst>
                      <p:childTnLst>
                        <p:par>
                          <p:cTn id="64" fill="hold">
                            <p:stCondLst>
                              <p:cond delay="0"/>
                            </p:stCondLst>
                            <p:childTnLst>
                              <p:par>
                                <p:cTn id="65" presetID="9"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dissolve">
                                      <p:cBhvr>
                                        <p:cTn id="67" dur="500"/>
                                        <p:tgtEl>
                                          <p:spTgt spid="17"/>
                                        </p:tgtEl>
                                      </p:cBhvr>
                                    </p:animEffect>
                                  </p:childTnLst>
                                </p:cTn>
                              </p:par>
                              <p:par>
                                <p:cTn id="68" presetID="3" presetClass="emph" presetSubtype="2" fill="hold" grpId="1" nodeType="withEffect">
                                  <p:stCondLst>
                                    <p:cond delay="0"/>
                                  </p:stCondLst>
                                  <p:childTnLst>
                                    <p:animClr clrSpc="rgb" dir="cw">
                                      <p:cBhvr override="childStyle">
                                        <p:cTn id="69" dur="2000" fill="hold"/>
                                        <p:tgtEl>
                                          <p:spTgt spid="17"/>
                                        </p:tgtEl>
                                        <p:attrNameLst>
                                          <p:attrName>style.color</p:attrName>
                                        </p:attrNameLst>
                                      </p:cBhvr>
                                      <p:to>
                                        <a:schemeClr val="hlink"/>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9" grpId="1"/>
      <p:bldP spid="14" grpId="0"/>
      <p:bldP spid="15" grpId="0"/>
      <p:bldP spid="15" grpId="1"/>
      <p:bldP spid="16" grpId="0"/>
      <p:bldP spid="17" grpId="0"/>
      <p:bldP spid="17"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Прямоугольник 1">
            <a:hlinkClick r:id="rId2" action="ppaction://hlinkfile"/>
          </p:cNvPr>
          <p:cNvSpPr>
            <a:spLocks noChangeArrowheads="1"/>
          </p:cNvSpPr>
          <p:nvPr/>
        </p:nvSpPr>
        <p:spPr bwMode="auto">
          <a:xfrm>
            <a:off x="685800" y="533400"/>
            <a:ext cx="8229600" cy="708025"/>
          </a:xfrm>
          <a:prstGeom prst="rect">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a:spAutoFit/>
          </a:bodyPr>
          <a:lstStyle/>
          <a:p>
            <a:pPr algn="ctr">
              <a:defRPr/>
            </a:pPr>
            <a:r>
              <a:rPr lang="en-US" sz="4000" dirty="0">
                <a:latin typeface="Bernard MT Condensed" pitchFamily="18" charset="0"/>
              </a:rPr>
              <a:t>The smashing story of recycling Glass</a:t>
            </a:r>
            <a:endParaRPr lang="ru-RU" sz="4000" dirty="0"/>
          </a:p>
        </p:txBody>
      </p:sp>
      <p:pic>
        <p:nvPicPr>
          <p:cNvPr id="18435" name="Picture 2"/>
          <p:cNvPicPr>
            <a:picLocks noChangeAspect="1" noChangeArrowheads="1"/>
          </p:cNvPicPr>
          <p:nvPr/>
        </p:nvPicPr>
        <p:blipFill>
          <a:blip r:embed="rId3" cstate="email"/>
          <a:srcRect/>
          <a:stretch>
            <a:fillRect/>
          </a:stretch>
        </p:blipFill>
        <p:spPr bwMode="auto">
          <a:xfrm>
            <a:off x="0" y="1981200"/>
            <a:ext cx="5335588" cy="3810000"/>
          </a:xfrm>
          <a:prstGeom prst="rect">
            <a:avLst/>
          </a:prstGeom>
          <a:noFill/>
          <a:ln w="9525">
            <a:noFill/>
            <a:miter lim="800000"/>
            <a:headEnd/>
            <a:tailEnd/>
          </a:ln>
        </p:spPr>
      </p:pic>
      <p:pic>
        <p:nvPicPr>
          <p:cNvPr id="18436" name="Picture 3"/>
          <p:cNvPicPr>
            <a:picLocks noChangeAspect="1" noChangeArrowheads="1"/>
          </p:cNvPicPr>
          <p:nvPr/>
        </p:nvPicPr>
        <p:blipFill>
          <a:blip r:embed="rId4" cstate="email"/>
          <a:srcRect/>
          <a:stretch>
            <a:fillRect/>
          </a:stretch>
        </p:blipFill>
        <p:spPr bwMode="auto">
          <a:xfrm>
            <a:off x="5486400" y="3962400"/>
            <a:ext cx="3657600" cy="2895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Override1.xml><?xml version="1.0" encoding="utf-8"?>
<a:themeOverride xmlns:a="http://schemas.openxmlformats.org/drawingml/2006/main">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themeOverride>
</file>

<file path=docProps/app.xml><?xml version="1.0" encoding="utf-8"?>
<Properties xmlns="http://schemas.openxmlformats.org/officeDocument/2006/extended-properties" xmlns:vt="http://schemas.openxmlformats.org/officeDocument/2006/docPropsVTypes">
  <Template>Trek</Template>
  <TotalTime>415</TotalTime>
  <Words>259</Words>
  <Application>Microsoft Office PowerPoint</Application>
  <PresentationFormat>Экран (4:3)</PresentationFormat>
  <Paragraphs>62</Paragraphs>
  <Slides>11</Slides>
  <Notes>0</Notes>
  <HiddenSlides>0</HiddenSlides>
  <MMClips>0</MMClips>
  <ScaleCrop>false</ScaleCrop>
  <HeadingPairs>
    <vt:vector size="6" baseType="variant">
      <vt:variant>
        <vt:lpstr>Использованные шрифты</vt:lpstr>
      </vt:variant>
      <vt:variant>
        <vt:i4>9</vt:i4>
      </vt:variant>
      <vt:variant>
        <vt:lpstr>Тема</vt:lpstr>
      </vt:variant>
      <vt:variant>
        <vt:i4>1</vt:i4>
      </vt:variant>
      <vt:variant>
        <vt:lpstr>Заголовки слайдов</vt:lpstr>
      </vt:variant>
      <vt:variant>
        <vt:i4>11</vt:i4>
      </vt:variant>
    </vt:vector>
  </HeadingPairs>
  <TitlesOfParts>
    <vt:vector size="21" baseType="lpstr">
      <vt:lpstr>Arial</vt:lpstr>
      <vt:lpstr>Franklin Gothic Medium</vt:lpstr>
      <vt:lpstr>Franklin Gothic Book</vt:lpstr>
      <vt:lpstr>Wingdings 2</vt:lpstr>
      <vt:lpstr>Calibri</vt:lpstr>
      <vt:lpstr>Times New Roman</vt:lpstr>
      <vt:lpstr>Algerian</vt:lpstr>
      <vt:lpstr>Baskerville Old Face</vt:lpstr>
      <vt:lpstr>Bernard MT Condensed</vt:lpstr>
      <vt:lpstr>Трек</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Таня</dc:creator>
  <cp:lastModifiedBy>re</cp:lastModifiedBy>
  <cp:revision>50</cp:revision>
  <cp:lastPrinted>1601-01-01T00:00:00Z</cp:lastPrinted>
  <dcterms:created xsi:type="dcterms:W3CDTF">2012-11-30T05:52:52Z</dcterms:created>
  <dcterms:modified xsi:type="dcterms:W3CDTF">2014-04-17T14:14:28Z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