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chemeClr val="accent4">
                <a:lumMod val="40000"/>
                <a:lumOff val="6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FC99-A959-4A48-9309-C1BC8ACFD27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7181-EC2E-4977-B8F4-48988FE74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http://maioroff.ru/wp-content/uploads/2013/11/%D0%A1%D0%BD%D0%B5%D0%B3%D0%BE%D0%B2%D0%B8%D0%BA-%D0%B8%D0%B3%D1%80%D1%83%D1%88%D0%BA%D0%B8-%D1%88%D0%B0%D1%80%D0%B8%D0%BA%D0%B8-%D0%BF%D1%80%D0%B0%D0%B7%D0%B4%D0%BD%D0%B8%D0%BA-%D0%BD%D0%BE%D0%B2%D1%8B%D0%B9-%D0%B3%D0%BE%D0%B4-%D0%B7%D0%B8%D0%BC%D0%B0-%D1%81%D0%BD%D0%B5%D0%B6%D0%B8%D0%BD%D0%BA%D0%B8-%D0%B5%D0%BB%D0%BA%D0%B0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5182344" cy="1154559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entury Schoolbook" pitchFamily="18" charset="0"/>
              </a:rPr>
              <a:t>ПРОПИСЬ  №  4</a:t>
            </a:r>
            <a:endParaRPr lang="ru-RU" b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2984376" cy="91095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Century Schoolbook" pitchFamily="18" charset="0"/>
              </a:rPr>
              <a:t>с</a:t>
            </a:r>
            <a:r>
              <a:rPr lang="ru-RU" sz="4000" b="1" dirty="0" smtClean="0">
                <a:solidFill>
                  <a:srgbClr val="FFC000"/>
                </a:solidFill>
                <a:latin typeface="Century Schoolbook" pitchFamily="18" charset="0"/>
              </a:rPr>
              <a:t>. 3 – 5 </a:t>
            </a:r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5301208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Чернописская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Светлана  Вячеславовна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учитель начальных классов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ГБОУ СОШ № 507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г. Санкт-Петербург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http://file.mobilmusic.ru/49/f7/a6/737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s\byME\Desktop\П4.с.5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04657" cy="5184576"/>
          </a:xfrm>
          <a:prstGeom prst="rect">
            <a:avLst/>
          </a:prstGeom>
          <a:noFill/>
        </p:spPr>
      </p:pic>
      <p:pic>
        <p:nvPicPr>
          <p:cNvPr id="5" name="Picture 2" descr="D:\Users\byME\Desktop\П4.с.4(3).jpg"/>
          <p:cNvPicPr>
            <a:picLocks noChangeAspect="1" noChangeArrowheads="1"/>
          </p:cNvPicPr>
          <p:nvPr/>
        </p:nvPicPr>
        <p:blipFill>
          <a:blip r:embed="rId4" cstate="print"/>
          <a:srcRect l="5329" t="17333" r="11991" b="12381"/>
          <a:stretch>
            <a:fillRect/>
          </a:stretch>
        </p:blipFill>
        <p:spPr bwMode="auto">
          <a:xfrm>
            <a:off x="63111" y="620688"/>
            <a:ext cx="900869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4" descr="http://www.stihi.ru/pics/2010/04/09/5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Users\byME\Desktop\П4.с.5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838285" cy="2448272"/>
          </a:xfrm>
          <a:prstGeom prst="rect">
            <a:avLst/>
          </a:prstGeom>
          <a:noFill/>
        </p:spPr>
      </p:pic>
      <p:pic>
        <p:nvPicPr>
          <p:cNvPr id="3074" name="Picture 2" descr="http://dmitoks.ru/wp-content/uploads/2012/04/e5f0a948d9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2160240" cy="2482158"/>
          </a:xfrm>
          <a:prstGeom prst="rect">
            <a:avLst/>
          </a:prstGeom>
          <a:noFill/>
        </p:spPr>
      </p:pic>
      <p:pic>
        <p:nvPicPr>
          <p:cNvPr id="3076" name="Picture 4" descr="http://i99.mindmix.ru/s41.radikal.ru/i091/0812/e4/46de1804df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9432">
            <a:off x="3923928" y="188640"/>
            <a:ext cx="2212851" cy="2457089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hQSERUUEhQVFRQWFxcYFBgYFhcYGBwYGhkWFxcXFRUXHCYeFx0kHRcWHy8gIycpLywsGB4xNTAqNSYrLCkBCQoKBQUFDQUFDSkYEhgpKSkpKSkpKSkpKSkpKSkpKSkpKSkpKSkpKSkpKSkpKSkpKSkpKSkpKSkpKSkpKSkpKf/AABEIANUA7QMBIgACEQEDEQH/xAAbAAABBQEBAAAAAAAAAAAAAAADAAIEBQYBB//EADsQAAIBAwMCBQMCBAYBBAMBAAECEQADIQQSMQVBBhMiUWEycYEjkRRCobEHUmLB0fDhFiRyghUzklP/xAAUAQEAAAAAAAAAAAAAAAAAAAAA/8QAFBEBAAAAAAAAAAAAAAAAAAAAAP/aAAwDAQACEQMRAD8A8PpUqVAprs1ylQdmlXKVA4GnA0ylQPpUyu0DppTRNXo3tMUuKVYQYI7EBgfsQQR8Gg0EjT3MweKWqs7T8UCpNtt8KeaAVq3Jqbb08LJGKMbSIpHem2dUQkRNBGFuQTGJAn59v6GpPTwADiT2qSxAstGA22R8qZB+4kj8mmdN049R5/6f/FBzRagLuW5JttyB2MHaw+QaiarTFGKn/o7EV24pmrGyAwCt24Pcf8igh6ZgBSa6AcV27pCrEHg8EcH80O/YjigJcuu2efeuRuxXTaKLuBke1R01UZNA59BQfMKHFH/jJFBTT7j96AmmJY7jRdZrTEDjvRL9vYuOKrmfsaDgfNSVuihOgjFDmgjUqVKgVKlSoFXaVKgVKlSoO0SxZLsFUEsxAAHJJwAKHVh0m1ZLfr3HtiRBVN3vJOZEYiAZntQej9W8IJqNLYu37g05RFVmjcAoRdiNMNP1TIkFiMj6cHf6AfJualZWyHCW9w9Tbi0d8CFbOciK3PhsWm85WvG+jIysXWYBVQxW77iEgfAg8g0fi/SX79xUt2yLFotbtLKMV9TelimNwwIEwIoMTFG0rwwNbPrvh+z0/TFW23dTdATIkKJDM9ucgiNgkD6pHBAq28Km3pzcubvMIBCqBCgsBNw9pHHyaCvu6XfLTFNsXFUe59qilokE0R7EID3NAe5q94iIFS+lazYjrAkiM/3H4qvW4Au2MmpGk6a7higJKLuYD/LOTHeJH70AnVj9qk6MENQre5TtPBqW9qR7GgZfsupnsf2qPbueuCOautFqVZUS4DyA0CTHAxP/AGe9c1XSp1KLDBG/mU5gSGhoiRB4mRxzQVOt0xQESY9vY/NVgMmtD4g6Z/CstsksCsknaR9RHpgyREZIEmSMQaoxpSZI4oCX9FCzIp2jwP3qMt/saMoIFAy5dLGDTRYNFCj7VKQUELihs1G1Ns7qCbRNBEpUq7QcrtKlQKlSFdoFSpV2KBRU3pPTG1F1bacmffsJ7U/pViwxIv3Ht8bdqbgeZkzK9uFPf2AO58GdE04uefYu3TsEMSvpXfIALLkHbJ4HBjgGgi+EundQNpfI2i0rsYKAlmEq4DbSd0NEc/SYwDW41otWW865cBwrsphH8xIUsWM7RtW2DMQVYmcxRdY6CXuNct3l0+0wxR9jcwpdd259pG0MMzMxAq76XomuWf8A3CoWVnRzCWwyMyz5oBAQesgz/pg+owGN6fb/AIrUvq9QSVBJtTJAAJIZ9xmIkiJJOYqq6v4iGpG0KUIYbYf0EQQZB+QpB45963em09kW999SllPSbeZZmJB3ocgFwAFOD6Qcc4vqfhpLQ3ZW453JZ2k4LHagcH1QMT7j80FRe8P3LbqLykbwxQ4KsFLKxDDEDa0+0Zq3u9Ht2bBN0+sr6QZkCRlQPzlo+1bXqumW55d5k8qzAXYYuMLwVi0lWJe36EJiJ2jB4rGdSW9fute8thbHpPwFwS3ucSYwM+xoKC5pCw3CI7fatT4E01ret0ajbfG79N12oQOFDA+smAQojI/c/SvCAdZukhTkLxI7Me8HP7Vn+pOLOr/9tMWmXaRM74HcZJkkUF/1nw2BeVUBIZRcQjtkqwiBAVgViOI94ELrnQ7tlN+w7VjccYkwMTJEkCa2fT2m2HuWGS4kloiQr7FKkQfMVZVwOYniATF67oTctJZLAzdVbjyQE7y24ycNGfg4oIXhUo2nF0Em7bYs+BIBgAqFkxmJA7j4qaRaRmueWTcA22k2rsV3wGLDMCI3EyYgRHqJpnAC2hMIPUTkQq7SxDYBaB/52qTTeI+r7C620TftA37lPpBkqBH1EjjvFBnOt9L1FxmvXEJBI3EDA4ULHI+1VyKFEczVl1PxBfujczsGO3j08KEn3kjk95qjsuWcKRMnkn85oDN01VktPxFMtsOKPqb67YzIP4qKE7kGKCZe0IKyDmgpeIpj3IjafxXfMkRQK7rQcRUeuHSMx5p3/wCMPc/1oIFKula5QKlSrtAqUUortAoroWi6dFLQ7bR7hd34gVuPBfQtM95WS+TcVHdUKE7olIGw7lOZEx2PzQYMCrjwxrDb1Nsg7QWgntBwZHetr03wxa0/mMwDs63EUG4sQSJuJuChlQrtJHPmcGcTP/S5TRW4UZzbaAVkuWUsVkqQAQWJ4B+ZDPv0jUnULds2twUNt3uGXbJEgljGGmJxk9jWh6RqCu0ajTEXLga1qLxgoVdwTuwSQQEHOCxOBmj2rGoQE2LpQBv1FZSRJEsJBke/pJE8RQrmo1ttSXXT3WmCd2xyO0bvQAQQBGJEiZoCanSM7i7cusES2SpjfO2VW5gqWYp6pMxJA+r013TWW9qBcCk2lxp9whjkAXbnMBSNoEwdpODJNxYfUanTv5gazcC20YDDGLjLtXKqFZCyBeN3sMVV9ZCWbP6Xlq4KSfMyASFRAkMSAg9O4gwpPfaQg+J/EDITZI/UkhmBxG6cd5MDkkDPcmLTw3bX+EuPcIQElVJJCsWEbScwcE4GRj2oV/wgt215lxma42+XBaNwkAgkAHKuIgn0+zCbDV3LdnTi8ICoSLSbiPSIAWYMEmD3knuFLKEbX2rht+Tp/VBJuXJjYkgBgqmRuM4AOCoAkrWI6x0prF4oX3uIZpGZMna4k5iCcn6q3HhDrTXNTdU4V1LQgkKCNphSYPKiWk+/uKS34aY9QvembKMLtyQLZ8u4QygLGCQw9IH4FBd+D+ovcdrl6283S2ZYqbbEAoAfoUCAM8THzZa/pqwbS5K7FMk7jeUyvpGbhcMDJb6ShgmRUu89prG0OLa22nKwysjKZ2kbyZAyf9Q4EVH/AIglmuQ5Z1PrZUKrI3eYdpG0wcqI25AxEhX9Yd7C7dj3rkEuyszAOwGC/wBTFYAIGDETVe3iywocC0d9zcoS6GlFBG0sSYYMu6RPI9oqdqvE92CRbtMQTuYkhTnEAARyeCe3Hej67du6gLutqAOOxBIAy7xAwPjHxQUup6ezboxGVAnjkROTVGt2HB4IrQWNQbY9cz9JB7CqPUWZafc4oOa76p/P705SpWjajSsbaHmJX/ihiyy4ZYJ4B/4oBvaAtyDmo9m5mjvcj0kLHPH+4pm5f8p/B/8AFBP6frVVs8HmiazUJuwRFV2wdv60azbXO+ZoKyKZFEiltoBxXIopSmxQcilFdArV9d6NaVPPWES5ZRlWDHmmNwTcZI9OT2JYcRQZStf4V8Q29LpdQyOU1TCEJDZWQRsK4Ugic9wsYmslFbPoPQum3rNo3dW1q/uPnq6nbsmALbKjAHvLT9hQU+p8RXHtBWY3GhRueCVVGJVF914JnmB7Cr7oni+3tutq2drzyqkKAqgCVaFETuP1QSu0EAya3fhr/DLRNaS8ptXQwJh3LAHIPcAgFWyVEwfsOdQ/wrsqdsWR3OSD3OCB7AmDJ/vQed9O8daiwsD6Xub2ZgSzCeAe3pLDHaIiJrVt4y04IVL7FNpLlgMkEBIBUk4BJAn+XHNW2q8LrqEtDy0uqqBVKtuEQ0FIiIyI9OQSJyKqr3+GSMCwtQCMbLokQM+h4JackeqY/loJ3hTXtfV7lu7Cl3t2l/nCrtYyIkkrH8wiR3Jio8dMlpLVlbcG4d4cj0gF/VtecncI+BHZqP4W6JqtHaZrIW4Xguro20bQ87XUnMMBkQfcbQTd9RS1fa0yyzqztbXB2MwRfWon1LAIH+ZZmIJCs6NpLi2/Je5+kC9xiRhVhCwhsgEkg+4JxDGqrxWBftWAhKlmC25O1WUyNxB5IPLx/MPcAWHXdTe3XNPpw1yB+rcXI9Jkqjd4IaWHJJ9yKxmksu2oRQ3cQTkKs5YzgKMk9qDW+FvCgRvM88k2zDkCFEqDtknJk49ypGMGtB4x1Zs20uou4OyJGR6lXau5lAP0oTIjLAYio/Uenuqpc0jPcVLqG8CQ5eTBMkwRMqFwPzmnv1I3baA2hD7XAYNuHKmYgCSfzjgwQFX07RhdOofdcRCpczhixYlVgYWRzkwHMDioHinqVxNiWrgYRnYAQZMQVjGRgEn07e0Sbr/Rrrso3C3bUBQpmTGH3kKOCJg4AOPgfTugW7KlvNV/n1bVJ7kAiJ4E/M8TQM0dzVJZLsd0LDnG5LYO0hTzMsFn5jIqFrfHbMWVbargr3LcRzgYMkEAVcdYHnraVJRIHmHcCSwIHpE+uRB+4bgCqPrHhg+ZbRF2tBNxycEmIGOOCTPE9ooK3U619QxuXhISAqABRBM7RAxyxk+x+Kh3rQXLEcggL/YHtirbq2iKIpMlSCYn+aFE49wB+1ZrUsQAfcSvxQaLTn0PBghd6fjn8xVItzcSSZPzU/o9sm8gJBD+nnHqEf71B0qKt0q54MfnigiahZNB5q+13SWRd4ErzVYAC4PbvQR4imG6ak66N2KiutAMU9FmmgUS20HGD2Pz7igW2pV/ot1QSbbjbG7BO3cAV3R9Mggieauv/wAC+psreRG3lgjBVLAkyQ8gkgkciO0961GmsFLaoWNtrizc3sEEpnDAQSdpIdioIADGM0Hm9zpd1UFxrdwW2MK5RghPsGIg8Hg9jW98JWW1uhOjkyCSg9BXBDMdgYPIG4yeSYnJNWX8DevacWriuVsO6omMBoZU2sZA9VsCBJggbiRBvCHh9LWnlrLC81+H3G4ga3ANvZIAdIbcRlsDFBguo+DrqK962rXdMh2+cAAs4DAZkgNK7gIMYrSeFvDVvVaEj0pc8zaGc4LEqAVMSD+omPZWJPEeh6Oys3bCBW01wnUIhHAclbihTwbdxWEYjctYDwzoH0+seCotIxVnJ3WwQQVkqM5gcDmJEiggeFekXxcc27y2blttm1txLMZUrABAgbsnvxXsrXrF+xZtagqbtsbmUAAbwpIO2IZOIB5lSQM15l466YVu/wATaUWwCAyhtxDST7kbcgRxA7jNW3RtJdNsOxF1XAuMoj07yIKgN9PmBVI2nDGOcAbxv1FbFt3Rx5jxgsCQQCsgTEyTEYAHAiTkB/iE5y1pJKKpkFlLCZuMpOSTGBgCYGatPEOh3au1YuJ6HYPOELTIgGSFyCJI9j3paz/C/ZeBDg2vLtuDDHczFgbSxBJlSJ5z9zQdbxOzOq6JLTkLNy6we1DFgBO1lVP7er4k6rpOnt3m8y7cS482vNIJIgwsQxLCCvf/ADfAjD2Oop0vWXrKOLllwquwUnaQZ+hskrLqRznnGdV4N8SW9Xea0ikfpt6yiKA0gW2Kgmey5nLD3IIF6x1B9Hed1QBkYpbAH6dsElU8tAIJIM553QKo+h9RtWnuIsremXK2y5j/APygAwF7kdzGds1s9Vp1F4O4MhSFYqDtkHaZJ+qEYZ4weYrN9Itrba5dt21CMx23J9RA/lCBTKhgYbEwvuKA+g6so4lkLqSNj22LKw+fqBUGR7HvFN1WpDzA3HlirEHhl2Ab19AUxzk+9DVQl0Mx8sknZIgLgtIJ+niB7EqRMiit4k01q3ei4dyAQMAsTJgfC+qD3DfNBB13WrunsrstWSyAea36bEgADAIktgkn+1F/9aq9sXGFtQIDLMyMr9JO7POFkT9pzHVPGZ1dvyxbIJI77iRjAAge/A70/wAGeGBqbtw3P/0owDTiD7njbiZMj/gLVPEdh9L5lzsINlXMk7gASSsCeYzgROZHLfX9IWKW/OQ7RHmEGZgEoEHpIndHBE5xnXabw3oLGmNu5YF5g7n0Lcdm9RK7YyBAAj/T87q8m69aRNSTbQqhiEeQVkAjnt98UGwvavS3tyMSCJ2sQc47k/TI/tWI6z0vZtVSGCkie0DNMvW2Es4bafuADkgf0MfY0d75GnKXAQxkoCPUZwT8D5NBX3kCJbcEksTgH24phIgFhB7f80fTaIMhYmdog/HfFQblw4BHagv+k9SGw2yZB4H9DVb1jR+UYGZE0zplkKSxOYxQb+qJcgnFBHtHcM81wuBipXkDaSOeaiKJmaAcV0CnxXdtAbR697Zm27ITglWK4/FeidD6v58HzB+mqtdZgXbdA3MXuGM7TgA8A9hHmholjUMh3IxUjuDB4I5+xI/NB6t07r+n1d50t2WAW24CzCFOCXZWGII5xPaatrdxWS1/DszbTttIjJIJKlhbYq/HcmeD3E15V0PxNd01u7btBB520MxHqAXd9JnAO4zINer6bpdvS6a3bVUa79NssQS1wy1x3BnaigkwPgfU4oInUr7BhauHe1otCoskBirEMy7SdzADsTBMmj6DX2ArLufybim27MFYNu3bWkiZ+oBhngHMzi/EAFhQlu5v3DJhgZMFy88mQB3wo7Ba3PgvRMdMt26y4QsNv8qwEVjtn9QqCowIEgAbiSEjUaW1d0zaZrogsIvPbZGMSds7I9jkTjjIIpdN4PV3HkXhau28E+X6HKndMCI4Bhge3xUW7qmv72TFvd6QRLQBtJIOMxJAEftUbw8l0m5du6i8oR9m0NdDMzKYhlBAPGO/9w3F3o5LaY3LQvIjBmypwyOFGSN0MVgmBCCR2Wy69oXNxRp5CKIDbrbBJGSltnBZhA5KgGDnM+f3+uGzt8stuXduO48EkBP/AIgCT7lj7Cjp/iOEsytxvNU/Sw3ArPEkR8/EHGRAQ/Ef+HG+6Dpv4hySTfFxNz5IJZDbU7uTMxB96mdN8OJZsErb23Nij6iHcmLm0lCAVYBW7mAIjgCtdeu6xzcFp3AhSuFVdxOxATHmMxk9oCzwMWnRtWy3N12DbACysEhiYVFAX1LIwoWZJgGCaC+tdEbVWbbXXJdijvtb6VeAyMSFYGAoPeQ3vVB1Arp1IddlhWZkT1xAL7VXcGKjBxkernNWWp6hte6LCNkj/QTzEBQAyywMEHj5BYHWeqWLtuz/ABKeYomJnChgDsgLk7SMGT3oM9oOnPry2ovo1rTSBbTcx3mdoVWOXkq/2g8d67/EDwt5LW/LWXKlriJL+XmFRmzJAkfMH2rQNdVwiW2dLCljaUjcVEev1DcD6VHvA5XmrromuFnLXFuFiSzb7pY4wCLYCtiAML6QBiJoPKfCQNnUI1xQqzEsWXnESBIkSDHvW41iJbu33BI80ghZb1FVJDsrHdvO6BOZPzNXt7qVq7qLT3QrCy/mKoe2pJCuMg7ZIZlIGJjM8ClvbtRqLmouKUJchURWbaMAb2U7VcgSSSP2iAol8dXLRuLaDBUYehh3hlaQQShBCAwQafotHc1j/wARcthVUKF3CPQowQWyST3HAjtWi6N0hQ2o8+xp3a/te2AQ/lrkEMBO1j6YiZPeBUnSdDLXWsM5WwjFr9wkKWydtlVEQSoE/ETyKCks9KQ211d8hLFsBbXpUNc2kg3AsBcnAkdichTOG61qX1Woa7bQqqiFGIVF4Uzjmfklvc16T4kvPrtRbs2lK6Qend9KPsO7aqqMztgcydvGKy3UDCmxZCbrq+srvVdqzuLBuGLrIORLdswGe6fN4kKgQwN54wSFJCkjdzMD2NVvUG9RCwwUkBgI3AcNHyM1udRprgt3LdhSxuekGSBwC7O5hPTEATGSRIM1VdM6R5SfxDmFwVIIkNmPUGETBxz7AzkMm1p1+okSAR9iJH9CD+ajG8OSJNWupsky4O5ZgnP9jmod20oJjig5b1/pgDPFCR/emtZAbBxUo7e9BHArtKa7Qciltp1KKBKK9APVFt6NLt6813U3UVbaBh6bYJI83b/Luj0nLENPY1gBWk8PeENVf8u5Ztq4LDbLpBIPBG4EcZ4x+9Bd9C8LNqNN/EOCy+YUY91yDEdpk4+R71svCvR2sB09RtXViJwD2YDiecYyB7RQ9Fprui1Fyw4UWtQF3hcBLqwyuoiIPqEDttmOKsL3WLwt+sqSvpmM+/E8/P8AzQQmtshNsggZiAeSSWwT7/A5oWp00wrNByciFBAAL+gf5QJOTjNWeq1i7EuF4ePUDMj5BPYiqXxDe8xUKuxAhrZtnueWU+wk4n8UEK301L1t3ZWJAG1Sdo3HCkkcyCCMx9qzvSvD95dbbLqjBbiswkMuCG2kL2PAx3FaC5Ya1aVmdm8w7QFY7p+rCGQQIyQMYoi9WAY2Tdfeu7eCBIC5wGUSO+CSaDR6xQyqpAQhFjeyyA5DDaCsSQZLTGW49REG1a/UbdHkIItorE5YAna0cDKgwDEjAUAATq+9sEk2jDONwIgkKsnsy7TGYMUXW6ki1cdUl0tkoCViVWSzDbnALbfsJ7UFd1HWnzk0lghbsq9xycKqEOEt9yfSpPBxHbFr1TQi6ylgnlq0tLSgIO6D+d2PxzWC6V1G5rtdYXzBZ2yts7ogmSwDGctJ5+2MCt+uiFk+Uzm6WbzNx2TlpbIJ7Bv+4oKHVeIrSmLbG5BjYEVNwlAFDDBBHc+4iOKXT/PN5zdD2bABFpQFJEmANyruPJwDJiJwKsr2nh2JtWw0hs2uM44GPv8A3olyxuUTiCCQC31A4n/v3oOdW0llRbLMVG9FuBrZEWyxQsss36kDcfncYOBQOv2DYt+ZatMnlEblfcfQ4G3khvSyxuxh1BmJo3V9AuoUFpVgdylZBDDvJn+tHsIxVlvO9/cPUzKdhdtpRc4ZpW2TgmJoG9F1Nt7lm4t8OxBlYdwGjACkSuQyEAnLLzIqX01BfYnULctMx8ubd4LDAEKpXhgxGGAyRxmsp05hptbuusoRNxtlQ5UyG2ptUTDezCPTyOa2+pt2H09q44YnbtRrb7Ru9Z2EEHa3qbMic8cAK+5bt29rG9cneylDDsCoO6PwTJBg5zxXL3h8NqFErcZ0DeY6XN4QKFghCIADAbWHYe4ql6Nc0rdQYW3Nu3bVSdwRv1RIyDgAEoNq49NXHg3qli71LUM90NPlqm4wS4AaQv8A8p4iTkjGACOlXbdi7bMHdCDDq8n1BAT6fLcBZKkkCDJIE813Q7LW7aXrO4KQ7FGCy4DLCZgJxkEk7V4zMjxbcvWLm5UJTSXLV0tuLBlJYopQ49ILAAcbftUf/FTxQosWvLY7bzJdtuJkHBZZBwMk5BySKDJ9Z8PMLf6WwAS7biisxgLsU53EAbokcnEg1i9XpcQIONwj8yPxVz1HqJ1FlzuyrAkEzz/Ms/sarNC5AUwTtfBjlWGR+CAf/saCv09g/ih3UJNae1oFhjHEmqK82TANBFinBaeq08LQCrtEa3TYoOVaeHOrHT6i2++4qB0Nzy2KsVDAmI7xMTVXV74X6TZvP+tdVAJlWJUkbTBU7SD6oEYn8yA9DseOBqdVccOUtqv6U4d4IO12JgLyeJMDIoPTPEdu9cuKgmFngRyokE5PJ/YVQX/BN57ZYOgXB2+bbYxHJCnIH3kexpmj8HsrGDdJ2s0oCBAEKZ5EtGBmDQaq1rLRZk2g7SpYEhSecFiY7/SKWrtW02l29JlbaEEsCceiBJLQYHfb9pj67wzp106m0zB4Vrm6SS3cT7hgwxzI9pqk6Rpbg1Idpu2llwpu7QLm0hI3fzYxx96DWrp9O6QbgDmYHm2gwVT6pV7oIBK1E1ujsjccM7SFMo7rkGE2OViN3fifauPqNMbavcHl3GBVjdS626YkkKGjJwZzxmCDzSdMtIWKW9rkeoKoAMe3BAyDEcj4oG3LlvT2F8q1IQbhbBMM3+Zt2RPOPtmKuPCPWbd7RKWB38XGgErctszCBIwyPxPINV3hDVm45LAG7buMHQn0xmMngFC+R/l4zUPpOtS3dXSBGt3Mkkj0mAzTEy24AEfnnmgpb3gzdqLjWiwt+lrOyZl2IUE/yRtbM9hHeNb/AAX8NbW4xE+meHOTATJyzZOciPvUyy1u1dN6EU5WGKwAGL7YjAO/87DVN4qZTaKvcLu7hkYZO4cHaPsZ+GNBP1HSrbDLvtQ7pA2E5gEXAJSROAIOJ4qnfoZEHz7sDiHY4JkDmK01jSG3bS3dIcIoD5kmSCGK/YTn4qB1TSWnYlGvDHIOwH7wse1BBu9LfYAt64vuSwP9CMU0Lct6cIzu1u3cLySIUkEjaexJDTunmRnmVb0h2jN0jiRctt3HO4fNVPiawxtbRfuAm4o8oqgDQZzsMkjmOKDd9b6JptPYuXr1u1dGwgXdp52uqgjcYJaOIAOcGsJ0PXW3010l2B4YbiP05DRC8nAU4OACK2/h/wAQrq+nFD6rltYu2iAcqwABlREn1AT2+K8x8W6t1KW0tW7QBI2233MC0Am45MgEGc47+9BkSWa76WIFxokEiZPBj5j80M6s22BUkFTyPcHBn3qXqdPte2qiQzLDRAJlRj7bh9prmo0y7TAJm9cEd5ATGOfqigsV8RXLituvG7v2h95PmABt3pn7nI9zULqHWd+l8hrS7lu7luEncFIYG2P9Mmaq2Qj1BYXj4z8061adACrCTmNy/wBVJzQd0+tWyykAOeHkAgg4IH471OJ2W3e3cxAhSc5ZYxPYA/tUUbHIFxdh/mZV/aRMUG/q2VfL3B7YMiPzE9+5/egm6XrL7TKyv8xz3+2f6UK024fy/HP+1d0C+i7kBCvf35GO0VX6fXsk7WInJjFAa2aKDUcGnh6AjmgzSZqHuoCTU3QXkBAZdxzGSMwY47g5qvmlNB6D0XxHa0aEspuSIUR9LGDIDiBxzGKmdK8SaRdKbl71X2JBRZUqoYbVXbAbEksc8jGKpui9Mt3k06+Yty5e3SgBLrtbIcD4UmeY/NabV+E7Ya1tVFuWwm6eJGwgsIM+/tz2wArR47tSwFp9uAilgZAGdzMJyc/b960/QLxu2xutoEclh9KzwULCJHuD8HAiarU8PWVuXGNoglSpU3BsEiSJEmIByeRHzBun6f1KodGUsQZthnDM24queBuYCfZeOaCb1DXhHP6SYjewZt8yf5gBkDPBkn5qXpLhF1be30X7bLacKQfOT9QgzmWXcuQOB2NK6LWwhSAhZlMjcyskEoxxzie3px2oS6e5e0twWSFdGW7a5G24gZgtuc/y7c/b2oKrV3fJ1Vq80Dzf0LvMghU8q4049s+w+ai+K+m3HveZaby7tks6xIIWZEPPIPEx9VWfVtONVolcBAzqPUA27zGKlAAOYKsueJpl/VpqdN5gywQLcUiDuUDchGS3qBE98UEPrYS/pmubxtYKzbciVGfS2QZ+ed35D0LRK1tbqbi0CFgkSPkcRn2rHaDRsdRsUutpiymGg7e6n3+3evSOl6QW9KUByhI5z+4oJXQCXZ0aD6S1xz2iVVQSOPUDGMD5pOJdAH2zgwBtkclj27ftWa6F1K82o8pmC2zd3RG0tGMMO0dq13VkJgKZdcyoG3bg8e3OeJoMX1rw9cS7v073HBeHZuN+7+UryP8AmrG/fWxb227ZZ+WxNwtMzLZWP3jmo3Uf4uWhUuKrDI9OYwY4mn6O5dM+ZZ4yIMsc5ie9A3w/4i1GlvXrzWCbV+S6ocgzgwe4LcxmTWXudRD3Lt25hmDbEYY3S/M9gIP7DOY01zqxHpa1dG7OIPHY594qg6x1S27LFp4BglhtGZ9PxJAz2E0FR03TbbiFzJtgXWEyACykD7kOp+M1EW8bdln/AMzkKIxuO0uR7wAAfll+9GuXc6jfMhXk8S5baBHbJJP/AMT8VWteLbEyRHH+o5MfmP2oHaltyBoJYt9RM4jCj2in2wqIZI3Ej08mBOJ7Z/tXM7WtyOx54I9qj6ZCWAJiCDJn/YGglPqjJwAPvOOI/wDFRGSfoM+4qbrTtZlG1pgn/fmKB0/arMxBKhTuHeDA/wB8GgA8sNyqYAAbkiff8x/euqJE7Rmni21u4BbbcCZUjgiOCOxyQQal6nQj0sFw08e45n96CIKftroWkRQDYUI0RjQzQcrs1ymk0Ft4e8Q3NHe82zG/ay5EiGEGtR4X6k2s1CW7+puy7PChiskgkjcOAY4rAitt4J6S5+q1ZKOJV7kTOYCmYyR3ig2F3o+ls3Rp/UzqAcElBuhN5PAPA/rR3azYuJbCYublUjPqBkkHmQTOfioel6Yq3WQBEdgwlSCCAp//AGEjMn44msl1DxRes3ntNbtpsLKFAPpJwxVjkznPzQblejBWY2rrJMFgIMkcMJmDHtzQ+ja17OoK3b0rdnywQBBXMwMf096gazr51GjFzTSj2yJGJYDBDY9UQO81591Xqly9cL3D6p4AgD4C9qD17oSgtq9OvCuHtjHpFwBiv4aaxV3WppNVdtXdxs3MkLkhvsYJ/eoXgLxQul1B80gJcgPcILMoGTHvPH7HtU3x1qtOwV7Dq+52J9RLQRid2RHH5oJHhvSYbUN6Le6bW6OAct+8CrLpHV/Nvtgm0FAGZJY5Zz8k/wC1ZzTdAvX9ONtzzFCyiqZC9yD/AMVd+G+nmzCln3QJlfTE4gzI/NBeXOmEwVWdnqB2yVHJzP37Yq5XXp5ltQQxIMzAYiMgLyYzVZqtWbYDEzA9QPBHefxVa2pt6l0uWjItEvvBK7SBwDQS+peIhoheDgruB8obZDAgYJYYio3S/GaeUCNq3CDunIAicEn3nirTqetS5ZV9qv39TSGkYIx6ayVzxRo2Tbd05UgjdKCJyOfbn96AnXfHdprKbbSm4BmByZMsScnisl1jxe7ghUUAjOJj3jt+atesa3QsjKlgpcH0Qdu085BkEH2+ayGh0299sSSRtkwmcTc9lyCTI4P4CZZ0J8oboDO3E5O2AAVPEljmf5ftMHqDneFGCNv4IVQQfkRH4pam/wCY87vSoCqdoU7BhfSuAeJ+TRRfDAFlBI9MwcyDBlcg4PuPtmQbp2NvazFdrMVI/mgYJ/r+4o+oZ1lJwBKkYBHY/NRb9u28Q2xgOG+iefSQPTj3Bz3Fd0+muOVSVIkxncB//MtHxFAa5pfIvAuA2xgSs8jkZHuKYAFuH0+i4pifnuCKla61vvOQDEKCADiFABJPExP5qPqbof0IhAWTJbeR7xAGO8RQB0LAMQxO3JEcz8fNWOh6hsX6pB4jkc8jsap7KSRnOZHt80XyNoBM54igkKKawp9cK0AitDZak7KEwoARXNlG213bQDW3Wz8PeHkVf4g30ZUAMQ4WSPVv3LJCznaDWQmpWq6vcdVUHaqLsCrgQfqn3nMzQbbTeILD6I32YLq7F8MomC9q4djos9oM/EVieq9Ra/da45BZvYRgAAf0AqDNKg1vgnq6pd8q6f0rmCfYnEiqzrmmNu+6EkweTBJHYyKq7dzuKPqdW1w7nYsYAk8wMCgEwq26C+m+m+pDFhDT6QP9Y/4qoo/T9J5t1E/zMB+O5zQbnQaSzcdk091wpJ+jeq+wO0Y96u+oXRp3S0yltzQzySTIgBi3HwKp7vU7PTVIRZungEx8SQOPeq3/ANYJqVI1O43GcNvnvxx2AHAFBZdY6z5Ze1dnEQe5U/8AGf2pmo8R2FtizbUrbZhbZuDg+tvuYIn7+1Y7UdWuXWVrg37RBJ7xIia47kKH9ToVB47gGZjiCCZ+DQeu39ZYcAWVm3bUScjd7fkVn/EWmTUW7ioqocEFiBkfNU9rxjCqvlgKolpOWgc07xNqwVVgELbQ0A/yHDHHcSD/AF7UGU1Ngm66s43qBuZTIb6RHtzH596i222W2C5uMNpPZUkExP8AMSAJ7Cf82J11PLtbIht7KzHO4BmyoiR9a4+JqObmRA/kYN3ljJBOe2D+PmggvcPpDdwCd3fmI79oo73EFpdqlWLkyCf5QAOQf8x4NN6sxL8BQBAj8mfeZNH6ra3BWU8+pl7KWAn7cR/9fmghXNpOSxnvifkzUuwltWl1ZxHohwhn3yrAx7f1oVgfpkiCyyeAcYDAg/g/vQLuoJGQB3wIH7UEyx1Pyy20sCwIYMFIM5Pqx3zxQrOqXJIyB74PxBqI8YPxUuzoiwYcbVD/AGBgyT25FA7yVBDKxAK4x37j5EzT2cQvqAxERPHehaRd67MAA8/fuB+BP2rSafTWUs21uRbf1EmC2+ThgR9ooKTZTqbXYoOxQ3WnbooZegbFcNOJpjGg5Q2p5NcoOUop0U0rQI4oVy6aITTWE0Ecag1K0+uIIIwRwaGbIpgt0E3UapnJZmLE9zTbduRM5GaEtES6BNBKtL6SR2Knbzhgc/v/AHp9jUlSAOP5SDlYJLR8TOPmh6azNuV+sK749lZAJ+3qNSTYL2SAADbts7e871mPwf2mg7eywUgAs4QYGCSAXEdhgQfxxFC1t0eaWdSwDEsFMRuyqg9hn5x96fqMJZYHcwLgTyCYaZ+C0/ehaXXFv0yu4kbGnmVbdkjJ9IIiew9qA95nCqGXapRmWYBEbTAaM5SY+RUG8Yd44JucTgywH91P5o+q1e87TcMMgcSOLhX1JxIElh7UHpbyRP0GQflox/XbNAHU6jc0kSePjiP+/ah2bmHEn4+R3H9jRLr/AKh2CCGYAzznGPsYoiIpXcVgicg8x3IP+1AW0sqYwNwDgRIx9Q9xH9qiLfkw2RJHvGaJptb5dwkQQefkTP4pmrUecSAwRjuAPO057fmg4zrKyB6Tx7im377OzscSQSPf2j7U50BQNEHccZ/ce4o2kuCNrHBMq3efvyQaCPYWRid08AciM1cPrQiqsq+JyNwEgfTPB94/2ppbZZZoG4vtSDkmBvLHuAIEe5o/R9rW5NnzDuIOR6cCO3BB/oaCCa5NcpUDXoTGuUqBwNcIrlKgaa5NKlQdBp8UqVAxhQwM0qVBx6ZXaVA2a4xpUqDU9E04Hkt/ms3ZH5f/AL+KqruvZWvEd8H7blkY9xIPwTSpUAtVrCAgHHl/fnE/sAPxUd7xFzfOSQ35OT/c0qVAdX/XB7FgDJmZA3Z+c/vUpD5FxgnNti6k/BCkEcEEUqVAVNTl5VSu0kDYk7iQoO7bOCZ/3qr1tyWaMAlgAOAoIgf0rtKghzmKstZKlQTMqwmOxZ7f+00qVAO9a/8Abq0knzGXnsAp/wB6GoWAu0zj1bj39hxFKlQT7FjekPmGhT/MPz3HwZ+IpNqjauPsgAkY+1K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bigpicture.ru/wp-content/uploads/2010/12/1361.jpg"/>
          <p:cNvPicPr>
            <a:picLocks noChangeAspect="1" noChangeArrowheads="1"/>
          </p:cNvPicPr>
          <p:nvPr/>
        </p:nvPicPr>
        <p:blipFill>
          <a:blip r:embed="rId6" cstate="print"/>
          <a:srcRect l="16654"/>
          <a:stretch>
            <a:fillRect/>
          </a:stretch>
        </p:blipFill>
        <p:spPr bwMode="auto">
          <a:xfrm rot="1174865">
            <a:off x="526751" y="3002986"/>
            <a:ext cx="2024442" cy="156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zateevo.ru/userfiles/image/Snezhinki/1203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676774"/>
            <a:ext cx="2428875" cy="218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://chemistry-chemists.com/N4_2011/S1/Snow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339537">
            <a:off x="6228184" y="3068960"/>
            <a:ext cx="2428875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Users\byME\Desktop\iPod Photo Cache\прочая живность\x_eabf4c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2636912"/>
            <a:ext cx="3508812" cy="225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 descr="http://www.sunhome.ru/UsersGallery/wallpapers/32/snezhinki_zima_ob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s\byME\Desktop\П4.с.5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881769" cy="4248472"/>
          </a:xfrm>
          <a:prstGeom prst="rect">
            <a:avLst/>
          </a:prstGeom>
          <a:noFill/>
        </p:spPr>
      </p:pic>
      <p:pic>
        <p:nvPicPr>
          <p:cNvPr id="10" name="Picture 34" descr="https://encrypted-tbn2.gstatic.com/images?q=tbn:ANd9GcQEWG9bK4Snea2ADdS3EM-R1SLfqLUXHNN5nFq44TNmDJyunG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49380"/>
            <a:ext cx="3215632" cy="240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6" descr="http://art-apple.ru/albums/userpics/10001/FL02-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D:\Users\byME\Desktop\П4.с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1491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https://encrypted-tbn0.gstatic.com/images?q=tbn:ANd9GcR_aOWNGgRoGUlwN-AWiFaXfNazxsCTnHz5WHGQhylPk5qlcG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byME\Desktop\П4.с.3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86161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byME\Desktop\П4.с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770" y="0"/>
            <a:ext cx="5022510" cy="6858000"/>
          </a:xfrm>
          <a:prstGeom prst="rect">
            <a:avLst/>
          </a:prstGeom>
          <a:noFill/>
        </p:spPr>
      </p:pic>
      <p:pic>
        <p:nvPicPr>
          <p:cNvPr id="6" name="Picture 2" descr="D:\Users\byME\Desktop\iPod Photo Cache\птицы\0_6c27f_1ba6ba82_-3-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16832"/>
            <a:ext cx="4376686" cy="291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8" descr="https://encrypted-tbn1.gstatic.com/images?q=tbn:ANd9GcQSLGe3KSCnVmFkWLxW_Jt2XOx1wRbmbHqy8HM4MPo1z0NlHhEU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980728"/>
            <a:ext cx="41119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7fon.ru/%D0%9E%D0%B1%D0%BE%D0%B8/727134/%D0%97%D0%B8%D0%BC%D0%B0/%D1%80%D0%B0%D0%B7%D0%BD%D1%8B%D0%B5_%D1%81%D0%BD%D0%B5%D0%B6%D0%B8%D0%BD%D0%BA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byME\Desktop\П4.с.4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870336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http://www.sunhome.ru/UsersGallery/wallpapers/19/novogodnie_snezh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byME\Desktop\П4.с.4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1"/>
            <a:ext cx="8640960" cy="6602567"/>
          </a:xfrm>
          <a:prstGeom prst="rect">
            <a:avLst/>
          </a:prstGeom>
          <a:noFill/>
        </p:spPr>
      </p:pic>
      <p:pic>
        <p:nvPicPr>
          <p:cNvPr id="6" name="Picture 40" descr="https://encrypted-tbn0.gstatic.com/images?q=tbn:ANd9GcT51Yfthg5eHhRTd-x1SkpTM81OBNvUhJtyw2zkP23CJHkDjFG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656"/>
            <a:ext cx="4248472" cy="318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8" descr="http://www.gandex.ru/upl/oboi/gandex.ru-19837_fc5b0f56f270d1c9f4ea9c39c76431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byME\Desktop\П4.с.4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8830571" cy="2376264"/>
          </a:xfrm>
          <a:prstGeom prst="rect">
            <a:avLst/>
          </a:prstGeom>
          <a:noFill/>
        </p:spPr>
      </p:pic>
      <p:pic>
        <p:nvPicPr>
          <p:cNvPr id="7170" name="Picture 2" descr="http://s-marshak.ru/books/g/g04/g04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1830113" cy="264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AutoShape 4" descr="data:image/jpeg;base64,/9j/4AAQSkZJRgABAQAAAQABAAD/2wCEAAkGBhQSERQUExQUFRUWGBcaFxgYGRgcFhcXFBgXFxgYGBocHCYeGBokGhcXHzAgIycpLCwsFx4xNTAqNSYrLCkBCQoKDgwOGg8PGiwkHyUsLC0sLDAsLS0sLCwsLCwpLCwsKSwsLCkpLCwsLCwsLCksLCwsLCwsLCwsLCwsLCwsLP/AABEIAMABBgMBIgACEQEDEQH/xAAbAAABBQEBAAAAAAAAAAAAAAACAAEDBAUGB//EADwQAAIBAwMDAQYEBQMEAQUAAAECEQADIQQSMQVBUWEGEyJxgZEyobHwI0JSwdEUFeFicqLxkgcWJDOC/8QAGQEAAwEBAQAAAAAAAAAAAAAAAAECAwQF/8QAMBEAAgIBAwIDBQgDAAAAAAAAAAECEQMSITEEQRNRkSIyYYHRBUJxobHB4fAUI/H/2gAMAwEAAhEDEQA/APRFNI0kFPXlo6xAUUU1PNUIcUQoaQq0IKKemp5piEBSmlNY3tLr2RERG2Ndfbu7qoBd2GDnap+U0AbQNINXCL0i89sXkPu94JQi6/vVkSm9nbY4Y/iECMxXa6cMEXeQW2jcRwWgSePNMCYmmBrktRrvdaq4++4WDtNuTsaylu0XCrMBl37we4U0J13vL1q7ubc161tQMwCWHDhCy/hlypYzmCKVhR1009cb7Ra8PcdS7oiQishIi8Rva40HKWxsB/7jVrW6s37GmDyCb2y4qkiWQXAVnuCV/OgDpi9MWrhunbgUbb7tt9kAKrruZ2IuWyrND7Uz6UWo1lwf6oh2/DqMbiY93eRVIE4IUkYpbjO2FGDXE9Vvlbe1blxQn+rZfibm1s2AtMsAXODIzHir/XtTvuBCodbaiVYwrXrohAxGQAm9vQx6U6A6YmkGnjNcvYv+7t6u2sqvumvWZkFVuIZX/wDl/Hmsu0SBct/wxaVrbRvG0tctoiBgDK21clmJ5wMzSA72aRqvoNILVpEBJ2ACTyY5P1qwKYhUJNFtoTTAekKVMBQA4NMTSpR61ICpKaVNFJjCmlQbaVSMG3T1GtHURZTCpKaQNPWhA9EKAmnBqgCp5oaKaoQjVHq3TPfIIba6sGRoBhh5B5U8Ed6umm70COSf2UvXAttyi2lwId2VQcH3SMvwsROWJ27sVuajQXve2jbu7bSABlOS0Tz2MiBmIic1pTSoAxLvs6XvvcLgSd1sqPjRyLYJM4Ii3EdwxBoP/tthdtuGDfGj3mad7NbLEbYwFyAF/lC4ma3t1PQOzmtP7JsyxedcFypRFJm4xZmY3FOT8OBAxzRj2cugT7y2bnvfeD4SqA+7NsmAZkzu8SK6IGlTAzundCtWgpChriqAXMliYgkScT6VnXfZMm4596u1mZgrISVLmWEh1lSQMGa6I0woAwNR7J7yxNxVL/jZLQDnIJEliBJA4FWh7Pr7xmZ2ZCxfZx8TKEksCCwCiAMRPetYGmJoCzFX2YUOx965QpdRUOSgvRuAcySJEgHiaCx7K7bZHvJuFpDlFIgqLewqTlCoAIn1xW6DSpAQaHS+6togJIRQJPJirANKlQIVCKKKCgBTTxSmaVAxUhTUIcf8UgDpqaaYGpYwppU1KoGQiq97qKIwRmgkSMHjipBcrKv3WGstmAQbbDn1k9ueKyba4OnFBSbvybNG31W2zBA0se0EHie4qzavK07SDBIMeRyKzeoa1LbKSm5uQREjsM/PEetB0+57pzahmmGJGY3gA48bu/amp06ZTwJw1Rv+8l5+qICwAZisAwpPJjnipdPrAzFQHBABO5Y54578/aqGkeLl/cVKlxjv+GQABz2EelX7d5C7AEFwBu+U4B7d+KqMm+5GTHGOyT459CcviTxVMdZtTEmP6oO2fE1H121NomWBkAAHBLMog+n6UWssr/p2VSIVSMcAp/yM1Tk7ddhY8cKTl3dfh9Sa/wBQCOFIYysyBOOMilp+ohyo2uNwLCQIgfWqNnX7Wts0ndZH4RuJbd6cVpabVJckr2xxESPv/wCqIz1PkeTEoR91/iRJ1EkFhbYgFh2ztMGBMmj02s3lhtI2xMxVGz1JVLTALXGmWHwx3I7DFW/huW228GRMEZGJpRnfcJ41HmP4MkTVguU7gT2g8cfepi0CfFY9sOFtPgMzGSf+vAx4gVd6nhDkgwQI4JbEGqU3TsU8UVJJd9g9Nrd/8rLiRu7gmP8AH3qTV6nYhaJiMeZMVW1FjNtSeAQSeDABz25FHrnAQTMErkcD4gftRqdMnRFzjXfsOutbeFNsrPckdhP7zVqap6i4S1qBEmcjPBkemJ/Krk1ce5GRLZpUQXtVtZVCliZOI4EefnQjWfHtZWUng4IP1FQawn31sSQCCD2GMxPzih1Oo3XFVSGBIx/TsIJP61DluzaOJNLbtf6lu5rQH2AFmiSBAAHqTRWtWGUtkRO4dwV5FVen2/juNvBBY4HocH9RQLai5dCyJQGSSRJnP78UKUuRPHD3fKv5JU6juEqhbEwGWftyKmOsUKGyd0QBySewqDTXFRASUJVf5TyB2ycmqmiHxWp8O0DOWJ58YqdT2K8OLt1SRpJqvi2spWeMiD6Y71G2qYu6qv4RyTiYkD9+Kj1iMSBK7dyxzukc+lL38XLkKzGEwI7A+e2apyfBKhFq0u37omt3mLlWWBAIMzMn5UC6tiJFsnJB+IdjE0Wn1m5mUiCIgHmIqla1apxOWMmGgCSY+eaWr4jjjtv2d9ix/uBAYsoEPtifzJipL7qgNwKCTHHJ+v74qLVOHW2VJAZ1zGRE/Y9qa4m5oB+FAcz/ADN2+gn70rY9MXT48wz1AbFaMvAUT3PrT2dWxYq67TyMyDHNRWrgFhXInaoI/T6UWkQk72IJiABwAc/elqboThFJ2vP+C6ppqVKrMCgDWTqLoGstS/8AKfhJAAJBA+c/2rV3Zqrd6duvW7u6NgOI5n1rGSbqjqwyjGT1eT/QPVS15LbAFG+KOf8A9ck7vmSv2pa59l+0RuEyhgYIPGe8HsKre6vNqLpQ7YVQCyypHMfOfFH1TRXmVPiDlWBhVAIPYgzUW6bS7nRGMU4pyXH6r/hY0+iV7l7co/Evz/CDMjiTmr2n0S2ySuAeVH4Z8x2NULnSGLORdKhyCRt7iO4Pn9as6LSOrbmuFhtiIgDIOADHb51rFU+DnytNbT7cb+SIOv2mKhwwASDgfFJInPEcHPipbjounOWK7TySCSe09pP7irty2GBBEg81SXpXY3HKTO0wR2gTzFNxdtruKGWLgoydU7/EbQCHAAgCykTzlic/v9aK0/8A+S8f0CcnJkRj09PNS3tIS4YOVMQYAO4TPf602j0WxmYsXdoknwOBFCT2QSnFpy7tV8yCzow24nlbrGTBBHBB9IxU922qI5TBPiOTwPTnj1qNumkh13mGJMQIG7Pz8d6gv9McW9qtu3Mu6fQQT+n2pU49irjN+/3Rdv6YmzskSAM/9v6cVFr7u62m3O9kEjnz/ai/0jxHvm/+IpaDRMqgOfwMdscEER/c06b2ohOKV2nTv1FqtPGxizNDL+I455OPWl1YttEAESJnnkRA/fNWr9kOpU8HxzUT6KT+Jo3bivYkfpkVbjzREMitOXYi1Zb3lqMSWmfln8pq8Khu2AxUyRtMiO8iKlqoqrMptSUf73M7XWgb1ue4MQe4Mil1d2CziAViJ3bpzB7YqxqdHvZW3MpXgj15oRosgs7OAZAMRI4OBms3F7nRHJFaW3wuCLRJF67yDgx6MJ49DI+tDbJZ7zSMDaI8xPrkTGKtajRq5DGQRiQSDHMGO1HZ0qqu1RAz+fJpqD4E8yftd3S9Cp0vSobamASZOQPJxS1L7dRbPZht5gD6fWrWm04tqFEwOJo7toMCGAI8Gno9lInxf9jb3Tv8yDVv8SLjJk+QBn6TxTWT/Gcd9q/bI/fzqSxo0QkqMn1Jpn0Sli2ZiMEj9KVPkWqKWn4AJbUXVCiNqmfA3ER/eo9JaDWxPZjkGMhjBPr/AJqzZsBBC47+fzqL/b7efhGfU/PzRpY/EXm+37/Ui1uqTaCDIW4sgeROB5NDb0RBLFjlXLZwC3gCp30KREYkNyefNTz+/nS072x+IoqolPpxDWACMbYM9/NFoTb2k24jic9vM/OprVsKoCiAO1NathcKAB6UkmkhSmnqq92SKaemBpVRmUAc1LUIFSLUotkynFSTUampA1UZsJWohQCnBqiQxTUqU0AItTA1xGs9u2S+Rti3xtaA24SCZHY10XSPaO1fACnax/lPeP6Tw36+lNpgawNPNBupzQIeacUBaqlzq9lObiAj1E/lSsZemnNc7c9u9KJi5uIxAU5PoTg1Avt/ZP4UuE95AEfUmKNSCjqd1U9b1e1aIDuoY8L/ADR8hmuU63/9QALMWVZbjDBYCAO5EEgmuf6cjuzMQxZjzyc95ocgrc7e97XKCYtsQOJIE/TJFR6f22tGQ6Okd/xDPy4rFveyV54O+I7Sfv61y+v0F9LrWNw3AScEAqeM9+f7VrGKZEnTPX9Lq0uqHRgyngj981OK819iUv6e4xcgW2GV3KRjE84P9q9C0usW4gdTIP8AbnHmpaoadk9I0wNKkMVOWqJb65G4cwcjnx86MikmNpoLdQ0qemApoYoopjUgCTSDUjFBNSykGDSoQaVKxlEGjt1HuijFJFssqKMmo0PFETimZnM6r2luWtVsYfBu8Q0HuPPn6Vnr1LUe/Gxg7ElFnuoPcccZmg6kmpfUlXRmESsDAHz+9avRekXbV33joCApAyNwJIzB9BXnVklKt6PY8THjSVLj1OpTgTTMw7x9aG1c3Ccj0Ig1zHXek37+oBXcLXwAmR25IFehOemNpWeZixqcqk6I/aj2R3k3bIG45dDw89/+7/Ncp/p3sn4rbr68mfTyO/Br1VLe0BZ4EZ7xAprthWBDAEetbattzmap7HnVn2jZx7u45YcAmdynyRyRMeas2Pa2/YGfjVfOcHAO7+k9m47fLU697KqT7y0q/wDUp7xmQex/xWB0uyWB2SyicYIEzlSfsVPPBmplT3RcUyHrfX7moC3JYL3QE7AR2Md+Mnn0rFRLdzKObZ5IaM+gI5/WtHXdPZGlVOe3AI8AE/PBn0NVTpkn4pRvJgK35QDWLdbNlpWT9PlQAqFp5JIUj5U+qtrIFoOSBkZP59on86DTpsB3LcaQciI8j/36Vc9kULMysMR9DOI+dZuLctSKtJUzO1BGFaF+UmPPfn0ru/ZvQKq7skmJnz+4qBfZq0OFXGRWto12KBnHzrphBpmEpKjSe5HpXKe2XVtihQJLYmAY8Vs67VgDmuV6mVdwSZ28DtJ5J9cVq6RCbZF7C6dr15w5c21WSCTtJJgA59CfpXo9iwqiFAUDsOK5n2K6fs948QGj6nP7+tdTU3ZYVcj7W9Ua3ft7WI2iTBxJM5rqyPWsnqfszavSTKseWBzWOWLnGkb4MixzUjh7PVCcfEWkbY813Hs1vFohwwO6c85qLp3srbtqAwDspkNwY8HzWh1HXC1bLGJAwJ5PArnxYXGWrg6uo6pZI6C4TTCuOv8AtJeJkEACMDjGT61v9H6mbyztYHuYG2fTNbxyxbpHE4OKtmnNNuphimJrQkZjSpt1Ifv/AIqWUhClSBpVIzPLVIhqI1Kp4oRbLNujqFWovef+qdkUSGo/9UnkfY0RugYnPioLllXyJU/vkU1JESUq2JTrV8/kajudRHaaqXbTLz9+1VbyMwO1o/f60nJoiCc3XAPU/aMW22uGzxAx96DpntLba4yKTIEkHGPInmsPq6XSYL7o7HmsjV6Vl+KD9Z5PrWDy6j0l0UdPxPUrV8ODFc9pehf6e7cYBSrkEELBHkY5rlek+1L2Gh5ZCSZ7gk9q6/Qe0VrUApJn7H71tGXZnLLFOLui9cZGwwBjz/zxWB1zpSMTEdsCOaj1bG03xk7QfhJEzPggAfSprWpVx/yZ/wA1c4qSIg6d9jDsdHG6DuEcEH9fvXUdPtKqiIxOfWoLdpV4mOZ/farFsZJ4GazhiadvcuUotUi2G/T86g1OqCd4qE6kSc1S6leP6+PyreUqRhGN8mV13qBIw0n+1ZXS9NcuXQqkifxE/LPPoMVYv6Y3GAEz29Y4FdB0XowsSxJLnt4/yaztyKlUEdDprotW1ReQOT58n70Gp6kyoWJwIGPJwOM1Vvu3xBEJcCQCYB+vYetMHbKqFfcMiN2QDgmCFztjnvUPJGKqxQxZMjt7Il1d9rQDvABIAPPPBPeJj71qaTqAcZw374rlNV0vUXF23GyNrLtIHxAABcnbtDEnIn4eMZz9QmptOwe8xRNonaoy3eCIImRyTxRHJtci3hafsOz0QtUVzRowIKg7ufP3rjundUO73d2NwAyuBmQAyyYaIMetbK3tmVMY/fpW0faVownNwdSRFd9lVLGLhVew2yR9e9bek0q21CoAAPz9fnVGx1Qj8UEfY/SriXA/xKR9s/rWbjodpGkZqe1lgmhNVxdM8HnvGfXMRUisSJ/WKlZUzR42gyaYCmL0pqrsEPIp6EUqQyiSJpyeKYjmioRbD3ef3FE1uT3HqDH370l9aFtaorLJKEffaQJN+6gdRa3eT4GQPvwTUL68Jhzk8DltoGZzgVzfXPa6+lw2bSSYkFASR43YO37VyHUOo6xPicNbk87eSfLGc10YsOKTUnLnt5nPPLOtMY/M9WTqFp+8H/qHbxPHbzUn+kBEoQa8bs+0F9Di4zQO5BHjxPetjpvtywP8ZT5U2xB9dwn866X08HwYvJPuj0B9LtyVE+f+azPaDQNcQbWCgTuWeR5/Yqvpvba24A94pB7XBDd+/fxzV/8A3JT/ACn6ZH6Vzy6SXPJpHrHB8+pwt2yswM9h6nHaK0ND0i+LiFbbK0jMYHzrstLZS5lSn1gGflEzV9dEBlm/f1rLwmlTO7/N1O4oo37O9Srek/MZFZep0Jt5VHYEnI7V0am2p81aTUK3Bq9qo44xlHdnntzq5UwARHMziDk0Wo6+oAlueK7XqHS1uQwUb1yuMHyG9Dx6c1QTS6XUWnm2BtMXFiHtupBI+HIYHuOfWqorUc1pm1DTstMV8kR8zmpNP0LU3WkrtH9RwT61uv146Z2t31Z0USt5VMR2VwBG7ByDHFWk9prLBdpuHcQFhGzInEjOM/Sk4MNY/R/Z5LMEjc/k9vlUt/QZlRj55q4REHz3POe1Vr15lMKuM+Tk/pUvKsa3Qni8VlVw3cGY9eKFbhHpnjirtpiRMgHuOwqO84KnewEE9v8AIk0oZoSpUTLBKKbTK7XVCkgkPnMSe/4e0+tU31X8QOcKFggiWbnn0HP1pr9z4WIkD+o/b6Vidb6t7m2SFkyM+pn8sV1rp4Sdt7I5o9TOK0xXJPd06PcT3IQBTuIDQ7GSSAp7+vea0vfNuj3bbQPx8LPgdya890+vvOxJWEB5LDHcnmTVxeum3hbxxGBJE+K6Y9PB7wlRlkzZOJxbO9B3YH2H7xVvTdMcGd235ZP+K4zR+0lxV+Fw30/U9hWrZ9t3EB7QIMcEjt4zmZpy6XJ93cxhmxp+3aOyxGTn9/ahI7Z+n+awdN7X2HglXX0IH6TBrSsa20eHHoOBFefkw5IveJ6ePPjktpFs2xSNClxTwQflFFFZtUbRY0UqW3zSqSyn5oDunHH50F1zuCjBMmSJ/CQOJGfiqO5rwsggkgGY87d0fUDmcSKThqVWVdMPa3eaZlNSL1MAwJOF+7BiR8wF/MDzRPrlJyMYHEESQBOfrET+U+dk+z5N2pepouoS7HFdSvOly4thr3xNvf4UVAcCfeuPw4GM1mnXazWBraBCn4XZQAn1Y8/TNehXktuGU5HhhIbLL3HlTz5FVdIAsIiBVAMACAsGIwYk84HfNXrlijcsdtcMlJSdKW3kee6n2MvopMK+BhTJ5nuB+Vc89pkJVgQwwZwQfrmvSOsaW9cf4L11U/oQAE7ZwGx49efpXNWOjC+5ARrVsRua58V1ie+e2Dxj5zXd0/WNq8jX0/vwMsmBfcObcYGa632L1B2XEYnarAj0kGRnxg/Wr2m9lbTXgCkWwIiZd2MzvPAAjgHvXQ3vZq0qblUIq5MDwOQB+I4HPit4/aMdSjCLdnNl6V6W3SKVrUmSMk8zExjsPnWutsooa4xUdhkk44ii6Le0+6FBDGYLd/lkgfKtu9dCidpb0Ak1058stNVTOfp8KvVdnL9R1yuNlstLcnH2FBplvpAADL6kD68maudV0W4M4thB5P4iT4UdzVF+kFVl1gET+OD6YrxNUlLf6Hs3a2NF7RZQH3RMxJEEfIisLU9CAuPctM+4jILsC0dw+STgcz9Kqa3QOkbt4nK+taPTeh6oOhMwTncZ+H5E/lXRHI37pEtP3i/0O69tmLSysODO4HkznafnE+prU0z6cMWCKpMTgcgyOMTPeg1mgC5UnJ4/xT6bpkn4senetU8iIaxNWaTncMER3/49ab3UZkz5J81EzKmFHxHyDmP32oX1OPjHMQBM5+fFZzlHfzJUZfIMt6k5xP7zUTNTaq4E4knvkYprXxDHia8rJ4mqn+R0pKrKPUOnC5mCxxgvcCY8qpH3rG6l7JNfCbnVNvKIpKd8gsZJiOfFT9Q9li11rlq57suSXP8AEYk+ABcUBccRyTVjpug1NpxuvpcSfiDIwbjs28xxXTjyuEdMcnyaIcbd18zz7X9MFu41tWNwqYMDAg8frVU2oJ3CPSM4r1LqaLYtXLlq2u/kYkyTk/3ritBqNPua5qmZnYzH7/cV0R6i0+WbKNqzK6Zo23FlUlQM+PT9K6G90hyBAG2JJ7LMVt9D6zpr82rSGBmCsSBifP1rba0sARiMD0rpj9pPFHS00zy8/QrJk1Hnp0xAiQB5xiMCR5p9Lq2AKnscD6/P1P3ru19nrZMlQMzU+n6DZQ7hbWfJ5rvxdbBq6Zwy6Kd1aOd6Z0zUO5JZlT1HeeBXUaa2VEbifn/apyKaK58uZ5OTtw4I4+BClTA0q5zpM/U7cAjcewHOO/Ijnz39aUJAJXttAjJnEQccTT3bZmQQCJGRIgxOJHgfahNrcIJ8Tjxz8u3yprgpliyquD8HcgzzMk9j5Yn6mit3rZCmB8TwMfz8THb8PPyptJa2THEk/eP8UKaARyeB2HaJP12r5/D3pmbJf4RMyhLHyMmZ85MtPzNGiKsRtH2/mMH7kR8xVZdCdx+IQwYNgzDBFxLEzCnJJ7VJb0x3fjUgEYC5+Fy4BO7BkxxT2FuR3dFZfJ2yDJgjsDIOcAZP0qL/AGu2WwVxmMSOIx9F+wqYdLnJfjbGD/LuifiM/i44xgCpbWki4TuBw2O4DMGz8RxiMAfU5rCeDHPlGkcko8DafQIpnaJHf1/zVs1HbuBoIIIP6jB+tI3xIEiTxnmOYrSMYxVRJlqfJFqNAj8qCfPB+4oL1m5j3dyCOxAIP1IkVObi7oJEkTHeB3ogRWqmzN4l5Gemqvqf4loOP6kIkfMd/pUl3qFrcAwMyACUOO/JFXQ1In9mm5RfKJ0SXD9SraSzvJlWcmckEj5eBQ3uqpO1P4jHHw/5p9V0q0/Kx5jGKPRaW3bEIFA7xzPqapLFFbEPxZMsKswSMx9vSgfwe/EflntUhem3VjJWjdbFXUAhSc/i4/ID5VXN5ixBkxkCN0T2xia0bWoVsAg/IzzQ3NUi/iZRPk1zPDvaZvHI+K3K42tJIZSuC3Ez2Ioi0QFHPAEgfM4qS7qkQfEwE5A8x4ip1eQO88VaxfHcTk6utivaaPhK/wBxHzNTNbXwKa3qFaYIMGDHY0CaoMSAZI5wYx6xFV4ca33Ieq9kxzpgar/7NbBkIk/ITU97VKnOO/BxECTHAyKL34mJEnj64FQ8GLyHcyO3pI7AfICp1tgcUhSJqoYIR4IcmwiaBjT0JrYQqaKRakGqWUhopUTGmqSyk6Uy0dw0KkU0DJbdSkxUIOeKmANBI8TjyDVHp+hZbR7XCu3MbQRMfh5yZk5q8DREUnFPcpTcVSKvT9AbZyQYVVWJwByM+TFFotGbc5WM5C/EZMyxmZ9KnAp5oUUhvJJ38StptBtYu0FyScAgAnEgTgkcmo16efebyeHJUciGEER2M5mropEU9KoXiy3+OxV1GhLNu3ZgAc8Z3AwQYOPlFFf0QZVA+HaZx25kCj1WqFtGdsKokkeJiq6dbtEqA07i4UjIJtCWyMeg8mjSmLxZKt+C1pbAtrtHAJj5EzFSkVj6P2nsvt/EC0BQdpksbYABViCf4iyJxBnIipH9oLa7ZDqGK7WIEFXmHmcLjvByMZq6rYhtt2zQvpuUgGCRE/OoNJoikwRkg8E4AiBmao2/au0yggPJCmCsGGVnnnH4YPgkDvVq31TcARbYyNxgr8KzE/ig5nA/pNJx3stTajpRZ1Vjeu2YBIn1HcfWg02nKKVJkSdvop7HzFVbnVyoabR+H3k/GvFoKWP/AJCKa11jc21bTEliqyYUlTcnJGDFsmBPI9YNO9gptR09iXpuh91MkGfA+0kmaa90tmu79wiRiMhR/L4P1qtpPaRblxbao8sRkxhTaFwN8pOz5+lTP1gh3UISFYLuk7dzC3t3HbtAJuAck4OKnw1VFrPPU5d2WNf00XNpmNs9gZBERnFPc0p93sVyvHxYmO4HYYqlqPaHYwUoJ4MXF5llAURLH4TjBHHNF/vbFVKopLxtAYkwVuN8QAlT8EeMnODT0rkhZZUl5FnT6Mo8hhG2CIA4/Ccd+aVvQlbhfdgkn8Oc9ifHyq0hwJx59PSe9PFTpRTyyZU1nTveNO7sBETiZMZxPFFe0IckndwAIMREwfXmatRTkU9KF4s1W/Ay8R+tLbSFPNUZg0xp5xTE0WANKaY04FSykIAUqQFKpKKxqNqlZ5qDdVAWUipJqql41J7+kOicU278+ajF6m30WKiZWpw1Vzcpe+osNJOXpw9Vjcpe9iixaSxdtKwIIkHkfn+tQP0y0WLFAWJme4M7pB7SeY57yMUIvGnGoosNIZ0SEAFcBQoycKpVgAfQqp+lRP0i0QQyAg9jMRDCAJwPjbAxmjOooV1HajUGkL/brUyEXv8A+RBP5gfanHT7QgbFxx38HvyPhGOMCmF2mN6jUGknawp5UZmcDO4ANPzAE+YFNd0iMu1lUrztIBEzMx5kk/U1F7+m/wBQfNFhpLFuwgMhVB+QnAjn5Yo9i5wM84GcRnzgAfSqo1FP7+nYtJP7lQBAGJiAMT48c9qZUUcACTJgCZ8mO/rURvYpe9pWOixup91Vy9Lf607DSWVNIsDUG6nDUWLSS4oS9Dupt1KwoNrtAWNAxpBqLGkHuog9RBqJRNJjocmaVLaaVTY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data:image/jpeg;base64,/9j/4AAQSkZJRgABAQAAAQABAAD/2wCEAAkGBhQSERQUExQUFRUWGBcaFxgYGRgcFhcXFBgXFxgYGBocHCYeGBokGhcXHzAgIycpLCwsFx4xNTAqNSYrLCkBCQoKDgwOGg8PGiwkHyUsLC0sLDAsLS0sLCwsLCwpLCwsKSwsLCkpLCwsLCwsLCksLCwsLCwsLCwsLCwsLCwsLP/AABEIAMABBgMBIgACEQEDEQH/xAAbAAABBQEBAAAAAAAAAAAAAAACAAEDBAUGB//EADwQAAIBAwMDAQYEBQMEAQUAAAECEQADIQQSMQVBUWEGEyJxgZEyobHwI0JSwdEUFeFicqLxkgcWJDOC/8QAGQEAAwEBAQAAAAAAAAAAAAAAAAECAwQF/8QAMBEAAgIBAwIDBQgDAAAAAAAAAAECEQMSITEEQRNRkSIyYYHRBUJxobHB4fAUI/H/2gAMAwEAAhEDEQA/APRFNI0kFPXlo6xAUUU1PNUIcUQoaQq0IKKemp5piEBSmlNY3tLr2RERG2Ndfbu7qoBd2GDnap+U0AbQNINXCL0i89sXkPu94JQi6/vVkSm9nbY4Y/iECMxXa6cMEXeQW2jcRwWgSePNMCYmmBrktRrvdaq4++4WDtNuTsaylu0XCrMBl37we4U0J13vL1q7ubc161tQMwCWHDhCy/hlypYzmCKVhR1009cb7Ra8PcdS7oiQishIi8Rva40HKWxsB/7jVrW6s37GmDyCb2y4qkiWQXAVnuCV/OgDpi9MWrhunbgUbb7tt9kAKrruZ2IuWyrND7Uz6UWo1lwf6oh2/DqMbiY93eRVIE4IUkYpbjO2FGDXE9Vvlbe1blxQn+rZfibm1s2AtMsAXODIzHir/XtTvuBCodbaiVYwrXrohAxGQAm9vQx6U6A6YmkGnjNcvYv+7t6u2sqvumvWZkFVuIZX/wDl/Hmsu0SBct/wxaVrbRvG0tctoiBgDK21clmJ5wMzSA72aRqvoNILVpEBJ2ACTyY5P1qwKYhUJNFtoTTAekKVMBQA4NMTSpR61ICpKaVNFJjCmlQbaVSMG3T1GtHURZTCpKaQNPWhA9EKAmnBqgCp5oaKaoQjVHq3TPfIIba6sGRoBhh5B5U8Ed6umm70COSf2UvXAttyi2lwId2VQcH3SMvwsROWJ27sVuajQXve2jbu7bSABlOS0Tz2MiBmIic1pTSoAxLvs6XvvcLgSd1sqPjRyLYJM4Ii3EdwxBoP/tthdtuGDfGj3mad7NbLEbYwFyAF/lC4ma3t1PQOzmtP7JsyxedcFypRFJm4xZmY3FOT8OBAxzRj2cugT7y2bnvfeD4SqA+7NsmAZkzu8SK6IGlTAzundCtWgpChriqAXMliYgkScT6VnXfZMm4596u1mZgrISVLmWEh1lSQMGa6I0woAwNR7J7yxNxVL/jZLQDnIJEliBJA4FWh7Pr7xmZ2ZCxfZx8TKEksCCwCiAMRPetYGmJoCzFX2YUOx965QpdRUOSgvRuAcySJEgHiaCx7K7bZHvJuFpDlFIgqLewqTlCoAIn1xW6DSpAQaHS+6togJIRQJPJirANKlQIVCKKKCgBTTxSmaVAxUhTUIcf8UgDpqaaYGpYwppU1KoGQiq97qKIwRmgkSMHjipBcrKv3WGstmAQbbDn1k9ueKyba4OnFBSbvybNG31W2zBA0se0EHie4qzavK07SDBIMeRyKzeoa1LbKSm5uQREjsM/PEetB0+57pzahmmGJGY3gA48bu/amp06ZTwJw1Rv+8l5+qICwAZisAwpPJjnipdPrAzFQHBABO5Y54578/aqGkeLl/cVKlxjv+GQABz2EelX7d5C7AEFwBu+U4B7d+KqMm+5GTHGOyT459CcviTxVMdZtTEmP6oO2fE1H121NomWBkAAHBLMog+n6UWssr/p2VSIVSMcAp/yM1Tk7ddhY8cKTl3dfh9Sa/wBQCOFIYysyBOOMilp+ohyo2uNwLCQIgfWqNnX7Wts0ndZH4RuJbd6cVpabVJckr2xxESPv/wCqIz1PkeTEoR91/iRJ1EkFhbYgFh2ztMGBMmj02s3lhtI2xMxVGz1JVLTALXGmWHwx3I7DFW/huW228GRMEZGJpRnfcJ41HmP4MkTVguU7gT2g8cfepi0CfFY9sOFtPgMzGSf+vAx4gVd6nhDkgwQI4JbEGqU3TsU8UVJJd9g9Nrd/8rLiRu7gmP8AH3qTV6nYhaJiMeZMVW1FjNtSeAQSeDABz25FHrnAQTMErkcD4gftRqdMnRFzjXfsOutbeFNsrPckdhP7zVqap6i4S1qBEmcjPBkemJ/Krk1ce5GRLZpUQXtVtZVCliZOI4EefnQjWfHtZWUng4IP1FQawn31sSQCCD2GMxPzih1Oo3XFVSGBIx/TsIJP61DluzaOJNLbtf6lu5rQH2AFmiSBAAHqTRWtWGUtkRO4dwV5FVen2/juNvBBY4HocH9RQLai5dCyJQGSSRJnP78UKUuRPHD3fKv5JU6juEqhbEwGWftyKmOsUKGyd0QBySewqDTXFRASUJVf5TyB2ycmqmiHxWp8O0DOWJ58YqdT2K8OLt1SRpJqvi2spWeMiD6Y71G2qYu6qv4RyTiYkD9+Kj1iMSBK7dyxzukc+lL38XLkKzGEwI7A+e2apyfBKhFq0u37omt3mLlWWBAIMzMn5UC6tiJFsnJB+IdjE0Wn1m5mUiCIgHmIqla1apxOWMmGgCSY+eaWr4jjjtv2d9ix/uBAYsoEPtifzJipL7qgNwKCTHHJ+v74qLVOHW2VJAZ1zGRE/Y9qa4m5oB+FAcz/ADN2+gn70rY9MXT48wz1AbFaMvAUT3PrT2dWxYq67TyMyDHNRWrgFhXInaoI/T6UWkQk72IJiABwAc/elqboThFJ2vP+C6ppqVKrMCgDWTqLoGstS/8AKfhJAAJBA+c/2rV3Zqrd6duvW7u6NgOI5n1rGSbqjqwyjGT1eT/QPVS15LbAFG+KOf8A9ck7vmSv2pa59l+0RuEyhgYIPGe8HsKre6vNqLpQ7YVQCyypHMfOfFH1TRXmVPiDlWBhVAIPYgzUW6bS7nRGMU4pyXH6r/hY0+iV7l7co/Evz/CDMjiTmr2n0S2ySuAeVH4Z8x2NULnSGLORdKhyCRt7iO4Pn9as6LSOrbmuFhtiIgDIOADHb51rFU+DnytNbT7cb+SIOv2mKhwwASDgfFJInPEcHPipbjounOWK7TySCSe09pP7irty2GBBEg81SXpXY3HKTO0wR2gTzFNxdtruKGWLgoydU7/EbQCHAAgCykTzlic/v9aK0/8A+S8f0CcnJkRj09PNS3tIS4YOVMQYAO4TPf602j0WxmYsXdoknwOBFCT2QSnFpy7tV8yCzow24nlbrGTBBHBB9IxU922qI5TBPiOTwPTnj1qNumkh13mGJMQIG7Pz8d6gv9McW9qtu3Mu6fQQT+n2pU49irjN+/3Rdv6YmzskSAM/9v6cVFr7u62m3O9kEjnz/ai/0jxHvm/+IpaDRMqgOfwMdscEER/c06b2ohOKV2nTv1FqtPGxizNDL+I455OPWl1YttEAESJnnkRA/fNWr9kOpU8HxzUT6KT+Jo3bivYkfpkVbjzREMitOXYi1Zb3lqMSWmfln8pq8Khu2AxUyRtMiO8iKlqoqrMptSUf73M7XWgb1ue4MQe4Mil1d2CziAViJ3bpzB7YqxqdHvZW3MpXgj15oRosgs7OAZAMRI4OBms3F7nRHJFaW3wuCLRJF67yDgx6MJ49DI+tDbJZ7zSMDaI8xPrkTGKtajRq5DGQRiQSDHMGO1HZ0qqu1RAz+fJpqD4E8yftd3S9Cp0vSobamASZOQPJxS1L7dRbPZht5gD6fWrWm04tqFEwOJo7toMCGAI8Gno9lInxf9jb3Tv8yDVv8SLjJk+QBn6TxTWT/Gcd9q/bI/fzqSxo0QkqMn1Jpn0Sli2ZiMEj9KVPkWqKWn4AJbUXVCiNqmfA3ER/eo9JaDWxPZjkGMhjBPr/AJqzZsBBC47+fzqL/b7efhGfU/PzRpY/EXm+37/Ui1uqTaCDIW4sgeROB5NDb0RBLFjlXLZwC3gCp30KREYkNyefNTz+/nS072x+IoqolPpxDWACMbYM9/NFoTb2k24jic9vM/OprVsKoCiAO1NathcKAB6UkmkhSmnqq92SKaemBpVRmUAc1LUIFSLUotkynFSTUampA1UZsJWohQCnBqiQxTUqU0AItTA1xGs9u2S+Rti3xtaA24SCZHY10XSPaO1fACnax/lPeP6Tw36+lNpgawNPNBupzQIeacUBaqlzq9lObiAj1E/lSsZemnNc7c9u9KJi5uIxAU5PoTg1Avt/ZP4UuE95AEfUmKNSCjqd1U9b1e1aIDuoY8L/ADR8hmuU63/9QALMWVZbjDBYCAO5EEgmuf6cjuzMQxZjzyc95ocgrc7e97XKCYtsQOJIE/TJFR6f22tGQ6Okd/xDPy4rFveyV54O+I7Sfv61y+v0F9LrWNw3AScEAqeM9+f7VrGKZEnTPX9Lq0uqHRgyngj981OK819iUv6e4xcgW2GV3KRjE84P9q9C0usW4gdTIP8AbnHmpaoadk9I0wNKkMVOWqJb65G4cwcjnx86MikmNpoLdQ0qemApoYoopjUgCTSDUjFBNSykGDSoQaVKxlEGjt1HuijFJFssqKMmo0PFETimZnM6r2luWtVsYfBu8Q0HuPPn6Vnr1LUe/Gxg7ElFnuoPcccZmg6kmpfUlXRmESsDAHz+9avRekXbV33joCApAyNwJIzB9BXnVklKt6PY8THjSVLj1OpTgTTMw7x9aG1c3Ccj0Ig1zHXek37+oBXcLXwAmR25IFehOemNpWeZixqcqk6I/aj2R3k3bIG45dDw89/+7/Ncp/p3sn4rbr68mfTyO/Br1VLe0BZ4EZ7xAprthWBDAEetbattzmap7HnVn2jZx7u45YcAmdynyRyRMeas2Pa2/YGfjVfOcHAO7+k9m47fLU697KqT7y0q/wDUp7xmQex/xWB0uyWB2SyicYIEzlSfsVPPBmplT3RcUyHrfX7moC3JYL3QE7AR2Md+Mnn0rFRLdzKObZ5IaM+gI5/WtHXdPZGlVOe3AI8AE/PBn0NVTpkn4pRvJgK35QDWLdbNlpWT9PlQAqFp5JIUj5U+qtrIFoOSBkZP59on86DTpsB3LcaQciI8j/36Vc9kULMysMR9DOI+dZuLctSKtJUzO1BGFaF+UmPPfn0ru/ZvQKq7skmJnz+4qBfZq0OFXGRWto12KBnHzrphBpmEpKjSe5HpXKe2XVtihQJLYmAY8Vs67VgDmuV6mVdwSZ28DtJ5J9cVq6RCbZF7C6dr15w5c21WSCTtJJgA59CfpXo9iwqiFAUDsOK5n2K6fs948QGj6nP7+tdTU3ZYVcj7W9Ua3ft7WI2iTBxJM5rqyPWsnqfszavSTKseWBzWOWLnGkb4MixzUjh7PVCcfEWkbY813Hs1vFohwwO6c85qLp3srbtqAwDspkNwY8HzWh1HXC1bLGJAwJ5PArnxYXGWrg6uo6pZI6C4TTCuOv8AtJeJkEACMDjGT61v9H6mbyztYHuYG2fTNbxyxbpHE4OKtmnNNuphimJrQkZjSpt1Ifv/AIqWUhClSBpVIzPLVIhqI1Kp4oRbLNujqFWovef+qdkUSGo/9UnkfY0RugYnPioLllXyJU/vkU1JESUq2JTrV8/kajudRHaaqXbTLz9+1VbyMwO1o/f60nJoiCc3XAPU/aMW22uGzxAx96DpntLba4yKTIEkHGPInmsPq6XSYL7o7HmsjV6Vl+KD9Z5PrWDy6j0l0UdPxPUrV8ODFc9pehf6e7cYBSrkEELBHkY5rlek+1L2Gh5ZCSZ7gk9q6/Qe0VrUApJn7H71tGXZnLLFOLui9cZGwwBjz/zxWB1zpSMTEdsCOaj1bG03xk7QfhJEzPggAfSprWpVx/yZ/wA1c4qSIg6d9jDsdHG6DuEcEH9fvXUdPtKqiIxOfWoLdpV4mOZ/farFsZJ4GazhiadvcuUotUi2G/T86g1OqCd4qE6kSc1S6leP6+PyreUqRhGN8mV13qBIw0n+1ZXS9NcuXQqkifxE/LPPoMVYv6Y3GAEz29Y4FdB0XowsSxJLnt4/yaztyKlUEdDprotW1ReQOT58n70Gp6kyoWJwIGPJwOM1Vvu3xBEJcCQCYB+vYetMHbKqFfcMiN2QDgmCFztjnvUPJGKqxQxZMjt7Il1d9rQDvABIAPPPBPeJj71qaTqAcZw374rlNV0vUXF23GyNrLtIHxAABcnbtDEnIn4eMZz9QmptOwe8xRNonaoy3eCIImRyTxRHJtci3hafsOz0QtUVzRowIKg7ufP3rjundUO73d2NwAyuBmQAyyYaIMetbK3tmVMY/fpW0faVownNwdSRFd9lVLGLhVew2yR9e9bek0q21CoAAPz9fnVGx1Qj8UEfY/SriXA/xKR9s/rWbjodpGkZqe1lgmhNVxdM8HnvGfXMRUisSJ/WKlZUzR42gyaYCmL0pqrsEPIp6EUqQyiSJpyeKYjmioRbD3ef3FE1uT3HqDH370l9aFtaorLJKEffaQJN+6gdRa3eT4GQPvwTUL68Jhzk8DltoGZzgVzfXPa6+lw2bSSYkFASR43YO37VyHUOo6xPicNbk87eSfLGc10YsOKTUnLnt5nPPLOtMY/M9WTqFp+8H/qHbxPHbzUn+kBEoQa8bs+0F9Di4zQO5BHjxPetjpvtywP8ZT5U2xB9dwn866X08HwYvJPuj0B9LtyVE+f+azPaDQNcQbWCgTuWeR5/Yqvpvba24A94pB7XBDd+/fxzV/8A3JT/ACn6ZH6Vzy6SXPJpHrHB8+pwt2yswM9h6nHaK0ND0i+LiFbbK0jMYHzrstLZS5lSn1gGflEzV9dEBlm/f1rLwmlTO7/N1O4oo37O9Srek/MZFZep0Jt5VHYEnI7V0am2p81aTUK3Bq9qo44xlHdnntzq5UwARHMziDk0Wo6+oAlueK7XqHS1uQwUb1yuMHyG9Dx6c1QTS6XUWnm2BtMXFiHtupBI+HIYHuOfWqorUc1pm1DTstMV8kR8zmpNP0LU3WkrtH9RwT61uv146Z2t31Z0USt5VMR2VwBG7ByDHFWk9prLBdpuHcQFhGzInEjOM/Sk4MNY/R/Z5LMEjc/k9vlUt/QZlRj55q4REHz3POe1Vr15lMKuM+Tk/pUvKsa3Qni8VlVw3cGY9eKFbhHpnjirtpiRMgHuOwqO84KnewEE9v8AIk0oZoSpUTLBKKbTK7XVCkgkPnMSe/4e0+tU31X8QOcKFggiWbnn0HP1pr9z4WIkD+o/b6Vidb6t7m2SFkyM+pn8sV1rp4Sdt7I5o9TOK0xXJPd06PcT3IQBTuIDQ7GSSAp7+vea0vfNuj3bbQPx8LPgdya890+vvOxJWEB5LDHcnmTVxeum3hbxxGBJE+K6Y9PB7wlRlkzZOJxbO9B3YH2H7xVvTdMcGd235ZP+K4zR+0lxV+Fw30/U9hWrZ9t3EB7QIMcEjt4zmZpy6XJ93cxhmxp+3aOyxGTn9/ahI7Z+n+awdN7X2HglXX0IH6TBrSsa20eHHoOBFefkw5IveJ6ePPjktpFs2xSNClxTwQflFFFZtUbRY0UqW3zSqSyn5oDunHH50F1zuCjBMmSJ/CQOJGfiqO5rwsggkgGY87d0fUDmcSKThqVWVdMPa3eaZlNSL1MAwJOF+7BiR8wF/MDzRPrlJyMYHEESQBOfrET+U+dk+z5N2pepouoS7HFdSvOly4thr3xNvf4UVAcCfeuPw4GM1mnXazWBraBCn4XZQAn1Y8/TNehXktuGU5HhhIbLL3HlTz5FVdIAsIiBVAMACAsGIwYk84HfNXrlijcsdtcMlJSdKW3kee6n2MvopMK+BhTJ5nuB+Vc89pkJVgQwwZwQfrmvSOsaW9cf4L11U/oQAE7ZwGx49efpXNWOjC+5ARrVsRua58V1ie+e2Dxj5zXd0/WNq8jX0/vwMsmBfcObcYGa632L1B2XEYnarAj0kGRnxg/Wr2m9lbTXgCkWwIiZd2MzvPAAjgHvXQ3vZq0qblUIq5MDwOQB+I4HPit4/aMdSjCLdnNl6V6W3SKVrUmSMk8zExjsPnWutsooa4xUdhkk44ii6Le0+6FBDGYLd/lkgfKtu9dCidpb0Ak1058stNVTOfp8KvVdnL9R1yuNlstLcnH2FBplvpAADL6kD68maudV0W4M4thB5P4iT4UdzVF+kFVl1gET+OD6YrxNUlLf6Hs3a2NF7RZQH3RMxJEEfIisLU9CAuPctM+4jILsC0dw+STgcz9Kqa3QOkbt4nK+taPTeh6oOhMwTncZ+H5E/lXRHI37pEtP3i/0O69tmLSysODO4HkznafnE+prU0z6cMWCKpMTgcgyOMTPeg1mgC5UnJ4/xT6bpkn4senetU8iIaxNWaTncMER3/49ab3UZkz5J81EzKmFHxHyDmP32oX1OPjHMQBM5+fFZzlHfzJUZfIMt6k5xP7zUTNTaq4E4knvkYprXxDHia8rJ4mqn+R0pKrKPUOnC5mCxxgvcCY8qpH3rG6l7JNfCbnVNvKIpKd8gsZJiOfFT9Q9li11rlq57suSXP8AEYk+ABcUBccRyTVjpug1NpxuvpcSfiDIwbjs28xxXTjyuEdMcnyaIcbd18zz7X9MFu41tWNwqYMDAg8frVU2oJ3CPSM4r1LqaLYtXLlq2u/kYkyTk/3ritBqNPua5qmZnYzH7/cV0R6i0+WbKNqzK6Zo23FlUlQM+PT9K6G90hyBAG2JJ7LMVt9D6zpr82rSGBmCsSBifP1rba0sARiMD0rpj9pPFHS00zy8/QrJk1Hnp0xAiQB5xiMCR5p9Lq2AKnscD6/P1P3ru19nrZMlQMzU+n6DZQ7hbWfJ5rvxdbBq6Zwy6Kd1aOd6Z0zUO5JZlT1HeeBXUaa2VEbifn/apyKaK58uZ5OTtw4I4+BClTA0q5zpM/U7cAjcewHOO/Ijnz39aUJAJXttAjJnEQccTT3bZmQQCJGRIgxOJHgfahNrcIJ8Tjxz8u3yprgpliyquD8HcgzzMk9j5Yn6mit3rZCmB8TwMfz8THb8PPyptJa2THEk/eP8UKaARyeB2HaJP12r5/D3pmbJf4RMyhLHyMmZ85MtPzNGiKsRtH2/mMH7kR8xVZdCdx+IQwYNgzDBFxLEzCnJJ7VJb0x3fjUgEYC5+Fy4BO7BkxxT2FuR3dFZfJ2yDJgjsDIOcAZP0qL/AGu2WwVxmMSOIx9F+wqYdLnJfjbGD/LuifiM/i44xgCpbWki4TuBw2O4DMGz8RxiMAfU5rCeDHPlGkcko8DafQIpnaJHf1/zVs1HbuBoIIIP6jB+tI3xIEiTxnmOYrSMYxVRJlqfJFqNAj8qCfPB+4oL1m5j3dyCOxAIP1IkVObi7oJEkTHeB3ogRWqmzN4l5Gemqvqf4loOP6kIkfMd/pUl3qFrcAwMyACUOO/JFXQ1In9mm5RfKJ0SXD9SraSzvJlWcmckEj5eBQ3uqpO1P4jHHw/5p9V0q0/Kx5jGKPRaW3bEIFA7xzPqapLFFbEPxZMsKswSMx9vSgfwe/EflntUhem3VjJWjdbFXUAhSc/i4/ID5VXN5ixBkxkCN0T2xia0bWoVsAg/IzzQ3NUi/iZRPk1zPDvaZvHI+K3K42tJIZSuC3Ez2Ioi0QFHPAEgfM4qS7qkQfEwE5A8x4ip1eQO88VaxfHcTk6utivaaPhK/wBxHzNTNbXwKa3qFaYIMGDHY0CaoMSAZI5wYx6xFV4ca33Ieq9kxzpgar/7NbBkIk/ITU97VKnOO/BxECTHAyKL34mJEnj64FQ8GLyHcyO3pI7AfICp1tgcUhSJqoYIR4IcmwiaBjT0JrYQqaKRakGqWUhopUTGmqSyk6Uy0dw0KkU0DJbdSkxUIOeKmANBI8TjyDVHp+hZbR7XCu3MbQRMfh5yZk5q8DREUnFPcpTcVSKvT9AbZyQYVVWJwByM+TFFotGbc5WM5C/EZMyxmZ9KnAp5oUUhvJJ38StptBtYu0FyScAgAnEgTgkcmo16efebyeHJUciGEER2M5mropEU9KoXiy3+OxV1GhLNu3ZgAc8Z3AwQYOPlFFf0QZVA+HaZx25kCj1WqFtGdsKokkeJiq6dbtEqA07i4UjIJtCWyMeg8mjSmLxZKt+C1pbAtrtHAJj5EzFSkVj6P2nsvt/EC0BQdpksbYABViCf4iyJxBnIipH9oLa7ZDqGK7WIEFXmHmcLjvByMZq6rYhtt2zQvpuUgGCRE/OoNJoikwRkg8E4AiBmao2/au0yggPJCmCsGGVnnnH4YPgkDvVq31TcARbYyNxgr8KzE/ig5nA/pNJx3stTajpRZ1Vjeu2YBIn1HcfWg02nKKVJkSdvop7HzFVbnVyoabR+H3k/GvFoKWP/AJCKa11jc21bTEliqyYUlTcnJGDFsmBPI9YNO9gptR09iXpuh91MkGfA+0kmaa90tmu79wiRiMhR/L4P1qtpPaRblxbao8sRkxhTaFwN8pOz5+lTP1gh3UISFYLuk7dzC3t3HbtAJuAck4OKnw1VFrPPU5d2WNf00XNpmNs9gZBERnFPc0p93sVyvHxYmO4HYYqlqPaHYwUoJ4MXF5llAURLH4TjBHHNF/vbFVKopLxtAYkwVuN8QAlT8EeMnODT0rkhZZUl5FnT6Mo8hhG2CIA4/Ccd+aVvQlbhfdgkn8Oc9ifHyq0hwJx59PSe9PFTpRTyyZU1nTveNO7sBETiZMZxPFFe0IckndwAIMREwfXmatRTkU9KF4s1W/Ay8R+tLbSFPNUZg0xp5xTE0WANKaY04FSykIAUqQFKpKKxqNqlZ5qDdVAWUipJqql41J7+kOicU278+ajF6m30WKiZWpw1Vzcpe+osNJOXpw9Vjcpe9iixaSxdtKwIIkHkfn+tQP0y0WLFAWJme4M7pB7SeY57yMUIvGnGoosNIZ0SEAFcBQoycKpVgAfQqp+lRP0i0QQyAg9jMRDCAJwPjbAxmjOooV1HajUGkL/brUyEXv8A+RBP5gfanHT7QgbFxx38HvyPhGOMCmF2mN6jUGknawp5UZmcDO4ANPzAE+YFNd0iMu1lUrztIBEzMx5kk/U1F7+m/wBQfNFhpLFuwgMhVB+QnAjn5Yo9i5wM84GcRnzgAfSqo1FP7+nYtJP7lQBAGJiAMT48c9qZUUcACTJgCZ8mO/rURvYpe9pWOixup91Vy9Lf607DSWVNIsDUG6nDUWLSS4oS9Dupt1KwoNrtAWNAxpBqLGkHuog9RBqJRNJjocmaVLaaVTY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data:image/jpeg;base64,/9j/4AAQSkZJRgABAQAAAQABAAD/2wCEAAkGBxQTEhUUExQVFhQXFxcVFxgYFxgXHRwVGBgaGBUeGxoaHSggHhslHhcYIzEiJSkrLi4uGB8zODMsNygtLisBCgoKDg0OFxAQGiwcHBwsLCwsLCwsLCwsLCwsLCwsLCwsLCwsLDQsMCwzLCwsLCwsLCw3LCssLCwsLCwrLCwrLP/AABEIAKcBLwMBIgACEQEDEQH/xAAbAAABBQEBAAAAAAAAAAAAAAAAAgMEBQYBB//EAD4QAAIBAgQDBQUFBwQCAwAAAAECEQADBBIhMQVBUQYiYXGBEzKRobEjQlLB8AcUM2Jy0fEVgpLhU6IWQ7L/xAAYAQEBAQEBAAAAAAAAAAAAAAAAAQIDBP/EAB8RAQEAAgMAAgMAAAAAAAAAAAABAhESITFBUQMTcf/aAAwDAQACEQMRAD8A9wooooCiuTRNB2iuA1H4heZELKASNSCYkc48aUSaKgcL4kL+YrGUR56jWan1JdgopJaN6YxmNS0FLmMzKg82P+T6VRJorhNE0HaKKKAorhNdoCiiigKKKKAoqJj8d7NrS5Sxu3DbWIEEW3uyZ5Rbb1ioeB7RWLltLmbLnS2+U6ke0FtlU5ZGaLtvQE++OtBb0VXjjFkmA8mYgBid2EgASRKPrt3TrpRb41ZLKofvOSqgqwJImQJHLK09Mp6UFhRUNuJ2vZrczgoxhWEkE69B4GuYnitpGyO4VozQZ92GM7dEb4UE2ioA4xa1httDCsYJbIFOmjZtMp10OlNpxywTAuA7Ro2s5CMuneP2iaLPvCgs6Krk4vZMRcBzMqgwYLMAVAMRqGX/AJDrU6gXRSKKBdFIooF0UmaJoFUUkUqgKKKbv3cqkwWjkok+OnOgURQKa/eQwGQgzt+c9IpftBqBuPr0oO3LgUehPw6eNVWJxVq4AXKth3WJJ0Dgzr03jXpVLheLk3HZbd1rLmbtqO/auKO8wG7KSAe7Ouo8Y93GBbvtVy3bVxczW9CQNmaOZgEkRyO3PFyRZXsRbsOtmwBb+3si5zzI4kQTJ1OnoetR+Idq8y3baApcW4yBp0OVtCOpPTx51lzikKtlTJbmFdWLjKDoO9qqzqBT+FS9cMOmZVEq2gnpqN9OuunOuVzvkZ3atOEcXvXGyXGYqwIIjXXTu6bzFXPFcFedbGWLjpcJzaZYGxYegrO4bjf2qgrAXTLlkbazHOr7A3TdMteyJ0zQT4Rypjd9Lj40GFtFVAY5m5nqTv6U9QqiABty8qIruomiaKIoCurXDXVoO0UUVVFFFFA1fwyOVLKCUJZCfusVKkjocrMJ6MetRbfBrCgBbNsBQoACgQEy5I6R7O3H9C9BRxGzcL2ysm2M+dVbIxlYQgyNAZ0kbg8qqWOMtpbUuHbLaQsFVpuFX9oSTHdBVNTE5j4UFweGWpzezSc2aYE5u8Zn/e//ACbqaSeFWSQfZpImDH4iS3xLMT5mqq7bxVw6kQlwwFLWw0BSCdQSgJZSNZygwZ06beMZ7JbKMrE3MrFRGZNAA/fEZyC3hpJNRFrc4dbKhcoCi4LsACC4bOCdPxw0iDI85Ve4dadszW1ZiIJIB0hhHlDMP9x61DvnFe0bKF9nPd92cv2UxJ97+PE6aJTaPjcrStovCQB7shQbmpadWDLtpIOsEVVTv9Ls/wDjWTHLo2cE+IYkzvJJpqzwWypc5AcxUgELC5VRQEgaD7NT5jwFN8SbFZ/sQmTL96Pfy3N9ZjN7LblmqJcfHT3Vtlch1MBs+R8ogMRBb2cmeTddIizPCbOn2Sd1g690aOAFBHQgKo9BUyqMtjYOluYeNt/tck67/wAHw1eeVTMOcQLnfCm3sCIB+5B35faT5LHOgsK6BXQK7VUVw0zjr5RCwUsRyH5+FV1nENcw5zui3CpLRsoPLrtFTabW0VydY59KpuCcUN12GYZUA0A57b/GrEYJPae0y9+IzSdvjUl2JIpVJFKrSg1FxhbQoe9sF0hvPmI6j57VKpDECSeQ+VBBW0ZMHLdMZiBIj8wNY5/Oo3GLVhkFvEezI3CswBJH4SSCCetZftR2uWRat3/ZGe/lGZo85geVeb8dxdppi5dudS5knyUCB8TUo2XD+I2kun7e0mYlUQRcYCCAoc5esT86qeO3ovGPbsv4mEbgggkb8+lYJVU6w0ecVoeC9p7lq4vezoVFtw4DTbGgnrHjWOEZsX+GxttAV1AIhv5lbQnzGhFX3AscP4dpSVE6k94kmdY0AphRhHSXsKMy7iRE692ZjQj9Gk4hLWGUXbFv2oiSlwv3dtQymOfMVz4VqY2RcmArMRrvoFEjzqZwdrBtksr2XkQ5OZvSBA+tZaxxWzicivcNhlJ0b3G1G1wkAH+qK2ODwzIc122DbADKyHNHgRzHjSY2VLurvAZv/ItxORiCPAxoal1BwD290gZ9RGgMeHI9alX3K67rz8P+q7QPRSM07bdf7VHQmQV9w/rTw/XlIFwTA/x51pS67Tdy5HmdhSknnQKooooCiiigKJopLUHTSaK6KiFUUUVVcNJpZqh47xUqfZWz3z7zD7oP5n5UD3FONC3Kopd+cbL5/wBvpWb4l2iui2SjEt4CIjcj+xFBuZB3dRMsdyetQOIplIuCMhInXrzjyqVWv7K9oFxVvkLijvDafEeH0NXleLWrzWL7XLLsFG5XQ5Tvy5/UVbtxK80K1246gidTs2qt84IpsazjPFLiYgKD3BEr1ka+mvyqss29CXbLbUZrjc4zQB6nao+G4hlm1fT2oSMpmGCn3SGjblE8vGp9sLfU+zBKi8ly4CRmFpEBCkcwWU/GsXG+sWH7Ga4Qx9nasaqB7pGmkjny5860mH0AA1EaNMzFZJQ95iUEp7TXYqrP1Hwq6wGCcD2bOQo1UoAM3M9Y39aYmK4FKpKJHietKro0KyPbLjDIrIuk89Neta4151+0jEoT7JSF53GABMj3V+YnxKilI8/xi3sU0QpI5gbD+r8qV/pCWu6xl4gyeenwj86seH4d2OVSyWtNTAzEHv5iNemi+U7kZ7i2OQ3CFZyn/HTlAE6eZrKn8Xh0IGqgLsBJ+OtVt22hIyyDzNS8NhSy5lssRtMiZ8pmk4NWR3Zlgqp7rcgSFO/PWqjT9mL62yq3EJttotwnQEaATrAI8Jre4NVGwA6bxWb4baDWsoGZR3gOqH86ucDZIChTKtIU+WpU9Dvp4UaWF/g1m/JcQ5gBl7rdRrz571Ew3Z98OZtOYmZTQ+Eoxyn0jfarJcMyxBPr/ep2FvScrCG8aCDheM2rcLdHs2cxnUEIT1/lbkZ1rQEBgOY3qtxXDbdwEMoIO4PXr51FwSGysZmNvbKTJUbHK28eBomlndvQcq6KNC34elNFhZMLqh3GvdPUnpt41JERkXQAbxIHx3MUyQLIgar46xyknpr+uVRIkJqTmY9NzzgdBTloNu3wHIfmaYtW/Z67r15r5fy/rWpdAUUUUBRRRQFJalUlqDlKWk10VEKoomonFseti01xtQo0HMnkB4mqqo7S8WdWFm1oxGZ2G6rrAH8xis2i5d53MtrqTzNTrbyS7kG4/eJ+g8gNPSkOw1B86y0TaPegxlgmf1yqsuMQSk91gTryPMj60675ZUH/AAeVK4koGWBBUBomdCNZ+dBR3regI+6cp/pqcGAyMfw5T5rtPmKZvGWbyimRbLW4nmG+G/0qC8tqC4J1DWyvwNM4e9csX1uIfsycm26nXXrBgU3gLpi3vIkfKl37srcSNiCPXT61Uanh+Ktt/AlDlZhbgDOSQGMzrB05bdKuwzwiheQzMdhpqNNzXl2IulDbdZ0dzIOoDLm0+Pyre8HvPirNm9nKhkGYAQc4kNBnqDRF8KKRbSBGvqSfrS60CvPe09h3vu1wezw1ohmeBLGSVid5OkeNegmqrtDwVcVbCMSAGmOR5GfIEx40Hk+Bw17HXituLVlFOhJIVTpqQNWYyY1mYnep3HOCWsRctphrIBVyFECW2BLnoTrB6acxW9PAlt4f93sALmKhyOm7E79Nj1ik8F4fh8IGYvLzlltxA2HjruN9KnQwF/slbDm1bY5lnM5G5HvsFGioCdNzVBj0CuBchgO60b5eZn5/CvcLWAtZWyQS06yDvHy0Fefdt8IlvS4gVo0PVdpHX8pqKpMFxH93ywxCwSvTXmOqmNuRn12WAxmHcCboDEDMCSATE6MNJHQHSvN7FkhD7P7S1uVdCQCd+9y9D8KtcPcsFcqs1lo1RgWGhnukjUTry8apK9Qs37I2ZRz0cH4yfrT+JyOPe13BBrznhfGTbfI5DodVK5GjwJYzHrUzH8bZitu06lndVAlWAzEKCSJA3oNNjuLlO4Hkx01qFhuNtsRIMxJq44b2WtW5a9F24dSW90eSn6msbxFrbYy5+7qotd1YWFVnHvEAcuWm9Zy8XG9t/wALxme0dQCvdk+Wn68KmWbWXQd5Tz5+vhUDgWCFqz3xGbUg9IgA+MfWuJiGtEDKTbaRbH3i3j0X9GtTxL70mPcFn3jFsmBJ909PEfT6TAaiLhQ2VrirnA8SAfWpRqoVRRRQFFFFAVw12igRRXTTeKYhGKxmAJE7aVEOCvP+3eOa9fTDIYW2Qznq0SPgPqa0/Au0C32a2wCXV1idGHVf7Vj+0t8NjLpRZAAVjtLDRo+npSrCPb5InciR6cj8qhXeNhrgCAmBr4TH68ZqNxDEFyE1XfvfhUDM3nounnRhMJktuQD7ofmToQZM89flUaWfE2ysOjLp6f5qPhsSbivzA7oO+36NQcTfBKHkAfl51IwFzLYk/eJ18qBF/ViQenxAE/lTnDrRhs25n03pjBjQE7kOw82IipKPByjfWfWAPr8qglYK5la2PH57fnT95SFuAcz8lJn6VFEd1v549dWPyqRduQQnMjMfX/qqKi8wZ7SawsljyOioPqa3/wCzwRgkX8Jcf+xI+tec3cRN2eSx9CT88tbns7iblvAIbWQuXI75yiM0E7+FGbWyopuxeDDQg7TG1OVoFVvG+IC1bPeyOR3SUdlzcgco/Oasqp+0ShlAY31G+a1ESOTeGlTLwrI4/GKxTFXPaLcUkEKQVA6zAfL0BkVXpiWvBCe4uYu0nfpvrtFP8Zw9th7S4haNDlY7DqBFMrw22wm0wjKCV3ZRGk6zXlttJOlxwjFsglDqe75x/imu19sXhhLRWbhZ211BlQDPhmK+gp63eQA94aQANtY6b8qi8XtXxd/elgpbCZTuUUCXzLzB1k8tOldPx1pSjhzLiWwIYraVhcYr+CA3PnBA869Iw2EsXbYt+wU2gNM6qRPgDufGsZ2Sdb1y/iLjot68wCqxIGSBAUkb+6I8K2/CsGyasWBGkBpUry06/CuvywoOL/s8w11g1v7HqFAYHyDHQ1Y8G7HYXDsrpbzXF2dzmM9QPdB8hWgrN/tC4qcPgnZTDvFpWmMpfQsPECaopu13aFrrNh7B7vuuRMs06qPDlI3qd2W7NewX2t4S+mVBy6T4/SqP9k+F9rnvMJFshE8XjU+gj/lXphou9IttSSM/vbhdwP7nWnLWHAOY95jzPToByFOIkT412qA0qkUugKKKKAooooCuE12ktQBoIkEddK5Slojy3iuBu2MSHWbbAwrDmOogQRrt4mp1rDAIBEtETz8TVr2oU/vCl/d7mX+mYP8A7H5ikW0AZyeWw8IqNsffw7e1YN7ptOASY7xRhUa7xRxhyANX7sxsv3teZaPSK0nEGAQz7xWPgBHzrMXwzZ85LMi93wiM0D1qG0VboIAGpbQRyXb561YY3EiFtr7qjX03qjzxcZgIGhWPhp6z8K62JLSq6k6sfy8qIureJGYsYhQAB0HKfGfzpeHeTm6x8v0ap7du4YmVTqBy607axcGCZHIx05fT4UNr03soGpZidB5/nAqPxXEZNSe+2/kBUW1isveVczRpOwnUkzVbxAsxljLE8ttaoX7ViJ5H/J+MfStvh3VLWRkIPdjY6nvNA8DVT2X4UbjKT7inViNJ38pnl4LWo4lh1F1QCMuXNmOwGbX08azfGM/Gi4VeYqoW0VtgCCza7dBP1qzpjB3VZBkMrED086frUWCqLi6NJKl2Ogy58qgcyf0TV7Wb4ncBumbhAH3QQN+vM1MvF0p+LW7FxkFxbisoYSBlXvEannGm/iaoRifYM9tSCuxjY6SD/wB1acVa1cEBis6E91p+c1R2+Fg6G8Cv8ogxyg61573WU/C4tAwKd45eY2Ph86tuK5jg7xGpyqp/pZgG+U1RWMDYS4DnZiNYLCPkNq017EWxg78EE+yYxsfdPKeVbwxu9tRZ8O4XhzhrQe3bJ9mkmAG78azvqTSm4bfs/wAC6WXlbua+gY/9edZ3H45lyZJUW0tWp8gHn4zWi4DxI3HZB/DRQqmGLMRuxOwBjY9a6TLvRtM4NxA3QwdctxDDD86qv2j8Oa9gLqqJZYuAf0GT8prty8z8QAtA5VULdYeEn88vp4VpiK2PLf2O8etrbOFchXLFl8Sdx5wPka9SNeYdqf2YnMb2BbK05vZHSD/I3TwPxqP2dxvEZu2L965adFnvd8wRAIzSY21k7miPVporN9m+0Sv7OxcI9tliQcysVGuvXQn41pTUWzTkUA0TRNEKoooqqKKKKAork0A0CLNwMJG2vyMflTgqt4MMqleRJcepOYfHX/dXeLYlrUXB7nuv0AOzeQ2Pn4UFf2wYBLc7lyPTKZ+YFUlvESjE/ePy51b9o0LW1uuVyJPunfMQAdayOOvtkZR1I05nTmOQmosR8fizmJTvRAA/mP8AYa/CmcPhjoQZKhpPVm7z+kCK5cZbKqGLEue6ACZPjBEDQ686kWuIKgOnfOgB5HmD5fOgo+IYdWB7sRpIPgW+EDal4LDgLsQpIjTVj0Hh8q7jXAz66CFnqQuU/wD6q7sYMOwkjLkzTyCDl+udQVV64yjVgogkAa6iebT4REb1Xm5nJlQSsanujXaQOep+FXl5bYUsQXYaKCdidFhRuZjzNafs72CtBRcxILXH7xSYC9AY3IFUef3HPNgTqRAhQBpp186ThiLty3bUHv3FQT4kD86uOLcCZbjNbhgCwKnQwJEx0IgzULhlo279pt2VlgASMxIInpUHqnFuG5cM1u0G2UIF0AiI0HLTXzrPjDF/3dbjspzFXBnMFgsFI5d5F/Rq+wfE7r5QqoBpMyPhJGtWjYbPlLgZgQQYBIgzoYprbNjvD3UoMghdYERsak0AUVpRWS7QcIUs13Kf5oUHw3n41raz3aHiGRSusE81lYBIOvWRNZy1IMuMEM2UjWJg7xMc9YrrcKXcrHx28/KqS9xC5nYqW2ySPw7/AFq0wPFGEs67wAJLNA011rjzl+E2cPDrfNNfXflz29Kl4vCn91vAaQjEj+w8tOf5Un97zbAj0n86YuXroW9mzBTbdVkTmnSBrPjp0rWGV2u9rvG8K9oi3VKQbVuRvLZRty2j4Cp3B8aMvsrgUDbQR8Y+tVmFxgewmTTKuQjXddAdeoAqtxnEMp2Ijn+hWcsuN3F039q2ltYUBVHIUW8SrbMK88/1Zm1zNtG5qVh1mCXYeZI+tWfm35F41vblwKCxMAAkk8gN6yvGbWCxJFwXCLoAy3bYc6dDAyssE6HrV5w++pSGdDy94HTxrBcXwDWrz2rLnKPtETNoVaZUHkQQwjpFdbetpJtXXLR4fet3w5v2kcmSuVgrDKwIIkHUQ0wee9bbg/bSxffIZtsdUzbMJ0huvgaouH40McmRAdQwuiSCRB3BldBz51Q8Z7KhO9aLC2dcv3rZGrFde9anUgSVmddazjnu6LHqXEONWLJC3bqqx1CneOsDWNN6dv8AErSC2WcRcMIRqD3S06cgASTsK8TxPEb7FUdiSi5QTqckzGbTMu536b1qOxWEvYm/auXfZG1aD90uS2vuxb2AzAa6+71FdEeoUUUUBRRXHOh0nwoGExSl2TmuX/2n+1PCstjXe65uJktqhALNpLDl4kVe4DiAuEgAiADJ51mVmXZg3xbu+zbQMS1tvM6jzkkeWXrU/wBsNngHbXY+X9qa4lgRdTKdCNVPRht6dfCqccb9nNrEASAJ2PkfEeNVvTNdqr6i69tARbhTGchM4MmF2gabcxVTiCxRiN9BI6zmY/IfGlcduW3usLZEMyjTYMdTHypF+6oRVtzBcrrEmNyIE6keO1BIw6siCQhYALmJJgj8KxJ0/Kq+5hHu3PY2ioYd53dsoB2Enm/gOppzGG9lJWRmItjXWTpqBsf71p+G4FLNsBQc33jzLRqTU3pLUDsn2dt2bjXsRcW6bc5FUHKJ3Y5gJOpjSmrIkwsZSFX/AGxP9vhV4ztlIYaFT16ddqpbrFBIHdIU9SpgSDzjQEGnpDOHuRiMMzgFVuKR5EQJ6kHX0rWdpu03sVAtlZc5Q28aEkx1AHxisEvEVW6jESgkEjXKDzGgmNdhtz0FaDFWc8MChAEqdWBBG/Kpboqju8TL90ZSASJIk6+PnTPBcKRibQckKC7DQxKxrA3238qtbXDxmmcp55O757yQfERWl4FYw9sr9mmbQByZbzJadakylNxpcPhlVQAI5+tSKBXCa6DtFcBrtAVn+P4R2Mq3d1zKc0Enbw/XOtBTF3Cq2pHzNS+DF3MKqwTbMxHcEj5CoONa4JyrA6kEfGttc4MDPfceWUflNR37NWyZZnYdCZHz1rncKtedrjbwbQAx607+/uSS6I09Vkx4TMeQr084C3ly5FjpAqL/AKBY/wDGtOFniTTzgWSCSjMs/wBaxvAzgGV12I0q14Xau3RDpmIMBuo5EHn8BW2s8HtJ7qAelS7dlV2AFOFvVN6U+A4EqgZpJ8NBVpcVFUlsoUbzEfOn4pnGYRbqlHEqYn0M1qYyeFtrK9osVhyAENsnUkiCB0kisuupPs5BJnSfHaZ006R9a9C/+MYf8HiNdj4ePjSV7MWBsG+NOK7YG9iZ0vDIw+8DGvgTty8KTa7QG1C3iGBPdf8Ahup5ZhMf7hFek2OCWVEC2p8wD9aquKdiMPeymWtlWzDJA18AQQPSs/r+mue/XnXFL6XMoBVVGaMsuQGgmAJAGkwDGppXZzht394VcK10XRDF2gKqwJzLG22h32it6nYHDzLvdfwZvPp5mr/hXCbWHUraUKCZPUnxNakvyW4/ETqKKK2wKKKKCDi+FW7kZwSBJiYEnc6c6cQW7ShRCgbCeXrqalVCx+Ftki5cCwoMyJ0NT+GlR2j7XWsOvdHtLhmFU6A/zETHlXlnFuK3MRe9rciSdRrAUDReoXfnvrXpPErNkyUJYHZYUrp4sJArM38UkjuWxBP3QR03B1ms21ZFTw/CvcFtxlyg6W1I011LEnXnPxjarQBA+QRJmWMHKhJY6g6STHp4VCu4uyrSqMp6KSI+Ucutdt8SskyR8hsepOp+NZuep4sk+1xZRdHIOXNKBYICju5upO+p8KlWcQSTl5cswmPKs+eImGFtbjqdRAJKGNIbmPAn47UnB8ZYHLdRifxQUI6yTyiufK32LqNVjrbvZdAYLDLPUaTB8RI9aocRgmYQUC5TuZYHTpt86mDiWU6v3SOeknXfQSa7dvk6qcwgdNOU711310xelJ/pVzNINtd+RggiCI+dXvCcC2RELiQApJK7Ty6/HlT+Ew2f3c7TyA5eOn62pz/R8T91WHSf0KzytnabS7HCmBGbKyn7ykaDxq1s4BFbNlZo2yg/H59aa4Tw2+v8RwwnVSCI6ajnV5asgbCPU1vGT6HLQB5Eec04aVXGraha7XBXaDhqHxXGG1bzASS9tNdhndUzN4DNPpy3E2igp+Jcet4e2ty6cwZ8gNoZu9mI2meWsTBBHSW7vaa2sylzRspj2ZglPafj17kNCyTmETNXcVH/AHJMwaNQxcGW94rlJ317ukHQcqCqt9qbBcIM2rXEnuwDaUMxYhtBBFdbtTYAJ7+iB20EqC5tkETOYMrAgT7pq8iiKCou9obQspehij58vug9wMx0LDkh+VJ/+RWswSHkvkGi7y43zQP4baHXwq5iiKCtXjVo2zcEkC4LRGgOZmVV3MQcysD+Fgai2+1VklRD97JHuffFsr9+f/uTbx6VeRXYoKFO1dg5NHh1zg92MsO0k5tNLbfKrPhnEEv21uWzowDRIkTtIBMGpUV2KAooooCiiigKKKKAooooCk3LYYQQCOhE0qigpsT2dtMPvDyM+PPes9jOzwDEgGJgFt+pB/W3hW6oqWbHleJ4SqbAPOndOs+En6f91EHBkDSQwbeSF+mtevFR0pHsV/CPhU4jz21gGYDv3D/SQBljoo0qdb4KVEwee4Y9fxH/ADWxOESZyLPWKUlhRsI8tPpUmMgxY4ayjNlMT0HPwA/WlXHDeCKVDMZPUR6jYR/2avwoqFxHGuhhLZbSZ1j5VdSCPiLy2TkS3uBJkLPL18+VcwXEyxClIB0kHnVdivbXDJXWOSkUwli9vlYehrO6ztpMPchvduSeuo+sCq3tlxNrFhShhnuJbzRMAyWO4jRTznXTWnsJYxAT3lHQEA/Ol3ME9621vEBSh5D9fSDpWpVlVnDO0qL3LrTlgF+kgEZp5a+8J5TV/isclsDMw1OmoGkSTqRoACSegNZduwmH01u7ENJJzA+uka/HyqwwXZyxZcXLdlTdgA3GBJkCJAJhT5Rzqxq9tArTqNq7TVgN96PSadqoKKKKAooooCiiigKKKKAooooCiiigKKKKAooooC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6" name="Picture 18" descr="http://sad1921.ru/assets/images/65/1239657013_vorobushek.jpg"/>
          <p:cNvPicPr>
            <a:picLocks noChangeAspect="1" noChangeArrowheads="1"/>
          </p:cNvPicPr>
          <p:nvPr/>
        </p:nvPicPr>
        <p:blipFill>
          <a:blip r:embed="rId5" cstate="print"/>
          <a:srcRect l="2607" r="6082"/>
          <a:stretch>
            <a:fillRect/>
          </a:stretch>
        </p:blipFill>
        <p:spPr bwMode="auto">
          <a:xfrm>
            <a:off x="2051720" y="2348880"/>
            <a:ext cx="2217834" cy="26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90" name="AutoShape 22" descr="data:image/jpeg;base64,/9j/4AAQSkZJRgABAQAAAQABAAD/2wCEAAkGBhMSERAUEhMSFRQVGBcYGBgYFxgXGBgVGBoYFxkZFxcXHSceFx0jGRgWIi8gJScrLC4sGB8xNTAqNScrLCkBCQoKDgwOGg8PGikkHBwsLCkpKSkpKSwpLCosKSkqKSwsKSwpKTYpNCw1KSkpKSksLCk1KTUpLCksKSkpKSksLP/AABEIAKcBLgMBIgACEQEDEQH/xAAbAAABBQEBAAAAAAAAAAAAAAAAAQMEBQYCB//EAEAQAAEDAgQDBgMGBAQHAQEAAAEAAhEDIQQFEjFBUWEGIjJxgZETobEUI0JSwdEHYvDxFSRy4TM0Q1OCkqKyFv/EABkBAQEBAQEBAAAAAAAAAAAAAAABAgMEBf/EACIRAQADAAIDAAEFAAAAAAAAAAABAhEhMQMSQVETIjJhcf/aAAwDAQACEQMRAD8A9vCVINlAzPOGUaNWqTIpyCAb6rQ3oTI90FhCIWaq9q/h4miyppFKs1sGbsqGJa7lu3f8w6qNi+1L6VNlMjViHFwt+XUQ0x+Y2EdCVibxC410IhRaeLDWsFRzGvIAILgO9yE73Uh7wNyBw9TYLWo6hEJEKhYRCEICEQhJKBYRCFDp5pTc9zAe8DBHW37/ACKCZCIQhAQiEkoBQLCIQhAQiEIQEIhCEBCIQhAQiEIQEIhCEBCIQhAQiEIQEIhCEBCbrbJxN19kHYWRz7I2vq1XNqtDakCowuaB8QCGEztNuvutcFke1GGy8vqGvIqhskN1Bzxw4aX8L/ssXjYWGWzbtSyo/v4WkJBLpkkPjTzAkHj5LvGZi1nffTd9oc1pY6RpDTxjaT3vdV2Oy2noNWnSrsYDE1C0jyENF7qXRxtCrRLXAuqMEU7OdDfQcOtrrzf6x7JmS5q6iHVhRpuI3eZJDnbS4zAgHbncq7qdqBVr03mW0aYDo4l8fOCfYdVU5FWcyjULWtqA6dbDxaJDhPODI8k5luBbXeTpLac2G0DkVuJnMhjZbPKs/p4gkUw+3Ei3upWOxopM1EE3AgcyYCpv8Qp4bTRw9P4jjuAeJ5m91MzfUcM4vaARDiAZgAg78SAu1Z+S6QtA+Z6GEsqLRxDYLiQAQDM8wo9bPqTZAdqI3j532tf2WtaiJlZKPisfTpjvuA9VkM57etAcGy0tvYgkx9OHz3XnGOzepWcwEnoJJsYnfmf6CzNmvT8vQM27cVHnTh7TsY703HlyKqq80KtOo0l1Y3qGbG4tHC36c1HyDL9IEzrcdrm1rnzELXYLKGxLgNiSeZjY+SRyTGL/ACfG/FpNcbHY+anSqzIMMWUo4TbhA2sOFwfdWS2wEoSJQgVBQgoEQkQgVCRCAJTVHFMfGl7XSA6zge6Zg24GDfonVVYXIRTo1qbXkGpr7zQW6A4uIbTAMtDdRgTYzsgtULN1uzVcUnj7VWqP01IJJZLnB0CQ6GglwBtYNEaSJS0+zFXVRd9qqt0GXM7xa6XF2kkvnSJgX9xAAaNCpB2fqfZ2UjiXlzXPPxIcHEOFSBZ890vEX/AFxX7N1HB0YqqJ1R4rSKgGzx4dbY2tTbMm6C+QqE9nKs1iMVVHxPD4vu4c540S/mWzzDY2Nn8xyN9WoHjEVKf3ejS2Q0nvd4jV/MOtt+QW6FQVOz9cyBinhsARDpADxVBEv3HeZxlhAMxdv/8Al6oDR9rqWa1pJ1zIFMap+Jck0yTP/ccg0aFBynA1KTNNSqapudRbpcXOc5xnvERBaABEaesCcgULivsuKWJBe9kGWaZPDvTt7fRd19kHYWZ7S52xjxTcIMePSxxbvcNeDqExtHFaYKk7T9nRiqdiBUb4SRI6g+fNYvEzHAwOc1KjmPearXtrQKgAAhzBDXaRsS0Db1VLllU09Q7xEcDp9+fknadWphqg7nfa6HNcARPUK9y6iMwfUPw6bCAZvY6YHdPkQvLETKdoWT5jppvJJlzg0AcBZXVKs92mnQc1pJ0yIs48+Sy2JwdSi9zCDOogaQbmY7o3upmKa3DaRrPxCA5w0lul++k6rk7cOfkrGwzWk3nIbjL8AMI4vr4proBlsCZI6y72UXNO2DKksFmmxmJI4gjYDovP3Y99QucSYJ1EkyT05p3B4Z8+E78QeospN56jiH0aeGle+ZWuKz9waIJ0ze/EHdVgzAiY47efltzSuyt896AP62UyjlQAsDPNc9/Lvn4U9TCudJuS6fUdElPL3McHbmbcdtvmtLh8AQLmPLknKWDptnc/T3WveWf0o1LyHE09ye8Bf0t62CscVneoFrYuQLbxP7SqkYcEwxv/AMj91e5P2cBh1S3GJuYi/QbLpS9rcOXkpSnLR5c2KbLEW2O/qpCG7CEL1vCEoSJQgVBQgoOUqRCAQhCASPeACSQANybADqUq88/inn4NL7PTcZB1VI2gbNnj3iJ9EG5wuaUqhinVpvMTDXNdbnYqUvCcCatOrTqiabnG72GIBHQQD5iN1pcB20xLHnW/4p30m2obFo4TAkQs+zXrr1FCpezvaini22GipuWEyYtcdLx5gq6WmQhCEAhCEAuK9YMa5ztmgk+Quu1SZ3Xe+pTo0Q1zmkVHgmAGg2DjwDu8OPtKCTkdIgVHP8b3BzuktBAPkDFrWVhX2TOGcS5xIIkMMHcGDIMJ6vsg7CqM67SMw+7KjjyAgeeo2PorcKuz3E6KWr7qxE/EB0kcRI8JPAkELNtzgecZpghWqOcW6X1S58HlMGOcK3/h/hwx+IHAA247CdvL/dVmNxzXtYachgcXDW5uqm43Ia8eJpnY3U7sZWOrFOkwGn1Mb+i40/kxH8kXCZm0Yt1eq0uhtR1O1g4A6TAidonmsxNTEVjJlzjJPUn9yF6D2mwv2fKzDQ58eIRI1uDjBPOALcl5nkuIcKgczxhzXgdW3H0UtGdvT4YyHpuW/wAP9IaXOaD1bqP1geV1bYfsjTE6nOd5QPooOE/iHRc6KjXUhA3vcxy4XPstPhsWyo3UxwcOYMrpFafEta8dsoOz7H1K1NtSo0sI3DSIO0Gx90YjsmabHOdWGloJJ0nYcYBv5KzpN/zmJ6sp/KPbj79Ap2f/APL1v9JU/RrLUee8fVG3sswMLy5oLQTqvG03ncJylklJtE1NTnADVIgAt9RI2PsripehWPMVPkCP0UCiIwVQcqW0c2TEcN/6hajx1j4k+a8/U7L8NT3YLQ0iYnvSVHxWLIxjGRZ1J3uO8foFKyMfc03c2N/X91Bru/z7N7U3fT9pW+nLteMFhHIIQ3YLpVHKUJUiBUFCCg5QhCAQhCBjGVtLd4mb/lAEk+i8n7e3psqafE4Bo4tp9eZcTqPMlejZ9irtpDd4ueTfxE+yytTs87MXvOv4dGnLWkAHU8CABqtA4nrHC2Zajpl8rx7tLLwPxdL3kbhMsLmuc4hwmXBgA0xPd1A3ZBgiPJRTIILbnY3FnCxjjuJVrgj3dm3uS4lxPnt7LlNsda12EvLqZY/U10OAlpHCJM+pAXpPZ7MzXoNefFcO8wYleZ/HbJaD3jvHAc/ZazsTji176WmGv77BybEX5Db3SluV8leNbJCELu84QhZbMs5dVqinSeW0mXqVG7k8g7gOo3j3C3zzOBQpucBqeBIbfbmSNhvc+SxPZjOi3G6nyRXDg9xmA6zmnoAbevQJ3G53S+yvpSXVahPxOJ1NsDJO0gHpKqW0w1pd4iNBAvuZna9hxtMeqivQeztcVTXq31OeR5NbZoHsVbV9lQ9iW/cOO51kT+YNsHet1fV9lUdhZLtlVrMktPce0tsNtjBPObg+a1oVfneWOrsDWP0PBkO3HUEcRH0CxeNgl5FXqscfvW6Hm5d3rn/TsCVc/wAPsG+q6uCSKbmlk/z+L1sArrF9lKTWk4uu4vItoBgHbYCTw5bp3KalDDta2k1wDdf/AEqmp73ANBc4n+0DZYpXJ5ZrWd1ne32d1HFuGDmupho1ENLZNo1AzBEbi11mcPhdEAwTwPEH0391a4tjqles957zXGSbmxI4cgFw8NMuHK36T6rhfycvp+LxxwscFhm1WaXNGoCziIJ9VOyypUpOBY6CJ+fMRCocpzIh9zvzWi+1AEcuC5dOk/00WS5iKlZ5fZ7wGiNjpvHnH0MK2z4f5esObY9yAshltTRXpk+EO1bc1r87/wCA+8eGD1Lmx817PFb2ry8HmpFbcEewihWG5iptxsf0hRsPSLsGdMEuoADgCdB58JUmqYoYjfap14fO8qLgXf5ExaKJ/wDyf7rq5HuzVUfZ6AEkBgid9yL+yarMBxvGRRPrJAj5/JL2ZA+DQj/tj21GFy55/wAQA4fCIPyP9eqC7hAWZ7bZviKDKTqAhur7yoW6gxpgNneLm5jgqGp21rgOFQiAHNOhoa42IBuSQTuAAOfBJnCI1sss7RUcQ5zaTiXNkkRsA4sBPASQSOJF1ZrNfw9wXwsFTHwjTJuSXB7qlh94SOfLgAFpVUCQpUhQIhCEAhCEFB2lpQWub43BzR52Aj/2Puus2Y3C5fVaDGmk5oMTL3CJ6kuPzUvMMPqr4X8rS9x8wGx81S/xDxIFGixztDXv8V/E0S0GNu9B9FnrZa7yHlfdOxDXg+F0h4i1nfiBubqfhq7yYJn23PsjE4WpUbpPw3kRFQEaomDIsTbonMPl2k+IAjhF1wl2hJwlMAOYG951ibk+6vezrKwc6uTLw4TFpbuRwtAhVdOvpkDxbSYgD+WDv7qfl2LDWua3ju6DBJG3W/De6tVtzD0mhXa9rXNMtcJB6LtZfI+02HpYZja1VrXU5Y4EGRp6AciPP3TWZ9v6Qb9y5h5k3I/8JB9/aF6HmOdqs4HfZre1jAC8sNyXEAN6i9/L0WSq52KmEGkFmhxEG5IIMTzJ585UfNsxe9jqdJlQh7tdR5gExFmiSSZG/wAuKg4ek57Yio2oQwBrmOImWk32J1avRwna0E2nS1EaQN4HDYTufX0VlXoyaYnulzWmRAI373GOnW+yrRVNMgu7kXIMySJgCOdxfeYUN+YVdTTUGkd3SHSJBuBJsOPqSbp0r0vsU77mo2ZLajp+UcOUf2hX1fZUvY/CltEuLtQe7UN5E7h0k3lXVfZVHYQUBBQU+e5OKoDgxpcN5EkjpIKqaHZp5IJpj10j5AfotY6oBuQPMwuG4lpMA39VMXXmmd4E4bEElrSHglzQDEcYm5H6qG3LGlpdTe0s3h1nN6dVs+3eF1Nw8eIPd/66ZPpYLz3BFweZaSxr9JP4QTGmbi145LzzT9+Q9Fb/ALdNUcG74kkQLmYkevoFcRGjlw/ur2vk1N1EuYCHSLCSDzAEkKiwuI0gtdccFy8tPV38V/ZaUnktkcJCvMzx84OhcDUGSSTOpkEjug3kKjwtcQQlrFswTAPD8M8+h6ha8V/Vjy0m3SdW7VgsqMBpQ6ZL3lkarn8MEb3mUxh+0rW0RSFWjGlzTAe+d4LS2wsdojyVPj8CSDpdDmye9JaRvsLm19io+XMfcWcbDwmDbhz/ANl6fbjXm9ecajDdo6NJlNjasaQR4DeTq2LbcV2c8ph/xfiEviBLCJ9IA2WXxuGLXtPEtnzuf69VZf4aXUgS+nEA73HOB7psnrC4q538VhD6tMsdYtNKZB3BDpEKFlWS4Z9VziRXNw1ho/dsk/hAsNtwOassmy/DNpNe4NcTNhe46Djt7hWuAwNIuL20tI7pFouJ2urGszibgaIZTY0NDQB4QA0DoALBSAkShaZKkKVIUCIVCe11FlevSrPY3RoLTfvNd3TMTcPBB5WmFl88zX7a7Q92miHHQKbj95JhpfI7vC3UqTOLETL0ZCzP8PK+rBNkvJa97Tq2EGA1v8obpHmCtMqgheW/xNx7himsJJaym0tAIgOcSHEgjiB8gvT6ldrfE5rfMgfVeI55iy+vi3VWl5NR1xbSB3WiDw0hvFZt0te3NOmA1hlsO27psPLYJ19UCzXFzuZEew91EZWbDZJEbXNvQFWNKpbub8/91x6du0inQY3SXg353M9Ap72gAQIJMN8zxVCA7UdXikQeXlKk0MbOIa57pDDsLCeXlFlFhMzPK3GdJsA0OJveJO/A6nWHRVzcGNTfvJEgwLgQZ0kHvbEbrS4DGB9OuSPE63mbn0vHk1VFXK3S4svF95JBOzh0LSJ324b9K3+MWpPZ1+YuZZunTM85tPijfhxTjMa/YimR5c4iT6kRzUDFYd93h7SCbS4giBp4ti4P1AUdr3t1BwhriBEzrmJgg33v5GYXXiXPpb0McypWpGoHfAYdUNYDN/EQN+XC17pe1mJbiq4dRaSzS1twWy6Tch0RG39Wr8PWvEAk3JIiIgiePhHLjHBajKsBTdpNSnUJIhxZrI8QcLNgAyRvwKSjT9mKenDsBBBE3P4r+ITeDw6Kyr7JaYgADZJX2QdhBQEIKvNMa9pgNEfmI4nkSozca6WuLjFulgrevh5uN+HJUmY4R7YNzPDcD1WLb2KHt7iXUml1KSa0d6bhgFwCTa8bRvzV3knZ6m7AMZF6rQ8ui5ee8HSb2kcVR5wPjUw2CSHDTyGruxfa5HLZSOyeeVMOwUcQxwpghrHnhJjSWk6i0GBIFla88mmeyONYRUp1XFz2u0wTaxhscbx8lB7Q4XTXeWiGkzYyOvrM2TmYdi/g1xUw/wB+1zpfSeRJBmYdHeE8N7Dkm3Me9mJcA86SNLXkugcQCb2vfdY81fart4b+tkWk8QTMRuihmTH7Oa4Dh0PMcFAwdQucQ8uZM3ifU/7KQ/LG1KD2NINWkCJAhwi7D1HBeXx+Pe3qv5PsGc4zI0WtqMMlrtnbwQWkR6qbk+Y06zCaQ0vsdJE7zJbe952VHgaetoD+8by2b+29oUtmHNNzQ2G3Aa4WgHeY2G67VtnEw43p7TsSn4vDvDyagde3eB8xY+6n4LAVHACARJsJFvP3+atuzOdtxTvhV2Nc9moscQQS0cYN9j5rW0MK1nhAC6xXXmnVPkWR6RLw2LQOu1+avoRKJXRCJQEiUIFSFKkKDDdt+xmFru+J95Trm+qkJ1f6mkgXjeyyeE7MYqkx8Fuu+hzi8BoO7i2418jsF6jmdLva4kNbJHGx5f1ss/mGbyLwxnXcrla0w70pEncmzR4ptoMbToubAbql4d+YhxIGokzed/ZzMX4ui4H7QCHA2dTaQCOQbpI57rJV88Bqj4Y1AAE8LgOjcdT7dUuLz0lrjAk8SS4+qe04eldSHOZVJfUqB7ybl54fyt8LWidhzWazmsKdZ+gtDSGuIaBpI8JtsDYKNjcS+q7SxokCTYi08fcf2VTVrPLmQSbRf8pJsOmyZMsTaI6XhzWi6DpaTG4ievzQM0P4GR7kqJl2HaQdUd0EgzF+RO0f1ZOvqBoGn35m3Nc7TzjpWvGpLqztocXcbXHmf0RhsHJHM7nommOIa3WDJuG+EfuVZ4SgWgudYn9bDyUXFtharWUqhtYaRfi7j7D5pygw/CpugEuNRp6gx+wVLm9YuDKYPEFxHEwI81bZXVBDWTLad/Ww284CuY1u9G62CIfUAOqADBvLbG3Ix6kBVOPwRpgGC6k+f/E8xEgkHorvEV5ZUqbGzG8JgEE38gJ6p0H7mhquGvuDydwI9VvccpjeFVkWPqMqaaNKnW1SRqplzw0RcdJj2O0BbLLsTiqun4lU0iZAb8IiSBe+mBvaTNjylUeJyunQqfFptaCTBBFpN5A9Nui2NEVNLSG6gYMtce83cEanRO1ja66xbXOa4scLhyyZe53+ozHknK+yTD1NTWkgtngdx5wlr7KsuwgoCCgJUfEYadvYyR7TAT6EGZzPJ3PB7ov4mxY7cVS08sY0gtaQ4cbkgzMgu4zxXoKaq02R3g2OoCxNfwmMxlmLNN1yTwub9LlNMZopupmadR8kPIBYST+Y7W5qZj2S4kNaBwgRZMNzRzRoezUOvL1FwsROcSscMZjMqqUCS9j9BPiH6GNP9CFf5IzDmTTIMCC4kTzEw4zfmn8RluGqAxNImRaS2/8ALssoezLqWKaG1QGElxcCRabw127o4cZ3utxETy17S0WMyEimNIJ7091uoPv+INgtI5j2VbicM5t9D+7xLbRNvPkeavMty5tOuGuFd7HFrW1BLGS4TpNMiQZubnnzWp/whmmAXjqSXe+qZT14xqL5OvK8loVqlZ/wi34ouw6xTJjg3rB2HDktJSx2aUXTWcwUrAudT1aeZIZc8pBTh/h3OIc86Q3UHB2q7SSZ0NAkcIvAPNbhzTEAwea1EZDEzsq/C5u3S0vfTcHQA9p3J2Gi5BgjaedlaKuoZSBV+IRT1cwwA+/krFVCIlBQECpClSFBke1mKe2poa5wDmAkNjYEzqO4G438tr4+qKc957nHaZki59zF4nzW/wC0WTsczW7W4tcCAXOLRLhMCbfpKp6NJrRpdTYIAaZdEOBcNx1TIXZZj/DajtWhro/mdpE7GQZ+idp9nyB33QZ2EEXNoJV6+sxoqRIMwO8HDvQdweZPyUOpj3T4J7wsBeARP1WvWDVBjcMMNL2AuNwSb7Fpv/4hw8yFl6sanQIEzc8OPuvRcSTUJLmtaLiImxtCwWeZK6i8lhmmZHOP5enRSYTTVKtqvTfJbct4lo4gEQSOXsptHHtDQ5pBcLkmSQeMDhw91Gw3Zx7qHxKbS5zzuLQQbG423uCoNHCmnVh4MuMiYPGDsb+6xMLEtWwtA1TLju43J4w3l6KHVzUyABxsN5JtPVOUsub3izS2wjv2I4jvHrYKOHgOJcdtiLT06Lnn102ZSW6miTDiPEZs2Pw9Tz5Kxy2oQXSQ1ruEi5GwvwBg+hVJUx7ZG4A2AHH6LmniXOcTEfoDb97rO6100D6xrPo0wRDYm+8mbz+qt8SR8N0XioPYuj9FlMBiSyrrbdo4HiYi1uf04q0yvM9THgkbwN9hv9QqkL3NWxTcZ2kedvrIC1vZlxOFozvB+pWKxlb4r6VCmZ1OaOu8k+n6L0LBYYU6bGD8Ij9/mt0hnyTsnwuK+y7C4r7Lo5uwgoCVAkJEoKECKM/EuH/TJ/ryUqEQoIgqB1nUyPT9VDxOAaT3DJ5cVbwiFJroof8ADnDdpPzXVXIKT2xUp72ttCvUJFcFRSyMN0w55IsC4lzmgCBdxMW5c13Tw9TWLujmTNv1VnCIVwctB4n5JUsIhUCJRCIQCAiEQgVIUqQoI+Noa2Ftrx9QT8lW4zs7Tf3ntBdyDi0EzaSZv1hXKbr4cPF5tsRYjhZBk6vZkMjUWNBvJLncvKZ6J2nkLSO7Xpz6BXtXJaThcO89Tp+qzOc9nyxxLHnTEx944/8AyCArqpQ7Lat6rYFzB4Jir2OoukGvYzPeH6lUJrvA7rntBHeuRPSP3SUnOdtq9/8AZTTEDN8E7DYbF/Cd3YkbQO8Gkt6weHJYmnDjSgwDMH+f9L6V6q3AnS5tVpLXAhzTFwd7815nnmTnDVX0p7jiHUn9RsTynYjgQlp1MwxSl1KS67SS4ecj6/opuHGo6d7bzcGI4wIm/rCqDVcCd2h9neYNx7z7q77GPnEUi4BwDjZ1wRpcS3bcxbqFiY1qJxyckquu1r3DnocZ8rIGBeCWnVqG4IIPmRwXo9DMKjh4jHACQAOAAAgABRcVScSTqdMgwZI9J8grNDWEFV0QII2kbwN7E24qS3MwxoYAQZ0hou8mbAmwbLjc9eCusbkZqHUC4PmZFpMRJ69TwsZUel2Ydq1HvegfwA2MDf8AQJ6wmyuP4Y4lrsTVNRsVHt+7O40izg0zYWF+PNenrzns7gTTrNd33PMtGpzQBuRAmBubDnC9EpNgAdFpHYXFfZdhcV9kHYUbNcIatGtTBANRj2AnYFzS2T7qSEqDOUuz1ZjnmlVbTD3MMNb+WnSZJtfwPtsfiX2XGJy3HFrj8cWFYhrJlxe0FjQ4gRofq0ni0tB4laZCDOUsoxen/mHCW2BJlji4m7ol/dIEmI08ZXdLKMWHhxxMtDSNN/EdfekjhqbA/l48NAhBnMRkuMcx7RioeWsAeJEaY1dwCCXaSdW/fI2AVn9nqHE6tThSFOC2RBqajBF58JMyPyRxVghBn62VYtzmkYnSBU1kAG7CabjTmNhpqAHeH8xK5GT4uaR+0+Hx+L7wyL7dyQD3RYTawvokIMy3Jsb3B9qFiNXiOpv3JMWGknRUvf8A4i0dEugaonjEx6Su0IBCEIBCEIBCEIBCEIOVxVY4xpcBztP62TkJUEWrhnkWqlp56Wn5EKBiMvf+LG1m+TaLY9dHylXKR7ZBH0sgwVfJqfxCA5ziSb9wFx4mwjdIckdIgEeenbmVtRgdpe8+Z/oIdgmflNv7fSyKwGIw1SkR924gyZaARy6KNjWMrtNKrTc5hvNg5p2lh59DY+kj0VuXUxtTH/q30TT8pYSfuqRnmxv1nf8AdEeA5/klXCmHd+k+zKg2McHD8Lhax9yLpns7j3UqzHQPE1w4CQd5ju+Z9V71V7MUnWdTaWOs9pPdI8iDJnkRCyuYfwdpai6hV0j/ALdQa2gHeHC/lMoOqNIte9hJdxGi8Twtv5q4wGCYQ41PitgTeL/K3kp2AyOpRpMpse2CYdAiG6YsdzEWU1uQ0hPiPm79d01eFfSwuFeNy07Xsf2UrCZNQvB1+v7Lml2dA3eT5CFY4XBNpghs33JUWc+ChgGM8LQOu59ynyEqRVkBcV9l2AuK+yDoOCXUEIUBqCNQQhUGoI1BCEBqCNQQhAagjUEIQGoI1BCEBqCNQQhAagjUEIQGoI1BCEBqCNQQhAagjUEIQGoI1BCEBqCNQQhAagjUEIQGoI1BCEBqCNQQhAagjUEIQGoI1BCEUagm6xslQ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4" name="Picture 26" descr="http://illustrators.ru/illustrations/375222_original.jpg"/>
          <p:cNvPicPr>
            <a:picLocks noChangeAspect="1" noChangeArrowheads="1"/>
          </p:cNvPicPr>
          <p:nvPr/>
        </p:nvPicPr>
        <p:blipFill>
          <a:blip r:embed="rId6" cstate="print"/>
          <a:srcRect r="53971"/>
          <a:stretch>
            <a:fillRect/>
          </a:stretch>
        </p:blipFill>
        <p:spPr bwMode="auto">
          <a:xfrm>
            <a:off x="4499992" y="2708920"/>
            <a:ext cx="2178633" cy="261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98" name="Picture 30" descr="http://www.teremok.in/images/Borobei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085184"/>
            <a:ext cx="2690881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6" descr="http://illustrators.ru/illustrations/375222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51155"/>
          <a:stretch>
            <a:fillRect/>
          </a:stretch>
        </p:blipFill>
        <p:spPr bwMode="auto">
          <a:xfrm>
            <a:off x="6694839" y="4077072"/>
            <a:ext cx="244916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http://www.fullhdoboi.ru/_ph/24/73256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http://illustrators.ru/illustrations/37522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216"/>
          <a:stretch>
            <a:fillRect/>
          </a:stretch>
        </p:blipFill>
        <p:spPr bwMode="auto">
          <a:xfrm>
            <a:off x="6084168" y="836712"/>
            <a:ext cx="2431477" cy="269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0" descr="https://encrypted-tbn3.gstatic.com/images?q=tbn:ANd9GcSKGkS-F9FIGQDSY2j0eVoTQPV5PyPXp4bsZo7N6KMeiAXWRz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2304256" cy="290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4" descr="https://encrypted-tbn1.gstatic.com/images?q=tbn:ANd9GcTuWJsJtHLyXo3GIM-g1BuuKTE5xNFHKc6f0CPcDvx9K52kyKIn7A"/>
          <p:cNvPicPr>
            <a:picLocks noChangeAspect="1" noChangeArrowheads="1"/>
          </p:cNvPicPr>
          <p:nvPr/>
        </p:nvPicPr>
        <p:blipFill>
          <a:blip r:embed="rId5" cstate="print"/>
          <a:srcRect l="51142"/>
          <a:stretch>
            <a:fillRect/>
          </a:stretch>
        </p:blipFill>
        <p:spPr bwMode="auto">
          <a:xfrm>
            <a:off x="3131840" y="3645024"/>
            <a:ext cx="236178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2" descr="https://encrypted-tbn3.gstatic.com/images?q=tbn:ANd9GcQ-JgXbhwuUFSvsbDgaCnCwVc-TkJFp1YDLhKQtZmaAJ9PTPT_7Dw"/>
          <p:cNvPicPr>
            <a:picLocks noChangeAspect="1" noChangeArrowheads="1"/>
          </p:cNvPicPr>
          <p:nvPr/>
        </p:nvPicPr>
        <p:blipFill>
          <a:blip r:embed="rId6" cstate="print"/>
          <a:srcRect r="51923"/>
          <a:stretch>
            <a:fillRect/>
          </a:stretch>
        </p:blipFill>
        <p:spPr bwMode="auto">
          <a:xfrm>
            <a:off x="251520" y="260648"/>
            <a:ext cx="2241025" cy="239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i1.ytimg.com/vi/6ec7mPKRSAs/hq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365104"/>
            <a:ext cx="3005693" cy="225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8" descr="http://s-marshak.ru/books/g/g03/g03_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30277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0" descr="http://www.sunhome.ru/UsersGallery/wallpapers/32/snezhinki_zimnie_ob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byME\Desktop\П4.с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253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9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ПРОПИСЬ  №  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ПРОПИСЬ  №  4</dc:title>
  <dc:creator>byME</dc:creator>
  <cp:lastModifiedBy>byME</cp:lastModifiedBy>
  <cp:revision>25</cp:revision>
  <dcterms:created xsi:type="dcterms:W3CDTF">2014-01-07T15:13:00Z</dcterms:created>
  <dcterms:modified xsi:type="dcterms:W3CDTF">2014-01-28T19:28:50Z</dcterms:modified>
</cp:coreProperties>
</file>