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9" r:id="rId3"/>
    <p:sldId id="280" r:id="rId4"/>
    <p:sldId id="277" r:id="rId5"/>
    <p:sldId id="291" r:id="rId6"/>
    <p:sldId id="262" r:id="rId7"/>
    <p:sldId id="294" r:id="rId8"/>
    <p:sldId id="293" r:id="rId9"/>
    <p:sldId id="295" r:id="rId10"/>
    <p:sldId id="296" r:id="rId11"/>
    <p:sldId id="306" r:id="rId12"/>
    <p:sldId id="282" r:id="rId13"/>
    <p:sldId id="300" r:id="rId14"/>
    <p:sldId id="301" r:id="rId15"/>
    <p:sldId id="302" r:id="rId16"/>
    <p:sldId id="281" r:id="rId17"/>
    <p:sldId id="303" r:id="rId18"/>
    <p:sldId id="304" r:id="rId19"/>
    <p:sldId id="285" r:id="rId20"/>
    <p:sldId id="30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CC0000"/>
    <a:srgbClr val="990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F11A-FDC3-452E-B593-ECC3BDCFE8FC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3FDA-0937-411C-923C-73FB89334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1F12-1963-45AA-AEBF-64A43FF69115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2D63-5371-4BD2-AF50-D7E5363AEE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DBFC-710D-499C-BC32-12621D0A456C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4AAC-CC00-4D44-A4EA-6ACBA7FC18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4EC6-B7C1-4191-8721-3F3DA3F73B36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72D1-21B0-46B6-8FA9-ADEDC0D1F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9B1A-8F81-4C8E-9F38-344686E9E674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2F12-E6B9-4D90-95C0-B7527D1B5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881F-E987-4EA6-9431-524E4FC50180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35C6-5436-4D92-8307-B5AFFD9A6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4565-9AD5-416E-86EB-6A0AD654D36B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9ABC1-5704-44B7-AF70-34E52D731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913D-1298-47F8-B122-9E8039FF1682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E3AB-637C-451F-85B3-BE74CFBEA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FF2B-FF2E-4D75-B04B-837CED178106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DCA3-DEBC-4CFA-9878-BA29EA96C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7762-A214-4CCE-9B87-F1872668D6BE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F193-F485-44B4-8CBD-1B5A3C4E4F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0E04-C4F4-4122-A403-DCEC5AAA89A4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3263-39B1-4C20-8913-21D282F8CE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38C306-F5FA-4C74-B7AC-147ED62A0BFD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DE1A37-5C05-47F3-8C15-163BB6855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1812/Persons/russ/pic/vg_r02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2357438" y="2071688"/>
            <a:ext cx="5500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36513"/>
            <a:ext cx="9131301" cy="1212850"/>
          </a:xfrm>
          <a:prstGeom prst="rect">
            <a:avLst/>
          </a:prstGeom>
          <a:noFill/>
        </p:spPr>
      </p:pic>
      <p:sp>
        <p:nvSpPr>
          <p:cNvPr id="13316" name="Заголовок 5"/>
          <p:cNvSpPr>
            <a:spLocks noGrp="1"/>
          </p:cNvSpPr>
          <p:nvPr>
            <p:ph type="title"/>
          </p:nvPr>
        </p:nvSpPr>
        <p:spPr>
          <a:xfrm>
            <a:off x="2500313" y="4929188"/>
            <a:ext cx="5486400" cy="5667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7" name="Текст 7"/>
          <p:cNvSpPr>
            <a:spLocks noGrp="1"/>
          </p:cNvSpPr>
          <p:nvPr>
            <p:ph type="body" sz="half" idx="2"/>
          </p:nvPr>
        </p:nvSpPr>
        <p:spPr>
          <a:xfrm>
            <a:off x="2500313" y="5214938"/>
            <a:ext cx="5486400" cy="8048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8" name="Рисунок 14" descr="29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19313" y="1828800"/>
            <a:ext cx="60960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Содержимое 5" descr="3 серия 1812 год_000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357188"/>
            <a:ext cx="8572500" cy="546417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8938" y="60721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Картинка 2 из 16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109663"/>
            <a:ext cx="5000625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3350" y="-66675"/>
            <a:ext cx="6789738" cy="1639888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9375" y="1597025"/>
            <a:ext cx="3371850" cy="14700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25" cy="7969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715000" cy="3886200"/>
          </a:xfrm>
        </p:spPr>
      </p:pic>
      <p:pic>
        <p:nvPicPr>
          <p:cNvPr id="25605" name="Содержимое 10" descr="11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797300" y="3429000"/>
            <a:ext cx="5346700" cy="3429000"/>
          </a:xfr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Заголовок 9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58750" y="2633663"/>
            <a:ext cx="5241925" cy="1304925"/>
          </a:xfrm>
        </p:spPr>
      </p:pic>
      <p:pic>
        <p:nvPicPr>
          <p:cNvPr id="26628" name="Содержимое 4" descr="0b7d6a7f6d6fd8af282663bda47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5426075" cy="2428875"/>
          </a:xfrm>
        </p:spPr>
      </p:pic>
      <p:pic>
        <p:nvPicPr>
          <p:cNvPr id="26629" name="Содержимое 7" descr="kutuzov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500688" y="2349500"/>
            <a:ext cx="3643312" cy="45085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27038" y="1639888"/>
            <a:ext cx="3303587" cy="1511300"/>
          </a:xfrm>
        </p:spPr>
      </p:pic>
      <p:pic>
        <p:nvPicPr>
          <p:cNvPr id="27652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143375" y="214313"/>
            <a:ext cx="4838700" cy="6486525"/>
          </a:xfrm>
        </p:spPr>
      </p:pic>
      <p:sp>
        <p:nvSpPr>
          <p:cNvPr id="27653" name="Текст 6"/>
          <p:cNvSpPr>
            <a:spLocks noGrp="1"/>
          </p:cNvSpPr>
          <p:nvPr>
            <p:ph type="body" sz="half" idx="2"/>
          </p:nvPr>
        </p:nvSpPr>
        <p:spPr>
          <a:xfrm>
            <a:off x="0" y="3714750"/>
            <a:ext cx="250825" cy="1968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Рисунок 7" descr="27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0"/>
            <a:ext cx="8715375" cy="5572125"/>
          </a:xfrm>
        </p:spPr>
      </p:pic>
      <p:sp>
        <p:nvSpPr>
          <p:cNvPr id="28677" name="Текст 6"/>
          <p:cNvSpPr>
            <a:spLocks noGrp="1"/>
          </p:cNvSpPr>
          <p:nvPr>
            <p:ph type="body" sz="half" idx="2"/>
          </p:nvPr>
        </p:nvSpPr>
        <p:spPr>
          <a:xfrm>
            <a:off x="6786563" y="5857875"/>
            <a:ext cx="492125" cy="3143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Салон Анны Павловны Шерер</a:t>
            </a:r>
          </a:p>
        </p:txBody>
      </p:sp>
      <p:pic>
        <p:nvPicPr>
          <p:cNvPr id="29700" name="Содержимое 5" descr="1245139987_1.andrey08885712-13-5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714500"/>
            <a:ext cx="8202613" cy="41021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Содержимое 4" descr="4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0"/>
            <a:ext cx="8429625" cy="5626100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0" y="142875"/>
            <a:ext cx="4572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/>
              <a:t>К  партизанам  также  присоединились  небольшие  отряды  армии.  Одним  из  них  командовал  офицер  русской  армии,  талантливый  поэт  и  писатель, Денис  Давыдов.  Наполеон  боялся  его  отряда,  а  самого  Давыдова  прозвал  «Чёрным  дьяволом»</a:t>
            </a:r>
          </a:p>
        </p:txBody>
      </p:sp>
      <p:pic>
        <p:nvPicPr>
          <p:cNvPr id="4" name="Picture 5" descr="ddav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981075"/>
            <a:ext cx="40005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2357438" y="2071688"/>
            <a:ext cx="5500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75" y="1427163"/>
            <a:ext cx="5986463" cy="381476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06438" y="133350"/>
            <a:ext cx="7785100" cy="1487488"/>
          </a:xfrm>
        </p:spPr>
      </p:pic>
      <p:pic>
        <p:nvPicPr>
          <p:cNvPr id="6" name="Подзаголовок 5"/>
          <p:cNvPicPr>
            <a:picLocks noGrp="1" noChangeArrowheads="1"/>
          </p:cNvPicPr>
          <p:nvPr>
            <p:ph type="subTitle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16038" y="1620838"/>
            <a:ext cx="6748462" cy="49561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8938" y="60721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2428875"/>
            <a:ext cx="7164387" cy="4429125"/>
          </a:xfrm>
          <a:ln w="57150">
            <a:solidFill>
              <a:srgbClr val="953735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54338" cy="3316288"/>
          </a:xfrm>
          <a:prstGeom prst="rect">
            <a:avLst/>
          </a:prstGeom>
          <a:noFill/>
          <a:ln w="57150">
            <a:solidFill>
              <a:srgbClr val="40315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encyclopedia.mil.ru/files/morf/1812_Opolchenc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938" y="1000125"/>
            <a:ext cx="7799387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3313" y="500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Народное ополчение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052 0.00324 0 0.00717 0.00139 0.00995 C 0.00226 0.0118 0.00451 0.0111 0.0059 0.01203 C 0.01667 0.0192 0.00226 0.01434 0.02083 0.01804 C 0.02378 0.02059 0.02778 0.02197 0.02969 0.02591 C 0.03177 0.02984 0.03576 0.03793 0.03576 0.03793 C 0.03698 0.04533 0.03906 0.05227 0.04028 0.05967 C 0.0408 0.06291 0.04028 0.06684 0.04167 0.06962 C 0.04253 0.07147 0.04462 0.071 0.04618 0.0717 C 0.05087 0.07794 0.05347 0.07863 0.05955 0.08164 C 0.06371 0.08673 0.06597 0.09112 0.07153 0.09344 C 0.07812 0.10269 0.08229 0.10384 0.09097 0.10731 C 0.09479 0.11078 0.09913 0.11356 0.10295 0.11726 C 0.10937 0.1235 0.11441 0.13067 0.12222 0.13321 C 0.13038 0.14339 0.13715 0.142 0.14618 0.14917 C 0.15712 0.15773 0.16493 0.1716 0.17604 0.179 C 0.17969 0.18641 0.18333 0.18802 0.18941 0.19103 C 0.19288 0.20398 0.20035 0.21346 0.2059 0.2248 C 0.20816 0.22942 0.21476 0.23659 0.21476 0.23659 C 0.21753 0.24723 0.21441 0.23844 0.22083 0.24862 C 0.22413 0.25394 0.22465 0.25949 0.2283 0.26457 C 0.22934 0.27244 0.22951 0.28076 0.23125 0.28839 C 0.23177 0.29071 0.23333 0.29233 0.2342 0.29441 C 0.2401 0.3099 0.24479 0.32632 0.25069 0.34205 C 0.25399 0.36101 0.25677 0.38044 0.25955 0.39963 C 0.26059 0.43687 0.26962 0.5717 0.25521 0.57863 C 0.24427 0.5895 0.2375 0.60546 0.22969 0.62049 C 0.22691 0.63183 0.21927 0.63645 0.21337 0.64431 C 0.20347 0.6575 0.19479 0.67276 0.18351 0.68409 C 0.1783 0.69797 0.18229 0.69011 0.16858 0.70398 L 0.16858 0.70398 C 0.16753 0.70583 0.16719 0.70861 0.16562 0.70976 C 0.16198 0.71231 0.15364 0.71393 0.15364 0.71393 C 0.14774 0.72433 0.13993 0.73381 0.13125 0.7396 C 0.12604 0.747 0.11892 0.74677 0.1118 0.74954 C 0.09253 0.75694 0.07378 0.75972 0.05364 0.76157 C 0.03576 0.76573 0.03472 0.76781 0.01476 0.76365 C -0.0092 0.75856 0.02587 0.75995 0.00295 0.75764 C -0.00851 0.75648 -0.01997 0.75625 -0.03142 0.75555 C -0.04132 0.75116 -0.05104 0.74977 -0.06129 0.74769 C -0.06458 0.74538 -0.06858 0.74445 -0.0717 0.74168 C -0.07951 0.73474 -0.08455 0.72526 -0.0941 0.72179 C -0.10712 0.71138 -0.11823 0.70005 -0.13299 0.69404 C -0.13438 0.69265 -0.13576 0.69103 -0.13733 0.68987 C -0.13924 0.68826 -0.14149 0.68756 -0.1434 0.68594 C -0.1533 0.67669 -0.14288 0.68201 -0.15226 0.67808 C -0.16042 0.66721 -0.17674 0.65148 -0.1882 0.64616 C -0.1908 0.64246 -0.19288 0.63807 -0.19566 0.63437 C -0.20035 0.62836 -0.2059 0.62443 -0.21059 0.61841 C -0.21354 0.61055 -0.21701 0.60569 -0.22101 0.59852 C -0.22153 0.59644 -0.22153 0.59436 -0.2224 0.59251 C -0.22309 0.59089 -0.225 0.59043 -0.22552 0.58858 C -0.22656 0.58557 -0.22604 0.58187 -0.22691 0.57863 C -0.22813 0.57332 -0.23073 0.56915 -0.23299 0.56476 C -0.23594 0.55204 -0.23906 0.53978 -0.24184 0.52683 C -0.2441 0.45745 -0.24514 0.44797 -0.24184 0.35986 C -0.24167 0.35454 -0.2375 0.35084 -0.23594 0.34598 C -0.22847 0.32285 -0.20695 0.30551 -0.18958 0.29834 C -0.18142 0.29094 -0.17413 0.29001 -0.16424 0.28839 C -0.13837 0.28909 -0.1125 0.28839 -0.08663 0.29024 C -0.08351 0.29048 -0.08073 0.29302 -0.07778 0.29441 C -0.07118 0.29764 -0.06372 0.29672 -0.05677 0.29834 C -0.0474 0.30065 -0.03924 0.3062 -0.02986 0.30828 C -0.02847 0.30967 -0.02708 0.31106 -0.02552 0.31221 C -0.02413 0.31314 -0.02205 0.31268 -0.02101 0.3143 C -0.01927 0.31707 -0.01979 0.32147 -0.01806 0.32424 C -0.01667 0.32632 -0.00573 0.33303 -0.00313 0.33418 C 0.00121 0.3395 0.00312 0.34667 0.00746 0.35199 C 0.01076 0.36633 0.01024 0.38136 0.01337 0.3957 C 0.01493 0.4031 0.01788 0.41767 0.01788 0.41767 C 0.01892 0.4445 0.02517 0.48104 0.01337 0.50509 C 0.01007 0.52637 0.01406 0.50486 0.00885 0.5229 C 0.00295 0.54325 0.0092 0.53886 0 0.54279 C -0.0066 0.55505 -0.01181 0.56013 -0.01945 0.57077 C -0.03646 0.56938 -0.05347 0.56962 -0.07031 0.56661 C -0.0724 0.56615 -0.07292 0.56245 -0.07465 0.56083 C -0.07604 0.55967 -0.07761 0.55944 -0.07917 0.55875 C -0.09167 0.54209 -0.09653 0.5185 -0.10608 0.49908 C -0.10695 0.49445 -0.10903 0.49006 -0.10903 0.4852 C -0.10903 0.46786 -0.10573 0.45838 -0.1 0.44334 C -0.09722 0.43617 -0.09549 0.42993 -0.08958 0.42762 C -0.08663 0.41467 -0.0908 0.42739 -0.08368 0.41952 C -0.08229 0.4179 -0.08195 0.41513 -0.08073 0.41351 C -0.07951 0.41189 -0.07761 0.4112 -0.07622 0.40958 C -0.07031 0.4031 -0.06563 0.39686 -0.05833 0.39362 C -0.05226 0.38784 -0.05052 0.38414 -0.0434 0.38183 C -0.03906 0.37281 -0.03646 0.37211 -0.02847 0.3698 C -0.02396 0.36402 -0.02014 0.3624 -0.01493 0.35801 C -0.01007 0.34806 -0.00295 0.34089 0.00434 0.33418 C 0.00642 0.321 0.00694 0.30759 0.00885 0.29441 C 0.01007 0.27221 0.00972 0.2463 0.01476 0.2248 C 0.01805 0.17785 0.01701 0.20259 0.01476 0.12142 C 0.01476 0.11841 0.01406 0.09367 0.0118 0.08557 C 0.00937 0.07702 0.0026 0.07586 -0.00156 0.06962 C -0.00781 0.06036 -0.00851 0.05481 -0.01649 0.04788 C -0.01597 0.04464 -0.01632 0.04094 -0.01493 0.03793 C -0.0132 0.034 -0.00747 0.02799 -0.00747 0.02799 C -0.0059 0.0185 -0.00712 0.02244 -0.00451 0.01596 " pathEditMode="relative" ptsTypes="fffffffffffffffffffffffffffffFfffffffffffffffffffffffffffffffffffffffffffffffffffffffffffffffffffA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Содержимое 4" descr="2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357188"/>
            <a:ext cx="8742363" cy="62214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egabook.ru/MObjects2/data/pict2006/new/g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8001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9125" y="5286375"/>
            <a:ext cx="176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Партизаны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Заголовок 3"/>
          <p:cNvSpPr>
            <a:spLocks noGrp="1"/>
          </p:cNvSpPr>
          <p:nvPr>
            <p:ph type="title"/>
          </p:nvPr>
        </p:nvSpPr>
        <p:spPr>
          <a:xfrm>
            <a:off x="3286125" y="5786438"/>
            <a:ext cx="5486400" cy="566737"/>
          </a:xfrm>
        </p:spPr>
        <p:txBody>
          <a:bodyPr/>
          <a:lstStyle/>
          <a:p>
            <a:r>
              <a:rPr lang="ru-RU" sz="2800" smtClean="0"/>
              <a:t>Тихон Щербатый</a:t>
            </a:r>
          </a:p>
        </p:txBody>
      </p:sp>
      <p:pic>
        <p:nvPicPr>
          <p:cNvPr id="19460" name="Содержимое 4" descr="16_grekov_ananyev_narodnoe_opolchenie_v_1812_godu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214313"/>
            <a:ext cx="7700962" cy="5500687"/>
          </a:xfrm>
        </p:spPr>
      </p:pic>
      <p:sp>
        <p:nvSpPr>
          <p:cNvPr id="19461" name="Текст 5"/>
          <p:cNvSpPr>
            <a:spLocks noGrp="1"/>
          </p:cNvSpPr>
          <p:nvPr>
            <p:ph type="body" sz="half" idx="2"/>
          </p:nvPr>
        </p:nvSpPr>
        <p:spPr>
          <a:xfrm>
            <a:off x="8643938" y="285750"/>
            <a:ext cx="277812" cy="2047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>
          <a:xfrm>
            <a:off x="4071938" y="6072188"/>
            <a:ext cx="2422525" cy="342900"/>
          </a:xfrm>
        </p:spPr>
        <p:txBody>
          <a:bodyPr/>
          <a:lstStyle/>
          <a:p>
            <a:r>
              <a:rPr lang="ru-RU" smtClean="0"/>
              <a:t>Купец Ферапонтов</a:t>
            </a:r>
          </a:p>
        </p:txBody>
      </p:sp>
      <p:pic>
        <p:nvPicPr>
          <p:cNvPr id="20484" name="Содержимое 4" descr="0_7d4cb_4b9bac5_XL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7338" y="214313"/>
            <a:ext cx="7429500" cy="5572125"/>
          </a:xfrm>
        </p:spPr>
      </p:pic>
      <p:sp>
        <p:nvSpPr>
          <p:cNvPr id="20485" name="Текст 5"/>
          <p:cNvSpPr>
            <a:spLocks noGrp="1"/>
          </p:cNvSpPr>
          <p:nvPr>
            <p:ph type="body" sz="half" idx="2"/>
          </p:nvPr>
        </p:nvSpPr>
        <p:spPr>
          <a:xfrm>
            <a:off x="8286750" y="357188"/>
            <a:ext cx="492125" cy="4191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8"/>
          <p:cNvSpPr>
            <a:spLocks noChangeArrowheads="1"/>
          </p:cNvSpPr>
          <p:nvPr/>
        </p:nvSpPr>
        <p:spPr bwMode="auto">
          <a:xfrm>
            <a:off x="285750" y="5000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Содержимое 6" descr="2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0"/>
            <a:ext cx="8286750" cy="551815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41</Words>
  <Application>Microsoft Office PowerPoint</Application>
  <PresentationFormat>Экран (4:3)</PresentationFormat>
  <Paragraphs>8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Тихон Щербатый</vt:lpstr>
      <vt:lpstr>Купец Ферапонтов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Салон Анны Павловны Шерер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90</cp:revision>
  <dcterms:modified xsi:type="dcterms:W3CDTF">2014-04-11T20:14:36Z</dcterms:modified>
</cp:coreProperties>
</file>