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A87D-F2E5-4D6A-BE52-F67AD14479B5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3D8C7-85DF-4C0A-8ECF-ACECD678E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1268760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Сказки А.С. Пушкина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6" name="Picture 4" descr="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1" r="20946" b="5846"/>
          <a:stretch>
            <a:fillRect/>
          </a:stretch>
        </p:blipFill>
        <p:spPr bwMode="auto">
          <a:xfrm>
            <a:off x="2699792" y="2420888"/>
            <a:ext cx="5182531" cy="310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548680"/>
            <a:ext cx="4589790" cy="39868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3573016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Живет </a:t>
            </a:r>
            <a:r>
              <a:rPr lang="ru-RU" sz="2400" b="1" dirty="0" err="1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Балда</a:t>
            </a:r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</a:p>
          <a:p>
            <a:pPr algn="ctr"/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 поповом доме,</a:t>
            </a:r>
          </a:p>
          <a:p>
            <a:pPr algn="ctr"/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Спит себе на соломе,</a:t>
            </a:r>
          </a:p>
          <a:p>
            <a:pPr algn="ctr"/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Ест за четверых,</a:t>
            </a:r>
          </a:p>
          <a:p>
            <a:pPr algn="ctr"/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Работает за</a:t>
            </a:r>
          </a:p>
          <a:p>
            <a:pPr algn="ctr"/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 семерых…</a:t>
            </a:r>
            <a:endParaRPr lang="ru-RU" sz="2400" b="1" dirty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4725144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«Сказка о попе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и о работнике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его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Балде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»</a:t>
            </a:r>
            <a:endParaRPr lang="ru-RU" sz="2000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48680"/>
            <a:ext cx="3975747" cy="39916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37890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Я ль на свете всех милее ,</a:t>
            </a:r>
          </a:p>
          <a:p>
            <a:endParaRPr lang="ru-RU" sz="2400" b="1" dirty="0" smtClean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Всех румяней и белее?</a:t>
            </a:r>
            <a:endParaRPr lang="ru-RU" sz="2400" b="1" dirty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537321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«Сказка о мертвой царевне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и семи богатырях»</a:t>
            </a:r>
            <a:endParaRPr lang="ru-RU" sz="2000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magesUKWBSD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48680"/>
            <a:ext cx="4526130" cy="44349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3789040"/>
            <a:ext cx="3312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На пороге сидит его старуха,</a:t>
            </a:r>
          </a:p>
          <a:p>
            <a:pPr algn="ctr"/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А перед нею разбитое корыто..</a:t>
            </a:r>
            <a:endParaRPr lang="ru-RU" sz="2400" b="1" dirty="0" smtClean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63939" y="5517232"/>
            <a:ext cx="3938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«Сказка о рыбаке и рыбке»</a:t>
            </a:r>
            <a:endParaRPr lang="ru-RU" sz="2000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imagesAT4PYKZ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548680"/>
            <a:ext cx="4388920" cy="41833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36450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В руки он её берет</a:t>
            </a:r>
          </a:p>
          <a:p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И на свет из тьмы несет,</a:t>
            </a:r>
          </a:p>
          <a:p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И, беседуя </a:t>
            </a:r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приятно,</a:t>
            </a:r>
          </a:p>
          <a:p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В путь пускаются обратно,</a:t>
            </a:r>
          </a:p>
          <a:p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И трубит уже молва:</a:t>
            </a:r>
          </a:p>
          <a:p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Дочка царская жива!</a:t>
            </a:r>
            <a:endParaRPr lang="ru-RU" sz="2400" b="1" dirty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5301208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ahoma" pitchFamily="34" charset="0"/>
              </a:rPr>
              <a:t>«Сказка о мертвой царевне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ahoma" pitchFamily="34" charset="0"/>
              </a:rPr>
              <a:t>и семи богатырях»</a:t>
            </a:r>
            <a:endParaRPr lang="ru-RU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magesG9X8GL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2400" y="548680"/>
            <a:ext cx="4744056" cy="44644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37890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Вот из моря вылез</a:t>
            </a:r>
          </a:p>
          <a:p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 старый Бес:</a:t>
            </a:r>
          </a:p>
          <a:p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«Зачем ты, </a:t>
            </a:r>
            <a:r>
              <a:rPr lang="ru-RU" sz="2400" b="1" dirty="0" err="1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Балда,к</a:t>
            </a:r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нам залез?»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537321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«Сказка о попе и о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работнике его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Балде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»</a:t>
            </a:r>
            <a:endParaRPr lang="ru-RU" sz="2000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1344500063_autothumbs-plos-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9801"/>
            <a:ext cx="8136904" cy="610353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48680"/>
            <a:ext cx="4711448" cy="42484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3212976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B0076"/>
                </a:solidFill>
                <a:latin typeface="Tahoma" pitchFamily="34" charset="0"/>
              </a:rPr>
              <a:t>Только вымолвить успела,</a:t>
            </a:r>
          </a:p>
          <a:p>
            <a:r>
              <a:rPr lang="ru-RU" sz="2000" dirty="0" smtClean="0">
                <a:solidFill>
                  <a:srgbClr val="3B0076"/>
                </a:solidFill>
                <a:latin typeface="Tahoma" pitchFamily="34" charset="0"/>
              </a:rPr>
              <a:t>Дверь тихонько заскрипела,</a:t>
            </a:r>
          </a:p>
          <a:p>
            <a:r>
              <a:rPr lang="ru-RU" sz="2000" dirty="0" smtClean="0">
                <a:solidFill>
                  <a:srgbClr val="3B0076"/>
                </a:solidFill>
                <a:latin typeface="Tahoma" pitchFamily="34" charset="0"/>
              </a:rPr>
              <a:t>И в светлицу входит царь,</a:t>
            </a:r>
          </a:p>
          <a:p>
            <a:r>
              <a:rPr lang="ru-RU" sz="2000" dirty="0" smtClean="0">
                <a:solidFill>
                  <a:srgbClr val="3B0076"/>
                </a:solidFill>
                <a:latin typeface="Tahoma" pitchFamily="34" charset="0"/>
              </a:rPr>
              <a:t>Стороны той государь.</a:t>
            </a:r>
          </a:p>
          <a:p>
            <a:r>
              <a:rPr lang="ru-RU" sz="2000" dirty="0" smtClean="0">
                <a:solidFill>
                  <a:srgbClr val="3B0076"/>
                </a:solidFill>
                <a:latin typeface="Tahoma" pitchFamily="34" charset="0"/>
              </a:rPr>
              <a:t>Во все время разговора</a:t>
            </a:r>
          </a:p>
          <a:p>
            <a:r>
              <a:rPr lang="ru-RU" sz="2000" dirty="0" smtClean="0">
                <a:solidFill>
                  <a:srgbClr val="3B0076"/>
                </a:solidFill>
                <a:latin typeface="Tahoma" pitchFamily="34" charset="0"/>
              </a:rPr>
              <a:t>Он стоял позадь забора;</a:t>
            </a:r>
          </a:p>
          <a:p>
            <a:r>
              <a:rPr lang="ru-RU" sz="2000" dirty="0" smtClean="0">
                <a:solidFill>
                  <a:srgbClr val="3B0076"/>
                </a:solidFill>
                <a:latin typeface="Tahoma" pitchFamily="34" charset="0"/>
              </a:rPr>
              <a:t>Речь последней по всему </a:t>
            </a:r>
          </a:p>
          <a:p>
            <a:r>
              <a:rPr lang="ru-RU" sz="2000" dirty="0" err="1" smtClean="0">
                <a:solidFill>
                  <a:srgbClr val="3B0076"/>
                </a:solidFill>
                <a:latin typeface="Tahoma" pitchFamily="34" charset="0"/>
              </a:rPr>
              <a:t>Полюбилася</a:t>
            </a:r>
            <a:r>
              <a:rPr lang="ru-RU" sz="2000" dirty="0" smtClean="0">
                <a:solidFill>
                  <a:srgbClr val="3B0076"/>
                </a:solidFill>
                <a:latin typeface="Tahoma" pitchFamily="34" charset="0"/>
              </a:rPr>
              <a:t> ему…</a:t>
            </a:r>
            <a:endParaRPr lang="ru-RU" sz="2000" dirty="0">
              <a:solidFill>
                <a:srgbClr val="3B0076"/>
              </a:solidFill>
              <a:latin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4869160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ahoma" pitchFamily="34" charset="0"/>
              </a:rPr>
              <a:t>«Сказка о царе 	</a:t>
            </a:r>
            <a:r>
              <a:rPr lang="ru-RU" dirty="0" err="1" smtClean="0">
                <a:solidFill>
                  <a:srgbClr val="FF0000"/>
                </a:solidFill>
                <a:latin typeface="Tahoma" pitchFamily="34" charset="0"/>
              </a:rPr>
              <a:t>Салтане</a:t>
            </a:r>
            <a:r>
              <a:rPr lang="ru-RU" dirty="0" smtClean="0">
                <a:solidFill>
                  <a:srgbClr val="FF0000"/>
                </a:solidFill>
                <a:latin typeface="Tahoma" pitchFamily="34" charset="0"/>
              </a:rPr>
              <a:t> ,</a:t>
            </a:r>
          </a:p>
          <a:p>
            <a:r>
              <a:rPr lang="ru-RU" dirty="0" smtClean="0">
                <a:solidFill>
                  <a:srgbClr val="FF0000"/>
                </a:solidFill>
                <a:latin typeface="Tahoma" pitchFamily="34" charset="0"/>
              </a:rPr>
              <a:t>о сыне его славном и могучем </a:t>
            </a:r>
          </a:p>
          <a:p>
            <a:r>
              <a:rPr lang="ru-RU" dirty="0" smtClean="0">
                <a:solidFill>
                  <a:srgbClr val="FF0000"/>
                </a:solidFill>
                <a:latin typeface="Tahoma" pitchFamily="34" charset="0"/>
              </a:rPr>
              <a:t>богатыре князе </a:t>
            </a:r>
            <a:r>
              <a:rPr lang="ru-RU" dirty="0" err="1" smtClean="0">
                <a:solidFill>
                  <a:srgbClr val="FF0000"/>
                </a:solidFill>
                <a:latin typeface="Tahoma" pitchFamily="34" charset="0"/>
              </a:rPr>
              <a:t>Гвидоне</a:t>
            </a:r>
            <a:r>
              <a:rPr lang="ru-RU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</a:p>
          <a:p>
            <a:r>
              <a:rPr lang="ru-RU" dirty="0" err="1" smtClean="0">
                <a:solidFill>
                  <a:srgbClr val="FF0000"/>
                </a:solidFill>
                <a:latin typeface="Tahoma" pitchFamily="34" charset="0"/>
              </a:rPr>
              <a:t>Салтановиче</a:t>
            </a:r>
            <a:r>
              <a:rPr lang="ru-RU" dirty="0" smtClean="0">
                <a:solidFill>
                  <a:srgbClr val="FF0000"/>
                </a:solidFill>
                <a:latin typeface="Tahoma" pitchFamily="34" charset="0"/>
              </a:rPr>
              <a:t> и о прекрасной</a:t>
            </a:r>
          </a:p>
          <a:p>
            <a:r>
              <a:rPr lang="ru-RU" dirty="0" smtClean="0">
                <a:solidFill>
                  <a:srgbClr val="FF0000"/>
                </a:solidFill>
                <a:latin typeface="Tahoma" pitchFamily="34" charset="0"/>
              </a:rPr>
              <a:t>царевне лебеди»</a:t>
            </a:r>
            <a:endParaRPr lang="ru-RU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548680"/>
            <a:ext cx="3888432" cy="44976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3356992"/>
            <a:ext cx="3744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3B0076"/>
              </a:solidFill>
              <a:latin typeface="Tahoma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3B0076"/>
                </a:solidFill>
                <a:latin typeface="Tahoma" pitchFamily="34" charset="0"/>
              </a:rPr>
              <a:t>Старичок </a:t>
            </a:r>
            <a:r>
              <a:rPr lang="ru-RU" sz="2400" b="1" dirty="0" smtClean="0">
                <a:solidFill>
                  <a:srgbClr val="3B0076"/>
                </a:solidFill>
                <a:latin typeface="Tahoma" pitchFamily="34" charset="0"/>
              </a:rPr>
              <a:t>отправился к морю</a:t>
            </a:r>
            <a:r>
              <a:rPr lang="ru-RU" sz="2400" b="1" dirty="0" smtClean="0">
                <a:solidFill>
                  <a:srgbClr val="3B0076"/>
                </a:solidFill>
                <a:latin typeface="Tahoma" pitchFamily="34" charset="0"/>
              </a:rPr>
              <a:t>;</a:t>
            </a:r>
            <a:endParaRPr lang="ru-RU" sz="2400" b="1" dirty="0" smtClean="0">
              <a:solidFill>
                <a:srgbClr val="3B0076"/>
              </a:solidFill>
              <a:latin typeface="Tahoma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3B0076"/>
                </a:solidFill>
                <a:latin typeface="Tahoma" pitchFamily="34" charset="0"/>
              </a:rPr>
              <a:t>(Почернело синее море</a:t>
            </a:r>
            <a:r>
              <a:rPr lang="ru-RU" sz="2400" b="1" dirty="0" smtClean="0">
                <a:solidFill>
                  <a:srgbClr val="3B0076"/>
                </a:solidFill>
                <a:latin typeface="Tahoma" pitchFamily="34" charset="0"/>
              </a:rPr>
              <a:t>.)</a:t>
            </a:r>
            <a:endParaRPr lang="ru-RU" sz="2400" b="1" dirty="0" smtClean="0">
              <a:solidFill>
                <a:srgbClr val="3B0076"/>
              </a:solidFill>
              <a:latin typeface="Tahoma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3B0076"/>
                </a:solidFill>
                <a:latin typeface="Tahoma" pitchFamily="34" charset="0"/>
              </a:rPr>
              <a:t>Стал он кликать золотую рыбку…</a:t>
            </a:r>
            <a:endParaRPr lang="ru-RU" sz="2400" b="1" dirty="0">
              <a:solidFill>
                <a:srgbClr val="3B0076"/>
              </a:solidFill>
              <a:latin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5157192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«Сказка о рыбаке </a:t>
            </a:r>
            <a:endParaRPr lang="ru-RU" sz="24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и 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рыбке»</a:t>
            </a:r>
            <a:endParaRPr lang="ru-RU" sz="2400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imagesUKWBSD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548680"/>
            <a:ext cx="4251806" cy="42484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3068960"/>
            <a:ext cx="4104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0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к старухе воротился – </a:t>
            </a:r>
          </a:p>
          <a:p>
            <a:r>
              <a:rPr lang="ru-RU" sz="20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Глядь: опять перед ним землянка</a:t>
            </a:r>
            <a:r>
              <a:rPr lang="ru-RU" sz="20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 smtClean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На пороге сидит его старуха</a:t>
            </a:r>
            <a:r>
              <a:rPr lang="ru-RU" sz="20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b="1" dirty="0" smtClean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А перед нею разбитое корыто.</a:t>
            </a:r>
            <a:endParaRPr lang="ru-RU" sz="2000" b="1" dirty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54452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«Сказка о рыбаке 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и 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рыбке»</a:t>
            </a:r>
            <a:endParaRPr lang="ru-RU" sz="2400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mages39QAO4B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548680"/>
            <a:ext cx="4032448" cy="40703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342900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Но как раз стрела запела,</a:t>
            </a:r>
          </a:p>
          <a:p>
            <a:pPr algn="just"/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В шею коршуна задела – </a:t>
            </a:r>
          </a:p>
          <a:p>
            <a:pPr algn="just"/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Коршун в море кровь пролил,</a:t>
            </a:r>
          </a:p>
          <a:p>
            <a:pPr algn="just"/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Лук царевич опустил…</a:t>
            </a:r>
            <a:endParaRPr lang="ru-RU" sz="2400" b="1" dirty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5229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«Сказка о царе </a:t>
            </a:r>
            <a:r>
              <a:rPr lang="ru-RU" sz="2400" b="1" dirty="0" err="1" smtClean="0">
                <a:solidFill>
                  <a:srgbClr val="FF0000"/>
                </a:solidFill>
                <a:latin typeface="Tahoma" pitchFamily="34" charset="0"/>
              </a:rPr>
              <a:t>Салтане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...»</a:t>
            </a:r>
            <a:endParaRPr lang="ru-RU" sz="2400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magesBIQ276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48680"/>
            <a:ext cx="4148770" cy="40324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270892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Вынырнул </a:t>
            </a:r>
            <a:r>
              <a:rPr lang="ru-RU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подосланный бесенок</a:t>
            </a:r>
            <a:r>
              <a:rPr lang="ru-RU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b="1" dirty="0" smtClean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Замяукал ,как голодный котенок</a:t>
            </a:r>
            <a:r>
              <a:rPr lang="ru-RU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«Здравствуй, </a:t>
            </a:r>
            <a:r>
              <a:rPr lang="ru-RU" b="1" dirty="0" err="1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Балда-мужичок</a:t>
            </a:r>
            <a:r>
              <a:rPr lang="ru-RU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 smtClean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Какой тебе надобен  оброк</a:t>
            </a:r>
            <a:r>
              <a:rPr lang="ru-RU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 smtClean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Об оброке мы век не слыхали</a:t>
            </a:r>
            <a:r>
              <a:rPr lang="ru-RU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b="1" dirty="0" smtClean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Не было чертям такой печали</a:t>
            </a:r>
            <a:endParaRPr lang="ru-RU" b="1" dirty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53732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«Сказка о попе и его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работнике </a:t>
            </a:r>
            <a:r>
              <a:rPr lang="ru-RU" sz="2400" b="1" dirty="0" err="1" smtClean="0">
                <a:solidFill>
                  <a:srgbClr val="FF0000"/>
                </a:solidFill>
                <a:latin typeface="Tahoma" pitchFamily="34" charset="0"/>
              </a:rPr>
              <a:t>Балде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48680"/>
            <a:ext cx="4176464" cy="41094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2492896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 smtClean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мудрец перед </a:t>
            </a:r>
            <a:r>
              <a:rPr lang="ru-RU" sz="2400" b="1" dirty="0" err="1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Дадоном</a:t>
            </a:r>
            <a:endParaRPr lang="ru-RU" sz="2400" b="1" dirty="0" smtClean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Стал и вынул из </a:t>
            </a:r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мешка</a:t>
            </a:r>
            <a:endParaRPr lang="ru-RU" sz="2400" b="1" dirty="0" smtClean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Золотого петушка</a:t>
            </a:r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«Посади ты эту птицу</a:t>
            </a:r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,-</a:t>
            </a:r>
            <a:endParaRPr lang="ru-RU" sz="2400" b="1" dirty="0" smtClean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Молвил он </a:t>
            </a:r>
            <a:r>
              <a:rPr lang="ru-RU" sz="2400" b="1" dirty="0" err="1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царю,-на</a:t>
            </a:r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 спицу</a:t>
            </a:r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 smtClean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Петушок мой </a:t>
            </a:r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золотой</a:t>
            </a:r>
            <a:endParaRPr lang="ru-RU" sz="2400" b="1" dirty="0" smtClean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Будет верный сторож твой…»</a:t>
            </a:r>
            <a:endParaRPr lang="ru-RU" sz="2400" b="1" dirty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013176"/>
            <a:ext cx="32656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«Сказка о золотом петушке»</a:t>
            </a:r>
            <a:endParaRPr lang="ru-RU" sz="2400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76672"/>
            <a:ext cx="4239925" cy="386142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335699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И в полночную пору</a:t>
            </a:r>
          </a:p>
          <a:p>
            <a:r>
              <a:rPr lang="ru-RU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Гроб её к шести столбам</a:t>
            </a:r>
          </a:p>
          <a:p>
            <a:r>
              <a:rPr lang="ru-RU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На цепях чугунных там</a:t>
            </a:r>
          </a:p>
          <a:p>
            <a:r>
              <a:rPr lang="ru-RU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Осторожно привинтили</a:t>
            </a:r>
          </a:p>
          <a:p>
            <a:r>
              <a:rPr lang="ru-RU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err="1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решенткой</a:t>
            </a:r>
            <a:r>
              <a:rPr lang="ru-RU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 оградили;</a:t>
            </a:r>
          </a:p>
          <a:p>
            <a:r>
              <a:rPr lang="ru-RU" b="1" dirty="0" err="1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И,пред</a:t>
            </a:r>
            <a:r>
              <a:rPr lang="ru-RU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 мертвою сестрой</a:t>
            </a:r>
          </a:p>
          <a:p>
            <a:r>
              <a:rPr lang="ru-RU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Сотворив поклон земной,</a:t>
            </a:r>
          </a:p>
          <a:p>
            <a:r>
              <a:rPr lang="ru-RU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Старший молвил: «Спи во гробе;</a:t>
            </a:r>
          </a:p>
          <a:p>
            <a:r>
              <a:rPr lang="ru-RU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Вдруг </a:t>
            </a:r>
            <a:r>
              <a:rPr lang="ru-RU" b="1" dirty="0" err="1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погасла,жертвой</a:t>
            </a:r>
            <a:r>
              <a:rPr lang="ru-RU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 злобе,</a:t>
            </a:r>
          </a:p>
          <a:p>
            <a:r>
              <a:rPr lang="ru-RU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На земле твоя краса…</a:t>
            </a:r>
            <a:endParaRPr lang="ru-RU" b="1" dirty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4869160"/>
            <a:ext cx="3096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«Сказка о мертвой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царевне и семи  богатырях»</a:t>
            </a:r>
            <a:endParaRPr lang="ru-RU" sz="2000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magesC57FPF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48681"/>
            <a:ext cx="5491669" cy="37444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3501008"/>
            <a:ext cx="46085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Петушок </a:t>
            </a:r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спорхнул со спицы</a:t>
            </a:r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b="1" dirty="0" smtClean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К колеснице </a:t>
            </a:r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полетел</a:t>
            </a:r>
            <a:endParaRPr lang="ru-RU" sz="2400" b="1" dirty="0" smtClean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И царю на темя сел</a:t>
            </a:r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b="1" dirty="0" smtClean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Встрепенулся,клюнул</a:t>
            </a:r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темя</a:t>
            </a:r>
            <a:endParaRPr lang="ru-RU" sz="2400" b="1" dirty="0" smtClean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3B0076"/>
                </a:solidFill>
                <a:latin typeface="Times New Roman" pitchFamily="18" charset="0"/>
                <a:cs typeface="Times New Roman" pitchFamily="18" charset="0"/>
              </a:rPr>
              <a:t>И взвился…</a:t>
            </a:r>
            <a:endParaRPr lang="ru-RU" sz="2400" b="1" dirty="0">
              <a:solidFill>
                <a:srgbClr val="3B007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4581128"/>
            <a:ext cx="302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«Сказка о золотом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петушке»</a:t>
            </a:r>
            <a:endParaRPr lang="ru-RU" sz="2000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419</Words>
  <Application>Microsoft Office PowerPoint</Application>
  <PresentationFormat>Экран (4:3)</PresentationFormat>
  <Paragraphs>106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pedsovet.su</dc:title>
  <dc:creator>Пашкова Екатерина</dc:creator>
  <cp:lastModifiedBy>1</cp:lastModifiedBy>
  <cp:revision>35</cp:revision>
  <dcterms:created xsi:type="dcterms:W3CDTF">2013-10-16T07:14:49Z</dcterms:created>
  <dcterms:modified xsi:type="dcterms:W3CDTF">2014-01-03T11:43:32Z</dcterms:modified>
</cp:coreProperties>
</file>