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69" r:id="rId2"/>
    <p:sldId id="256" r:id="rId3"/>
    <p:sldId id="257" r:id="rId4"/>
    <p:sldId id="258" r:id="rId5"/>
    <p:sldId id="270" r:id="rId6"/>
    <p:sldId id="260" r:id="rId7"/>
    <p:sldId id="272" r:id="rId8"/>
    <p:sldId id="273" r:id="rId9"/>
    <p:sldId id="262" r:id="rId10"/>
    <p:sldId id="274" r:id="rId11"/>
    <p:sldId id="275" r:id="rId12"/>
    <p:sldId id="276" r:id="rId13"/>
    <p:sldId id="277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9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D85227-530F-4311-9C56-31BD4E7E2556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462322-DE3A-4601-AFCE-45C9A6B2D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F54A1F-A760-44C1-AE5B-39E8FBEA7B6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5312-525B-4EAE-B7E2-94DCFA48A29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DD73-D711-404E-8113-790B49E58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2449-7DE8-4C2F-9F48-5AAC24A68C48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6FF9-C44D-41C9-8C3A-8C62D41F8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D9F6-40A9-4C84-98BD-C5F6DFFD07FD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2821-6267-42F4-A88C-5D19280E5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A9D3-4159-4A48-97E3-13D32E939254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96B4-CECB-4900-BB45-E673F4EB5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FEFF-0529-48A0-9D14-B7085CA9821B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C0FB-5EA7-4E03-A8D0-5630A41DE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F236-3573-46CB-AB85-D36D3A7E29A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07D6-4BC1-442D-B429-0350CC69E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900E-F067-439C-980D-6518A044927A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32CF-83A1-47CA-A00B-3A8670CA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47E4-4EA3-4831-9737-713A3A19743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10D5-9546-44B8-9281-08C3863C7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78C1-3085-4887-80A0-18951E53E866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E8FC-531C-44DF-A12C-71A8956D9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C825-9BE5-4967-838A-0DE7EC3465EA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41ED-854D-46A3-B0CE-1894B8A0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C3C0-66EB-475F-A244-DCBBEA871E1D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8960-BCD1-46F4-A0FF-D6641B67F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8D5BF-29D1-4BB7-B93F-54F2B25BD580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DAF79D-E9BE-41A9-9A9D-76AAB2B1B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7056783" cy="52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75" y="5229200"/>
            <a:ext cx="6511925" cy="1368151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МОУ СОШ № 13 г. Нерюнгри РС</a:t>
            </a:r>
            <a:br>
              <a:rPr lang="ru-RU" sz="2800" dirty="0" smtClean="0"/>
            </a:br>
            <a:r>
              <a:rPr lang="ru-RU" sz="2800" dirty="0" err="1" smtClean="0"/>
              <a:t>Муллахметова</a:t>
            </a:r>
            <a:r>
              <a:rPr lang="ru-RU" sz="2800" dirty="0" smtClean="0"/>
              <a:t> Г.П.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832648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5202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03244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31295" y="1184568"/>
            <a:ext cx="5857875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371975"/>
            <a:ext cx="337376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27280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838"/>
            <a:ext cx="849694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547184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313613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001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047750"/>
            <a:ext cx="4067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980728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Пусть все длинные дороги станут краткими,</a:t>
            </a:r>
          </a:p>
          <a:p>
            <a:pPr algn="r"/>
            <a:r>
              <a:rPr lang="ru-RU" sz="2800" dirty="0" smtClean="0"/>
              <a:t>Каменистые тропинки будут гладкими,</a:t>
            </a:r>
          </a:p>
          <a:p>
            <a:pPr algn="r"/>
            <a:r>
              <a:rPr lang="ru-RU" sz="2800" dirty="0" smtClean="0"/>
              <a:t>Роднички пускай тебя встречают полными,</a:t>
            </a:r>
          </a:p>
          <a:p>
            <a:pPr algn="r"/>
            <a:r>
              <a:rPr lang="ru-RU" sz="2800" dirty="0" smtClean="0"/>
              <a:t>Пусть в пути тебя минуют грозы-молнии.</a:t>
            </a:r>
          </a:p>
          <a:p>
            <a:pPr algn="r"/>
            <a:r>
              <a:rPr lang="ru-RU" sz="2800" dirty="0" smtClean="0"/>
              <a:t>И попутчик у тебя пусть будет умница,</a:t>
            </a:r>
          </a:p>
          <a:p>
            <a:pPr algn="r"/>
            <a:r>
              <a:rPr lang="ru-RU" sz="2800" dirty="0" smtClean="0"/>
              <a:t>И желанья и мечты твои пусть сбудутся!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0500"/>
            <a:ext cx="3240360" cy="49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85788"/>
            <a:ext cx="877252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1975"/>
            <a:ext cx="496855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Работа в парах</a:t>
            </a:r>
            <a:endParaRPr lang="ru-RU" dirty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8488" y="692150"/>
            <a:ext cx="4694237" cy="3475038"/>
          </a:xfrm>
        </p:spPr>
      </p:pic>
      <p:pic>
        <p:nvPicPr>
          <p:cNvPr id="717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789363"/>
            <a:ext cx="31781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704856" cy="496855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 1. 10 центов</a:t>
            </a:r>
            <a:br>
              <a:rPr lang="ru-RU" sz="2400" dirty="0" smtClean="0"/>
            </a:br>
            <a:r>
              <a:rPr lang="ru-RU" sz="2400" dirty="0" smtClean="0"/>
              <a:t>2. Звездочёт, мельник</a:t>
            </a:r>
            <a:br>
              <a:rPr lang="ru-RU" sz="2400" dirty="0" smtClean="0"/>
            </a:br>
            <a:r>
              <a:rPr lang="ru-RU" sz="2400" dirty="0" smtClean="0"/>
              <a:t>3. 32</a:t>
            </a:r>
            <a:br>
              <a:rPr lang="ru-RU" sz="2400" dirty="0" smtClean="0"/>
            </a:br>
            <a:r>
              <a:rPr lang="ru-RU" sz="2400" dirty="0" smtClean="0"/>
              <a:t>4. Лос-Анджелес</a:t>
            </a:r>
            <a:br>
              <a:rPr lang="ru-RU" sz="2400" dirty="0" smtClean="0"/>
            </a:br>
            <a:r>
              <a:rPr lang="ru-RU" sz="2400" dirty="0" smtClean="0"/>
              <a:t>5. Чуковский</a:t>
            </a:r>
            <a:br>
              <a:rPr lang="ru-RU" sz="2400" dirty="0" smtClean="0"/>
            </a:br>
            <a:r>
              <a:rPr lang="ru-RU" sz="2400" dirty="0" smtClean="0"/>
              <a:t>6. Июль</a:t>
            </a:r>
            <a:br>
              <a:rPr lang="ru-RU" sz="2400" dirty="0" smtClean="0"/>
            </a:br>
            <a:r>
              <a:rPr lang="ru-RU" sz="2400" dirty="0" smtClean="0"/>
              <a:t>7. Лишнего героя нет</a:t>
            </a:r>
            <a:br>
              <a:rPr lang="ru-RU" sz="2400" dirty="0" smtClean="0"/>
            </a:br>
            <a:r>
              <a:rPr lang="ru-RU" sz="2400" dirty="0" smtClean="0"/>
              <a:t>8. Горячая вода, холодная, горячее молоко</a:t>
            </a:r>
            <a:br>
              <a:rPr lang="ru-RU" sz="2400" dirty="0" smtClean="0"/>
            </a:br>
            <a:r>
              <a:rPr lang="ru-RU" sz="2400" dirty="0" smtClean="0"/>
              <a:t>9. оранжевый, жёлтый, зелёный</a:t>
            </a:r>
            <a:br>
              <a:rPr lang="ru-RU" sz="2400" dirty="0" smtClean="0"/>
            </a:br>
            <a:r>
              <a:rPr lang="ru-RU" sz="2400" dirty="0" smtClean="0"/>
              <a:t>10. Овен, Телец, Близнецы, Рак</a:t>
            </a:r>
            <a:br>
              <a:rPr lang="ru-RU" sz="2400" dirty="0" smtClean="0"/>
            </a:br>
            <a:r>
              <a:rPr lang="ru-RU" sz="2400" dirty="0" smtClean="0"/>
              <a:t>11. Да, так: Заяц, Волк, Медведь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373216"/>
            <a:ext cx="7992887" cy="100811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Работа в группах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548681"/>
          <a:ext cx="7992886" cy="5997040"/>
        </p:xfrm>
        <a:graphic>
          <a:graphicData uri="http://schemas.openxmlformats.org/drawingml/2006/table">
            <a:tbl>
              <a:tblPr/>
              <a:tblGrid>
                <a:gridCol w="654478"/>
                <a:gridCol w="654478"/>
                <a:gridCol w="615256"/>
                <a:gridCol w="693700"/>
                <a:gridCol w="654478"/>
                <a:gridCol w="650042"/>
                <a:gridCol w="659734"/>
                <a:gridCol w="655299"/>
                <a:gridCol w="575543"/>
                <a:gridCol w="735054"/>
                <a:gridCol w="655299"/>
                <a:gridCol w="789525"/>
              </a:tblGrid>
              <a:tr h="963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highlight>
                          <a:srgbClr val="00008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7Л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8К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454342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752850"/>
            <a:ext cx="42481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1" y="4365104"/>
            <a:ext cx="3816424" cy="1944216"/>
          </a:xfrm>
        </p:spPr>
        <p:txBody>
          <a:bodyPr/>
          <a:lstStyle/>
          <a:p>
            <a:pPr algn="l">
              <a:buNone/>
            </a:pPr>
            <a:r>
              <a:rPr lang="ru-RU" sz="3600" dirty="0" smtClean="0"/>
              <a:t>Блиц-опрос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406</TotalTime>
  <Words>94</Words>
  <Application>Microsoft Office PowerPoint</Application>
  <PresentationFormat>Экран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МОУ СОШ № 13 г. Нерюнгри РС Муллахметова Г.П.</vt:lpstr>
      <vt:lpstr>Слайд 2</vt:lpstr>
      <vt:lpstr>Работа в парах</vt:lpstr>
      <vt:lpstr>      1. 10 центов 2. Звездочёт, мельник 3. 32 4. Лос-Анджелес 5. Чуковский 6. Июль 7. Лишнего героя нет 8. Горячая вода, холодная, горячее молоко 9. оранжевый, жёлтый, зелёный 10. Овен, Телец, Близнецы, Рак 11. Да, так: Заяц, Волк, Медведь</vt:lpstr>
      <vt:lpstr> Работа в группах</vt:lpstr>
      <vt:lpstr>Слайд 6</vt:lpstr>
      <vt:lpstr>Слайд 7</vt:lpstr>
      <vt:lpstr>Слайд 8</vt:lpstr>
      <vt:lpstr>Блиц-опрос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Пучинина Лилия</dc:creator>
  <cp:lastModifiedBy>user</cp:lastModifiedBy>
  <cp:revision>54</cp:revision>
  <dcterms:created xsi:type="dcterms:W3CDTF">2013-10-09T02:00:06Z</dcterms:created>
  <dcterms:modified xsi:type="dcterms:W3CDTF">2014-02-28T12:42:03Z</dcterms:modified>
</cp:coreProperties>
</file>