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2" r:id="rId3"/>
    <p:sldId id="276" r:id="rId4"/>
    <p:sldId id="283" r:id="rId5"/>
    <p:sldId id="284" r:id="rId6"/>
    <p:sldId id="270" r:id="rId7"/>
    <p:sldId id="278" r:id="rId8"/>
    <p:sldId id="279" r:id="rId9"/>
    <p:sldId id="280" r:id="rId10"/>
    <p:sldId id="285" r:id="rId11"/>
    <p:sldId id="281" r:id="rId12"/>
    <p:sldId id="287" r:id="rId13"/>
    <p:sldId id="264" r:id="rId14"/>
    <p:sldId id="286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6707-9E5B-49C9-954B-669C45380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8F5A6-2AB8-4708-A150-2837AA52F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9E08-09F5-40C1-BF09-D0164F5B3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6B6B-573E-4AAB-BD91-6599530DE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62F7-5EF9-4A2D-8E4E-BCE7AE16F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43F85-A2B2-4213-8DE4-BB5181BD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FEBF-3928-4C23-9B33-6A337B1F1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E3FC-B42F-4476-AC24-82A1C413E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0C78-1D27-42F5-8AF2-A13006E6E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3270-F51D-4689-AED4-F6E6AB537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C979-39FF-43B0-B196-5CE358AF8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139BB6-8FB6-4B8A-A8E3-D122CC57D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slide" Target="slide2.xml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58;&#1088;&#1091;&#1097;&#1077;&#1085;&#1082;&#1086;%20&#1045;.&#1042;.%20&#1086;&#1082;&#1088;.&#1084;&#1080;&#1088;%203%20&#1082;&#1083;\&#1057;&#1090;&#1088;&#1072;&#1085;&#1080;&#1094;&#1072;3.pe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hyperlink" Target="file:///F:\&#1058;&#1088;&#1091;&#1097;&#1077;&#1085;&#1082;&#1086;%20&#1045;.&#1042;.%20&#1086;&#1082;&#1088;.&#1084;&#1080;&#1088;%203%20&#1082;&#1083;\&#1057;&#1090;&#1088;&#1072;&#1085;&#1080;&#1094;&#1072;1.peb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8;&#1088;&#1091;&#1097;&#1077;&#1085;&#1082;&#1086;%20&#1045;.&#1042;.%20&#1086;&#1082;&#1088;.&#1084;&#1080;&#1088;%203%20&#1082;&#1083;\&#1057;&#1090;&#1088;&#1072;&#1085;&#1080;&#1094;&#1072;2.peb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 Материки и океаны</a:t>
            </a:r>
            <a:br>
              <a:rPr lang="ru-RU" sz="4800" dirty="0" smtClean="0"/>
            </a:br>
            <a:r>
              <a:rPr lang="ru-RU" sz="4800" dirty="0" smtClean="0"/>
              <a:t> на глобусе и карте»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68" y="4286256"/>
            <a:ext cx="5200664" cy="210979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/>
              <a:t>Е.В. </a:t>
            </a:r>
            <a:r>
              <a:rPr lang="ru-RU" sz="2800" dirty="0" err="1" smtClean="0"/>
              <a:t>Трущенко</a:t>
            </a:r>
            <a:endParaRPr lang="ru-RU" sz="28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/>
              <a:t>учитель начальных классов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МАОУгимназия</a:t>
            </a:r>
            <a:r>
              <a:rPr lang="ru-RU" sz="2800" dirty="0" smtClean="0"/>
              <a:t> №55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/>
              <a:t>г. Томска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eart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0"/>
            <a:ext cx="46139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Северный Ледовитый океан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738" y="3046409"/>
            <a:ext cx="18339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Тихий океан</a:t>
            </a:r>
          </a:p>
        </p:txBody>
      </p:sp>
      <p:sp>
        <p:nvSpPr>
          <p:cNvPr id="12" name="Прямоугольник 11"/>
          <p:cNvSpPr/>
          <p:nvPr/>
        </p:nvSpPr>
        <p:spPr>
          <a:xfrm rot="3728224">
            <a:off x="2630644" y="3393726"/>
            <a:ext cx="3502498" cy="5238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Атлантический океан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78257" y="5365764"/>
            <a:ext cx="24296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Южный океан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3357562"/>
            <a:ext cx="29538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Индийский океан</a:t>
            </a:r>
          </a:p>
        </p:txBody>
      </p:sp>
      <p:pic>
        <p:nvPicPr>
          <p:cNvPr id="5145" name="Picture 25" descr="fe8ddd18f8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0" y="0"/>
            <a:ext cx="10810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5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33302 C 0.11563 0.55272 0.2316 0.77243 0.2875 0.78769 C 0.34375 0.80272 0.26788 0.43755 0.33681 0.4246 C 0.40573 0.41142 0.60556 0.77867 0.70122 0.70906 C 0.79705 0.63968 1.02969 0.12256 0.91215 0.00647 C 0.79479 -0.1094 0.1434 0.01202 -0.00434 0.01225 C -0.15191 0.01248 0.02083 0.00948 0.02604 0.00855 " pathEditMode="fixed" ptsTypes="aaaaaaA">
                                      <p:cBhvr>
                                        <p:cTn id="29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25459"/>
          <a:ext cx="8215371" cy="4733376"/>
        </p:xfrm>
        <a:graphic>
          <a:graphicData uri="http://schemas.openxmlformats.org/drawingml/2006/table">
            <a:tbl>
              <a:tblPr/>
              <a:tblGrid>
                <a:gridCol w="727358"/>
                <a:gridCol w="3818897"/>
                <a:gridCol w="3669116"/>
              </a:tblGrid>
              <a:tr h="50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океана 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 названия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Тихий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время путешествия Магеллана Океан был спокойным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Атлантический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честь героя греческих мифов Атланта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Индийский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Омывает берега Индии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Северный Ледовитый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Большую часть года покрыт льдом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Южный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Расположен в Южном полушарии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fe8ddd18f8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-3244850" y="1844675"/>
            <a:ext cx="32448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f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157788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f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2997200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f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4508500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fe8ddd18f84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9144000" y="4149725"/>
            <a:ext cx="237648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916238" y="188913"/>
            <a:ext cx="3455987" cy="3311525"/>
          </a:xfrm>
          <a:prstGeom prst="ellipse">
            <a:avLst/>
          </a:prstGeom>
          <a:gradFill rotWithShape="1">
            <a:gsLst>
              <a:gs pos="0">
                <a:srgbClr val="FFC9F1"/>
              </a:gs>
              <a:gs pos="100000">
                <a:srgbClr val="EE4C6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5143" name="Picture 23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0000"/>
          </a:blip>
          <a:srcRect/>
          <a:stretch>
            <a:fillRect/>
          </a:stretch>
        </p:blipFill>
        <p:spPr bwMode="auto">
          <a:xfrm>
            <a:off x="-1384300" y="3644900"/>
            <a:ext cx="138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6000"/>
          </a:blip>
          <a:srcRect/>
          <a:stretch>
            <a:fillRect/>
          </a:stretch>
        </p:blipFill>
        <p:spPr bwMode="auto">
          <a:xfrm>
            <a:off x="5867400" y="5157788"/>
            <a:ext cx="138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fe8ddd18f8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9144000" y="1989138"/>
            <a:ext cx="32448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6000"/>
          </a:blip>
          <a:srcRect/>
          <a:stretch>
            <a:fillRect/>
          </a:stretch>
        </p:blipFill>
        <p:spPr bwMode="auto">
          <a:xfrm flipH="1">
            <a:off x="5795963" y="4005263"/>
            <a:ext cx="12239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0000"/>
          </a:blip>
          <a:srcRect/>
          <a:stretch>
            <a:fillRect/>
          </a:stretch>
        </p:blipFill>
        <p:spPr bwMode="auto">
          <a:xfrm flipH="1">
            <a:off x="9144000" y="3933825"/>
            <a:ext cx="12239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6000"/>
          </a:blip>
          <a:srcRect/>
          <a:stretch>
            <a:fillRect/>
          </a:stretch>
        </p:blipFill>
        <p:spPr bwMode="auto">
          <a:xfrm flipH="1">
            <a:off x="2268538" y="3933825"/>
            <a:ext cx="13668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5150" name="Picture 30" descr="j04325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25" y="4762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 descr="65faa995e8495198efec9f89623bb9a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0" y="692150"/>
            <a:ext cx="15113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65faa995e8495198efec9f89623bb9a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0" y="1628775"/>
            <a:ext cx="12604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7" name="AutoShape 3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0.1507 C 0.06528 0.17454 0.09375 0.20811 0.19948 0.20741 C 0.35208 0.20741 0.36302 0.09561 0.54531 0.09537 C 0.7092 0.09537 0.6217 0.19306 0.77934 0.1926 C 0.94323 0.1926 0.85573 0.12176 1.03177 0.12176 C 1.18941 0.12176 1.10191 0.16945 1.24236 0.16945 C 1.37778 0.16945 1.30746 0.13311 1.43056 0.13311 C 1.50087 0.13311 1.5059 0.14283 1.51215 0.1507 " pathEditMode="relative" rAng="0" ptsTypes="ffffffff">
                                      <p:cBhvr>
                                        <p:cTn id="40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0"/>
                            </p:stCondLst>
                            <p:childTnLst>
                              <p:par>
                                <p:cTn id="42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9329 C -0.0743 0.13496 -0.10035 0.19375 -0.1967 0.19237 C -0.33594 0.19237 -0.34635 -0.003 -0.51233 -0.00324 C -0.66163 -0.00324 -0.58194 0.16737 -0.72569 0.16644 C -0.87604 0.16644 -0.79531 0.04283 -0.95608 0.04283 C -1.09983 0.04283 -1.02014 0.12639 -1.14792 0.12639 C -1.27118 0.12639 -1.20729 0.06274 -1.31962 0.06274 C -1.38368 0.06274 -1.38837 0.0801 -1.39375 0.09329 " pathEditMode="relative" rAng="0" ptsTypes="ffffffff">
                                      <p:cBhvr>
                                        <p:cTn id="43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6134 C -0.08611 0.0662 -0.21354 0.10509 -0.3118 0.02639 C -0.40989 -0.0537 -0.44201 -0.2213 -0.3842 -0.34884 C -0.32587 -0.47708 -0.19896 -0.5162 -0.10069 -0.43704 C -0.00278 -0.35787 0.03021 -0.18958 -0.0276 -0.06134 Z " pathEditMode="relative" rAng="7273368" ptsTypes="fffff">
                                      <p:cBhvr>
                                        <p:cTn id="63" dur="5000" spd="-10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7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9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3.05556E-6 0.09745 C -3.05556E-6 0.14166 0.06181 0.19606 0.11216 0.19606 L 0.22448 0.19606 " pathEditMode="relative" rAng="0" ptsTypes="FfFF">
                                      <p:cBhvr>
                                        <p:cTn id="93" dur="3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9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1500"/>
                            </p:stCondLst>
                            <p:childTnLst>
                              <p:par>
                                <p:cTn id="9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4500"/>
                            </p:stCondLst>
                            <p:childTnLst>
                              <p:par>
                                <p:cTn id="10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  <p:bldLst>
      <p:bldP spid="5142" grpId="0" animBg="1"/>
      <p:bldP spid="5142" grpId="1" animBg="1"/>
      <p:bldP spid="5142" grpId="2" animBg="1"/>
      <p:bldP spid="5149" grpId="0" animBg="1"/>
      <p:bldP spid="5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8557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МАТЕРИКИ – </a:t>
            </a:r>
            <a:br>
              <a:rPr lang="ru-RU" sz="3600" b="1" dirty="0" smtClean="0"/>
            </a:br>
            <a:r>
              <a:rPr lang="ru-RU" sz="3600" b="1" dirty="0" smtClean="0"/>
              <a:t>это огромные участки суши, окруженные со всех сторон водой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492375"/>
            <a:ext cx="8713788" cy="36385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Австралия</a:t>
            </a:r>
          </a:p>
          <a:p>
            <a:pPr eaLnBrk="1" hangingPunct="1">
              <a:defRPr/>
            </a:pPr>
            <a:r>
              <a:rPr lang="ru-RU" b="1" dirty="0" smtClean="0"/>
              <a:t>Евразия</a:t>
            </a:r>
          </a:p>
          <a:p>
            <a:pPr eaLnBrk="1" hangingPunct="1">
              <a:defRPr/>
            </a:pPr>
            <a:r>
              <a:rPr lang="ru-RU" b="1" dirty="0" smtClean="0"/>
              <a:t>Африка</a:t>
            </a:r>
          </a:p>
          <a:p>
            <a:pPr eaLnBrk="1" hangingPunct="1">
              <a:defRPr/>
            </a:pPr>
            <a:r>
              <a:rPr lang="ru-RU" b="1" dirty="0" smtClean="0"/>
              <a:t>Северная Америка</a:t>
            </a:r>
          </a:p>
          <a:p>
            <a:pPr eaLnBrk="1" hangingPunct="1">
              <a:defRPr/>
            </a:pPr>
            <a:r>
              <a:rPr lang="ru-RU" b="1" dirty="0" smtClean="0"/>
              <a:t>Южная Америка</a:t>
            </a:r>
          </a:p>
          <a:p>
            <a:pPr eaLnBrk="1" hangingPunct="1">
              <a:defRPr/>
            </a:pPr>
            <a:r>
              <a:rPr lang="ru-RU" b="1" dirty="0" smtClean="0"/>
              <a:t>Антарктида</a:t>
            </a:r>
          </a:p>
        </p:txBody>
      </p:sp>
      <p:sp>
        <p:nvSpPr>
          <p:cNvPr id="4" name="Овал 3">
            <a:hlinkClick r:id="rId2" action="ppaction://hlinkfile"/>
          </p:cNvPr>
          <p:cNvSpPr/>
          <p:nvPr/>
        </p:nvSpPr>
        <p:spPr>
          <a:xfrm>
            <a:off x="8001024" y="6143644"/>
            <a:ext cx="50006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714356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Смотрю на глобус– шар земной.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вдруг вздохнул он, как живой.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шепчут мне материки: “Ты береги, нас, береги”.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тревоге рощи и леса, роса на травах, как слеза.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тихо просят родники: “Будь Человеком, человек.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тебя мы верим, не солги, ты береги нас, береги”.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Грустит глубокая река, свои, теряя берега.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слышу голос я реки: “Ты береги нас, береги”.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Смотрю на глобус, шар земной, такой прекрасный   							и родной.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шепчут губы: “Не солгу, я сберегу вас, сберегу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28599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урок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3571900"/>
          </a:xfrm>
        </p:spPr>
        <p:txBody>
          <a:bodyPr/>
          <a:lstStyle/>
          <a:p>
            <a:pPr algn="l"/>
            <a:r>
              <a:rPr lang="ru-RU" dirty="0" smtClean="0"/>
              <a:t>Окружающий нас мир</a:t>
            </a:r>
            <a:br>
              <a:rPr lang="ru-RU" dirty="0" smtClean="0"/>
            </a:br>
            <a:r>
              <a:rPr lang="ru-RU" dirty="0" smtClean="0"/>
              <a:t>Интересно познавать</a:t>
            </a:r>
            <a:br>
              <a:rPr lang="ru-RU" dirty="0" smtClean="0"/>
            </a:br>
            <a:r>
              <a:rPr lang="ru-RU" dirty="0" smtClean="0"/>
              <a:t>Его тайны и загадки </a:t>
            </a:r>
            <a:br>
              <a:rPr lang="ru-RU" dirty="0" smtClean="0"/>
            </a:br>
            <a:r>
              <a:rPr lang="ru-RU" dirty="0" smtClean="0"/>
              <a:t>Вы готовы разгадать?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1500337429_1366x768HDTV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476250"/>
            <a:ext cx="86756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9"/>
            <a:ext cx="7772400" cy="928693"/>
          </a:xfrm>
        </p:spPr>
        <p:txBody>
          <a:bodyPr/>
          <a:lstStyle/>
          <a:p>
            <a:r>
              <a:rPr lang="ru-RU" sz="4800" dirty="0" smtClean="0"/>
              <a:t>Материки и океаны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85794"/>
            <a:ext cx="7772400" cy="1214435"/>
          </a:xfrm>
        </p:spPr>
        <p:txBody>
          <a:bodyPr/>
          <a:lstStyle/>
          <a:p>
            <a:pPr algn="ctr"/>
            <a:r>
              <a:rPr lang="ru-RU" sz="7200" b="1" dirty="0" smtClean="0"/>
              <a:t>Тема урока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3625859"/>
          </a:xfrm>
        </p:spPr>
        <p:txBody>
          <a:bodyPr/>
          <a:lstStyle/>
          <a:p>
            <a:pPr marL="101600" indent="-4763"/>
            <a:r>
              <a:rPr lang="ru-RU" dirty="0" smtClean="0"/>
              <a:t>1. Различать Материки и океаны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находить их на глобусе и карте.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7772400" cy="1142997"/>
          </a:xfrm>
        </p:spPr>
        <p:txBody>
          <a:bodyPr/>
          <a:lstStyle/>
          <a:p>
            <a:pPr algn="ctr"/>
            <a:r>
              <a:rPr lang="ru-RU" sz="7200" dirty="0" smtClean="0"/>
              <a:t>Задачи урока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Пинта, Нинья, Санта-Ма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20896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 descr="sc-base-op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0_186e1_1aff132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286388"/>
            <a:ext cx="1092979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iCA15TVX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66"/>
            <a:ext cx="1143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00570"/>
            <a:ext cx="1643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7" descr="bottled-wa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2786058"/>
            <a:ext cx="100015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8" descr="CompassPicture1(1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57166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9" descr="20090348.jpg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28604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5df73c37b8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5429264"/>
            <a:ext cx="1159569" cy="955816"/>
          </a:xfrm>
          <a:prstGeom prst="rect">
            <a:avLst/>
          </a:prstGeom>
        </p:spPr>
      </p:pic>
      <p:sp>
        <p:nvSpPr>
          <p:cNvPr id="10" name="Овал 9">
            <a:hlinkClick r:id="rId10" action="ppaction://hlinkfile"/>
          </p:cNvPr>
          <p:cNvSpPr/>
          <p:nvPr/>
        </p:nvSpPr>
        <p:spPr>
          <a:xfrm>
            <a:off x="6929454" y="614364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8542 0.397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6684 0.364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1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20231E-7 L -0.29357 -0.327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16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8743E-6 L 0.4085 -0.2419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486 L -0.37847 0.0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12384E-6 L 0.36215 0.3357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6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6932E-6 L 0.15746 -0.31446 " pathEditMode="relative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0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" y="928670"/>
            <a:ext cx="9119742" cy="5000659"/>
          </a:xfrm>
          <a:prstGeom prst="rect">
            <a:avLst/>
          </a:prstGeom>
        </p:spPr>
      </p:pic>
      <p:sp>
        <p:nvSpPr>
          <p:cNvPr id="3" name="Овал 2">
            <a:hlinkClick r:id="rId3" action="ppaction://hlinkfile"/>
          </p:cNvPr>
          <p:cNvSpPr/>
          <p:nvPr/>
        </p:nvSpPr>
        <p:spPr>
          <a:xfrm>
            <a:off x="7858148" y="63579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549275"/>
            <a:ext cx="5364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</a:rPr>
              <a:t>О к е а </a:t>
            </a:r>
            <a:r>
              <a:rPr lang="ru-RU" sz="8800" b="1" dirty="0" err="1" smtClean="0">
                <a:solidFill>
                  <a:schemeClr val="tx1"/>
                </a:solidFill>
                <a:latin typeface="Times New Roman" pitchFamily="18" charset="0"/>
              </a:rPr>
              <a:t>н</a:t>
            </a:r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8800" dirty="0" smtClean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7171" name="Picture 3" descr="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60563"/>
            <a:ext cx="36353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ооок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74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429132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огромные водные пространства, </a:t>
            </a:r>
          </a:p>
          <a:p>
            <a:r>
              <a:rPr lang="ru-RU" sz="2800" b="1" dirty="0" smtClean="0">
                <a:latin typeface="Arial" charset="0"/>
              </a:rPr>
              <a:t>окружающие материки и острова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210</Words>
  <Application>Microsoft Office PowerPoint</Application>
  <PresentationFormat>Экран (4:3)</PresentationFormat>
  <Paragraphs>54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Глобус</vt:lpstr>
      <vt:lpstr> « Материки и океаны  на глобусе и карте»</vt:lpstr>
      <vt:lpstr>Окружающий нас мир Интересно познавать Его тайны и загадки  Вы готовы разгадать? </vt:lpstr>
      <vt:lpstr>Слайд 3</vt:lpstr>
      <vt:lpstr>Материки и океаны</vt:lpstr>
      <vt:lpstr>1. Различать Материки и океаны  2. находить их на глобусе и карте.</vt:lpstr>
      <vt:lpstr>Слайд 6</vt:lpstr>
      <vt:lpstr>Слайд 7</vt:lpstr>
      <vt:lpstr>Слайд 8</vt:lpstr>
      <vt:lpstr>О к е а н -</vt:lpstr>
      <vt:lpstr>Слайд 10</vt:lpstr>
      <vt:lpstr>Слайд 11</vt:lpstr>
      <vt:lpstr>Слайд 12</vt:lpstr>
      <vt:lpstr>МАТЕРИКИ –  это огромные участки суши, окруженные со всех сторон водой</vt:lpstr>
      <vt:lpstr>Слайд 14</vt:lpstr>
      <vt:lpstr>Слайд 15</vt:lpstr>
    </vt:vector>
  </TitlesOfParts>
  <Company>Школа 534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«Карта полушарий. Материки и океаны на глобусе и карте»</dc:title>
  <dc:creator>Житина</dc:creator>
  <cp:lastModifiedBy>Евгения</cp:lastModifiedBy>
  <cp:revision>45</cp:revision>
  <dcterms:created xsi:type="dcterms:W3CDTF">2010-10-23T20:11:38Z</dcterms:created>
  <dcterms:modified xsi:type="dcterms:W3CDTF">2014-02-24T12:10:47Z</dcterms:modified>
</cp:coreProperties>
</file>