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58" r:id="rId5"/>
    <p:sldId id="271" r:id="rId6"/>
    <p:sldId id="277" r:id="rId7"/>
    <p:sldId id="265" r:id="rId8"/>
    <p:sldId id="266" r:id="rId9"/>
    <p:sldId id="279" r:id="rId10"/>
    <p:sldId id="267" r:id="rId11"/>
    <p:sldId id="280" r:id="rId12"/>
    <p:sldId id="281" r:id="rId13"/>
    <p:sldId id="282" r:id="rId14"/>
    <p:sldId id="270" r:id="rId15"/>
    <p:sldId id="274" r:id="rId16"/>
    <p:sldId id="283" r:id="rId17"/>
    <p:sldId id="275" r:id="rId18"/>
    <p:sldId id="284" r:id="rId19"/>
    <p:sldId id="28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00"/>
    <a:srgbClr val="2AF6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2664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55BE8-0D8D-41A9-B04F-C0FF5441D0FC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2543A-93CA-4B51-9DD0-79AF601DD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228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16B92-3473-4F32-B34B-FE31D1428707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9EBBA-0BFA-417E-A812-A5FF6C85D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310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8EA60-07A4-476A-BAD8-86AFAD58E47E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EF27F-81A1-4138-8E1F-E4AFCF1759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26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0135C-1452-4680-907F-03478B864BDA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161FD-EF42-41D6-826C-24F30C45D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92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31838-3F4F-463B-A06B-23873D57FBDE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E5336-1488-4D4C-8849-AFA04E626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933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42F65-B25E-4070-AB84-33FF43771BBE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58515-2185-4A06-898C-9C4B42BD4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256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BCC91-5303-4130-A441-FFE5664B3220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6622C-5052-421F-A0E0-E418AED7CD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065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5ABED-AE54-482D-8F33-694823447255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0DB87-C7B3-4F35-AB41-EA6BC5ECF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655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22B23-B9C4-42D3-A59A-F426E6FB5058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152DC-79F1-490B-94DA-39AEA9F43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977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883BA-1CF5-4B0D-92C2-F6FCCCF42DCC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B9888-87CB-4237-9789-AB6A57169E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55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3CEAE-23D7-4184-A281-E9B3150E58F7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4987D-F8D1-484F-B6C5-5DF089F58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730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2D4D7F-0B67-44FD-A6B0-FE7DEBCAABA5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5DF038-996A-4721-81A7-C61A46E51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AppData\Local\Temp\HZ$D.422.1170\1 фон (26)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9588"/>
          </a:xfrm>
          <a:noFill/>
        </p:spPr>
      </p:pic>
      <p:sp>
        <p:nvSpPr>
          <p:cNvPr id="8" name="Прямоугольник 7"/>
          <p:cNvSpPr/>
          <p:nvPr/>
        </p:nvSpPr>
        <p:spPr>
          <a:xfrm>
            <a:off x="1547664" y="1628800"/>
            <a:ext cx="6292412" cy="470898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Урок КВН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 русскому языку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 литературе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в 5 классе</a:t>
            </a:r>
          </a:p>
        </p:txBody>
      </p:sp>
      <p:pic>
        <p:nvPicPr>
          <p:cNvPr id="2" name="Приложение - Гимн КВ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36096" y="47667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8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822" y="157484"/>
            <a:ext cx="706379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Знатоки орфографии</a:t>
            </a: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323850" y="914400"/>
            <a:ext cx="8820150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500" b="1" dirty="0"/>
              <a:t>Один мой друг, космонавт, побывал на планете Х-213 и привез оттуда на память меню одного </a:t>
            </a:r>
            <a:r>
              <a:rPr lang="ru-RU" sz="2500" b="1" dirty="0" err="1"/>
              <a:t>местн</a:t>
            </a:r>
            <a:r>
              <a:rPr lang="ru-RU" sz="2500" b="1" dirty="0"/>
              <a:t>.. ресторана. Я вам перепишу его слово в слово.</a:t>
            </a:r>
          </a:p>
          <a:p>
            <a:pPr eaLnBrk="1" hangingPunct="1"/>
            <a:r>
              <a:rPr lang="ru-RU" sz="2500" b="1" u="sng" dirty="0"/>
              <a:t>Закуска.</a:t>
            </a:r>
          </a:p>
          <a:p>
            <a:pPr eaLnBrk="1" hangingPunct="1"/>
            <a:r>
              <a:rPr lang="ru-RU" sz="2500" b="1" dirty="0"/>
              <a:t>Речная галька в </a:t>
            </a:r>
            <a:r>
              <a:rPr lang="ru-RU" sz="2500" b="1" dirty="0" err="1"/>
              <a:t>пробочн</a:t>
            </a:r>
            <a:r>
              <a:rPr lang="ru-RU" sz="2500" b="1" dirty="0"/>
              <a:t>.. соусе.</a:t>
            </a:r>
          </a:p>
          <a:p>
            <a:pPr eaLnBrk="1" hangingPunct="1"/>
            <a:r>
              <a:rPr lang="ru-RU" sz="2500" b="1" dirty="0"/>
              <a:t>Гренки из </a:t>
            </a:r>
            <a:r>
              <a:rPr lang="ru-RU" sz="2500" b="1" dirty="0" err="1"/>
              <a:t>промокательн</a:t>
            </a:r>
            <a:r>
              <a:rPr lang="ru-RU" sz="2500" b="1" dirty="0"/>
              <a:t>.. бумаги.</a:t>
            </a:r>
          </a:p>
          <a:p>
            <a:pPr eaLnBrk="1" hangingPunct="1"/>
            <a:r>
              <a:rPr lang="ru-RU" sz="2500" b="1" dirty="0"/>
              <a:t>Бефстроганов из угля.</a:t>
            </a:r>
          </a:p>
          <a:p>
            <a:pPr eaLnBrk="1" hangingPunct="1"/>
            <a:r>
              <a:rPr lang="ru-RU" sz="2500" b="1" u="sng" dirty="0"/>
              <a:t>Первые блюда.</a:t>
            </a:r>
          </a:p>
          <a:p>
            <a:pPr eaLnBrk="1" hangingPunct="1"/>
            <a:r>
              <a:rPr lang="ru-RU" sz="2500" b="1" dirty="0"/>
              <a:t>Бульон из роз.</a:t>
            </a:r>
          </a:p>
          <a:p>
            <a:pPr eaLnBrk="1" hangingPunct="1"/>
            <a:r>
              <a:rPr lang="ru-RU" sz="2500" b="1" dirty="0"/>
              <a:t>Сушеная гвоздика в </a:t>
            </a:r>
            <a:r>
              <a:rPr lang="ru-RU" sz="2500" b="1" dirty="0" err="1"/>
              <a:t>чернильн</a:t>
            </a:r>
            <a:r>
              <a:rPr lang="ru-RU" sz="2500" b="1" dirty="0"/>
              <a:t>.. соусе.</a:t>
            </a:r>
          </a:p>
          <a:p>
            <a:pPr eaLnBrk="1" hangingPunct="1"/>
            <a:r>
              <a:rPr lang="ru-RU" sz="2500" b="1" dirty="0"/>
              <a:t>Запеченные ножки </a:t>
            </a:r>
            <a:r>
              <a:rPr lang="ru-RU" sz="2500" b="1" dirty="0" err="1"/>
              <a:t>маленьк</a:t>
            </a:r>
            <a:r>
              <a:rPr lang="ru-RU" sz="2500" b="1" dirty="0"/>
              <a:t>.. столика.</a:t>
            </a:r>
          </a:p>
          <a:p>
            <a:pPr eaLnBrk="1" hangingPunct="1"/>
            <a:r>
              <a:rPr lang="ru-RU" sz="2500" b="1" dirty="0"/>
              <a:t>Лапша из розов… мрамора в масле из протертых лампочек.</a:t>
            </a:r>
          </a:p>
          <a:p>
            <a:pPr eaLnBrk="1" hangingPunct="1"/>
            <a:r>
              <a:rPr lang="ru-RU" sz="2500" b="1" dirty="0"/>
              <a:t>Свинцов.. клецки.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8" t="5978" r="8778" b="10413"/>
          <a:stretch>
            <a:fillRect/>
          </a:stretch>
        </p:blipFill>
        <p:spPr bwMode="auto">
          <a:xfrm>
            <a:off x="1547813" y="1611313"/>
            <a:ext cx="6721475" cy="4592637"/>
          </a:xfrm>
          <a:prstGeom prst="rect">
            <a:avLst/>
          </a:prstGeom>
          <a:blipFill dpi="0" rotWithShape="1">
            <a:blip r:embed="rId2"/>
            <a:srcRect l="11188" t="5978" r="8778" b="1041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90" b="20367"/>
          <a:stretch>
            <a:fillRect/>
          </a:stretch>
        </p:blipFill>
        <p:spPr bwMode="auto">
          <a:xfrm>
            <a:off x="-28575" y="9525"/>
            <a:ext cx="2460625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50" y="33338"/>
            <a:ext cx="6710363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http://optom.atlant.de/uploads/shop/icons_thumbnails/big/00650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2388"/>
            <a:ext cx="5761038" cy="680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5205" y="21811"/>
            <a:ext cx="786369" cy="6804756"/>
          </a:xfrm>
          <a:prstGeom prst="rect">
            <a:avLst/>
          </a:prstGeom>
          <a:noFill/>
        </p:spPr>
        <p:txBody>
          <a:bodyPr vert="wordArtVert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0000"/>
                </a:solidFill>
              </a:rPr>
              <a:t>Театральная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00392" y="692696"/>
            <a:ext cx="786369" cy="5184576"/>
          </a:xfrm>
          <a:prstGeom prst="rect">
            <a:avLst/>
          </a:prstGeom>
          <a:noFill/>
        </p:spPr>
        <p:txBody>
          <a:bodyPr vert="wordArtVert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0000"/>
                </a:solidFill>
              </a:rPr>
              <a:t>пауза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" b="13029"/>
          <a:stretch>
            <a:fillRect/>
          </a:stretch>
        </p:blipFill>
        <p:spPr bwMode="auto">
          <a:xfrm>
            <a:off x="2603500" y="1916113"/>
            <a:ext cx="3416300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72227" y="0"/>
            <a:ext cx="609611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Угадай сказку</a:t>
            </a:r>
          </a:p>
        </p:txBody>
      </p:sp>
      <p:pic>
        <p:nvPicPr>
          <p:cNvPr id="14339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31"/>
          <a:stretch>
            <a:fillRect/>
          </a:stretch>
        </p:blipFill>
        <p:spPr bwMode="auto">
          <a:xfrm>
            <a:off x="0" y="1162050"/>
            <a:ext cx="26035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04" b="14735"/>
          <a:stretch/>
        </p:blipFill>
        <p:spPr bwMode="auto">
          <a:xfrm>
            <a:off x="6019801" y="1557891"/>
            <a:ext cx="3117850" cy="258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9" b="681"/>
          <a:stretch>
            <a:fillRect/>
          </a:stretch>
        </p:blipFill>
        <p:spPr bwMode="auto">
          <a:xfrm>
            <a:off x="0" y="3860800"/>
            <a:ext cx="2176463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" b="12424"/>
          <a:stretch>
            <a:fillRect/>
          </a:stretch>
        </p:blipFill>
        <p:spPr bwMode="auto">
          <a:xfrm>
            <a:off x="2176463" y="3860800"/>
            <a:ext cx="4125912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" b="12122"/>
          <a:stretch>
            <a:fillRect/>
          </a:stretch>
        </p:blipFill>
        <p:spPr bwMode="auto">
          <a:xfrm>
            <a:off x="6302375" y="4146550"/>
            <a:ext cx="2835275" cy="27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TextBox 9"/>
          <p:cNvSpPr txBox="1">
            <a:spLocks noChangeArrowheads="1"/>
          </p:cNvSpPr>
          <p:nvPr/>
        </p:nvSpPr>
        <p:spPr bwMode="auto">
          <a:xfrm>
            <a:off x="2632075" y="1200150"/>
            <a:ext cx="3387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FF0000"/>
                </a:solidFill>
              </a:rPr>
              <a:t>Работы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-243409"/>
            <a:ext cx="619268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Синтаксисград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0" y="679450"/>
            <a:ext cx="9144000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Задание: </a:t>
            </a:r>
            <a:r>
              <a:rPr lang="ru-RU" sz="2400" b="1" i="1" dirty="0"/>
              <a:t>подчеркните прилагательные как члены предложения, сделайте вывод о синтаксической роли прилагательных.</a:t>
            </a:r>
            <a:endParaRPr lang="ru-RU" sz="3200" b="1" dirty="0"/>
          </a:p>
          <a:p>
            <a:pPr eaLnBrk="1" hangingPunct="1"/>
            <a:r>
              <a:rPr lang="ru-RU" sz="3200" b="1" dirty="0"/>
              <a:t>    – Ночью, – заявила одна Старая Пословица, – все кошки серы!</a:t>
            </a:r>
          </a:p>
          <a:p>
            <a:pPr eaLnBrk="1" hangingPunct="1"/>
            <a:r>
              <a:rPr lang="ru-RU" sz="3200" b="1" dirty="0"/>
              <a:t>    – А я черная! – возразила черная кошка, которая как раз в этот момент перебегала дорогу.</a:t>
            </a:r>
          </a:p>
          <a:p>
            <a:pPr eaLnBrk="1" hangingPunct="1"/>
            <a:r>
              <a:rPr lang="ru-RU" sz="3200" b="1" dirty="0"/>
              <a:t>    – Не может быть! – рассердилась Старая Пословица. – Старые Пословицы никогда не ошибаются!</a:t>
            </a:r>
          </a:p>
          <a:p>
            <a:pPr eaLnBrk="1" hangingPunct="1"/>
            <a:r>
              <a:rPr lang="ru-RU" sz="3200" b="1" dirty="0"/>
              <a:t>    – А я все равно черная! – ответила кошка.</a:t>
            </a:r>
          </a:p>
          <a:p>
            <a:pPr eaLnBrk="1" hangingPunct="1"/>
            <a:r>
              <a:rPr lang="ru-RU" sz="3200" b="1" dirty="0"/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-243409"/>
            <a:ext cx="619268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Синтаксисград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0" y="679450"/>
            <a:ext cx="9144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2400" b="1" dirty="0" smtClean="0"/>
              <a:t>Задание: </a:t>
            </a:r>
            <a:r>
              <a:rPr lang="ru-RU" sz="2400" b="1" i="1" dirty="0" smtClean="0"/>
              <a:t>подчеркните прилагательные как члены предложения, сделайте вывод о синтаксической роли прилагательных.</a:t>
            </a:r>
            <a:endParaRPr lang="ru-RU" sz="2400" b="1" dirty="0" smtClean="0"/>
          </a:p>
          <a:p>
            <a:pPr eaLnBrk="1" hangingPunct="1">
              <a:defRPr/>
            </a:pPr>
            <a:r>
              <a:rPr lang="ru-RU" sz="3200" b="1" dirty="0" smtClean="0"/>
              <a:t>    – Ночью, – заявила одна </a:t>
            </a:r>
            <a:r>
              <a:rPr lang="ru-RU" sz="3200" b="1" u="wavyHeavy" dirty="0" smtClean="0">
                <a:uFill>
                  <a:solidFill>
                    <a:srgbClr val="FF0000"/>
                  </a:solidFill>
                </a:uFill>
              </a:rPr>
              <a:t>Старая</a:t>
            </a:r>
            <a:r>
              <a:rPr lang="ru-RU" sz="3200" b="1" dirty="0" smtClean="0"/>
              <a:t> Пословица, – все кошки </a:t>
            </a:r>
            <a:r>
              <a:rPr lang="ru-RU" sz="3200" b="1" u="dbl" dirty="0" smtClean="0">
                <a:uFill>
                  <a:solidFill>
                    <a:srgbClr val="FF0000"/>
                  </a:solidFill>
                </a:uFill>
              </a:rPr>
              <a:t>серы</a:t>
            </a:r>
            <a:r>
              <a:rPr lang="ru-RU" sz="3200" b="1" dirty="0" smtClean="0"/>
              <a:t>!</a:t>
            </a:r>
          </a:p>
          <a:p>
            <a:pPr eaLnBrk="1" hangingPunct="1">
              <a:defRPr/>
            </a:pPr>
            <a:r>
              <a:rPr lang="ru-RU" sz="3200" b="1" dirty="0" smtClean="0"/>
              <a:t>    – А я </a:t>
            </a:r>
            <a:r>
              <a:rPr lang="ru-RU" sz="3200" b="1" u="dbl" dirty="0" smtClean="0">
                <a:uFill>
                  <a:solidFill>
                    <a:srgbClr val="FF0000"/>
                  </a:solidFill>
                </a:uFill>
              </a:rPr>
              <a:t>черная</a:t>
            </a:r>
            <a:r>
              <a:rPr lang="ru-RU" sz="3200" b="1" dirty="0" smtClean="0"/>
              <a:t>! – возразила </a:t>
            </a:r>
            <a:r>
              <a:rPr lang="ru-RU" sz="3200" b="1" u="wavyHeavy" dirty="0" smtClean="0">
                <a:uFill>
                  <a:solidFill>
                    <a:srgbClr val="FF0000"/>
                  </a:solidFill>
                </a:uFill>
              </a:rPr>
              <a:t>черная</a:t>
            </a:r>
            <a:r>
              <a:rPr lang="ru-RU" sz="3200" b="1" dirty="0" smtClean="0"/>
              <a:t> кошка, которая как раз в этот момент перебегала дорогу.</a:t>
            </a:r>
          </a:p>
          <a:p>
            <a:pPr eaLnBrk="1" hangingPunct="1">
              <a:defRPr/>
            </a:pPr>
            <a:r>
              <a:rPr lang="ru-RU" sz="3200" b="1" dirty="0" smtClean="0"/>
              <a:t>    – Не может быть! – рассердилась </a:t>
            </a:r>
            <a:r>
              <a:rPr lang="ru-RU" sz="3200" b="1" u="wavyHeavy" dirty="0" smtClean="0">
                <a:uFill>
                  <a:solidFill>
                    <a:srgbClr val="FF0000"/>
                  </a:solidFill>
                </a:uFill>
              </a:rPr>
              <a:t>Старая </a:t>
            </a:r>
            <a:r>
              <a:rPr lang="ru-RU" sz="3200" b="1" dirty="0" smtClean="0"/>
              <a:t>Пословица. – </a:t>
            </a:r>
            <a:r>
              <a:rPr lang="ru-RU" sz="3200" b="1" u="wavyHeavy" dirty="0" smtClean="0">
                <a:uFill>
                  <a:solidFill>
                    <a:srgbClr val="FF0000"/>
                  </a:solidFill>
                </a:uFill>
              </a:rPr>
              <a:t>Старые</a:t>
            </a:r>
            <a:r>
              <a:rPr lang="ru-RU" sz="3200" b="1" dirty="0" smtClean="0"/>
              <a:t> Пословицы никогда не ошибаются!</a:t>
            </a:r>
          </a:p>
          <a:p>
            <a:pPr eaLnBrk="1" hangingPunct="1">
              <a:defRPr/>
            </a:pPr>
            <a:r>
              <a:rPr lang="ru-RU" sz="3200" b="1" dirty="0" smtClean="0"/>
              <a:t>    – А я все равно </a:t>
            </a:r>
            <a:r>
              <a:rPr lang="ru-RU" sz="3200" b="1" u="dbl" dirty="0" smtClean="0">
                <a:uFill>
                  <a:solidFill>
                    <a:srgbClr val="FF0000"/>
                  </a:solidFill>
                </a:uFill>
              </a:rPr>
              <a:t>черная</a:t>
            </a:r>
            <a:r>
              <a:rPr lang="ru-RU" sz="3200" b="1" dirty="0" smtClean="0"/>
              <a:t>! – ответила кошка.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http://tvkniga.ru/cover/sk/skazki-po-telefon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3925"/>
            <a:ext cx="9144000" cy="593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8360" y="0"/>
            <a:ext cx="676358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Театральная пауза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08400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88" y="0"/>
            <a:ext cx="3389312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336925"/>
            <a:ext cx="5257800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" b="75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28575"/>
            <a:ext cx="9086850" cy="680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404664"/>
            <a:ext cx="770485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F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127" y="514412"/>
            <a:ext cx="4569973" cy="535531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Повторение </a:t>
            </a:r>
          </a:p>
          <a:p>
            <a:pPr algn="ctr">
              <a:defRPr/>
            </a:pP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изученного по теме </a:t>
            </a:r>
          </a:p>
          <a:p>
            <a:pPr algn="ctr">
              <a:defRPr/>
            </a:pP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«Имя прилагательное» на основе «Сказок по телефону» </a:t>
            </a:r>
            <a:r>
              <a:rPr lang="ru-RU" sz="3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Джанни</a:t>
            </a: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Родари</a:t>
            </a:r>
            <a:endParaRPr 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55563"/>
            <a:ext cx="4476750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49190" y="548680"/>
            <a:ext cx="5394810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Приветствие</a:t>
            </a: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команд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5564188" cy="494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5616" y="404664"/>
            <a:ext cx="453053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Разминка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1988840"/>
            <a:ext cx="3312368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Знаешь ли ты?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5" r="24287"/>
          <a:stretch>
            <a:fillRect/>
          </a:stretch>
        </p:blipFill>
        <p:spPr bwMode="auto">
          <a:xfrm>
            <a:off x="1619250" y="1041400"/>
            <a:ext cx="6173788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1"/>
          <p:cNvSpPr txBox="1">
            <a:spLocks noChangeArrowheads="1"/>
          </p:cNvSpPr>
          <p:nvPr/>
        </p:nvSpPr>
        <p:spPr bwMode="auto">
          <a:xfrm>
            <a:off x="903288" y="214313"/>
            <a:ext cx="76057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4000" b="1">
                <a:solidFill>
                  <a:srgbClr val="FF0000"/>
                </a:solidFill>
              </a:rPr>
              <a:t>Джанни Родари (1920 – 1980)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389" y="0"/>
            <a:ext cx="78812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Театральная пауза</a:t>
            </a:r>
          </a:p>
        </p:txBody>
      </p:sp>
      <p:pic>
        <p:nvPicPr>
          <p:cNvPr id="717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981075"/>
            <a:ext cx="6480175" cy="595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0"/>
            <a:ext cx="7776864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Творческое задание</a:t>
            </a: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0" y="1196975"/>
            <a:ext cx="9144000" cy="529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6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Джованнино</a:t>
            </a:r>
            <a:r>
              <a:rPr lang="ru-RU" sz="2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Бездельник был …………………. путешественником. Путешествовал он, путешествовал и сам не заметил, как забрел в ……………………… страну. Дома в этой стране все до единого были с ………………….. углами, а края крыш плавно загибались кверху, а не торчали вперед, как в других странах. Вдоль улицы бежала ………………….. изгородь из роз, и </a:t>
            </a:r>
            <a:r>
              <a:rPr lang="ru-RU" sz="26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Джованнино</a:t>
            </a:r>
            <a:r>
              <a:rPr lang="ru-RU" sz="2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конечно, сразу захотелось вдеть одну из них в петлицу своей курточки. Нечего и говорить, что, срывая розу, он смотрел в оба, чтобы не уколоться о шипы. Протянул он руку, а шипы-то ни капельки не колются. А не колются потому, что ни у одного из них нет ……………… кончика, и все они как будто ………………., только щекочут.</a:t>
            </a:r>
            <a:endParaRPr lang="ru-RU" sz="2600" b="1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0"/>
            <a:ext cx="7776864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Творческое задание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0" y="1268413"/>
            <a:ext cx="91440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Джованнино Бездельник был  </a:t>
            </a:r>
            <a:r>
              <a:rPr lang="ru-RU" sz="26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заядлым</a:t>
            </a:r>
            <a:r>
              <a:rPr lang="ru-RU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путешественником. Путешествовал он, путешествовал и сам не заметил, как забрел в </a:t>
            </a:r>
            <a:r>
              <a:rPr lang="ru-RU" sz="26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удивительную</a:t>
            </a:r>
            <a:r>
              <a:rPr lang="ru-RU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страну. Дома в этой стране все до единого были с </a:t>
            </a:r>
            <a:r>
              <a:rPr lang="ru-RU" sz="26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круглыми</a:t>
            </a:r>
            <a:r>
              <a:rPr lang="ru-RU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углами, а края крыш плавно загибались кверху, а не торчали вперед, как в других странах. Вдоль улицы бежала </a:t>
            </a:r>
            <a:r>
              <a:rPr lang="ru-RU" sz="26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живая</a:t>
            </a:r>
            <a:r>
              <a:rPr lang="ru-RU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изгородь из роз, и Джованнино, конечно, сразу захотелось вдеть одну из них в петлицу своей курточки. Нечего и говорить, что, срывая розу, он смотрел в оба, чтобы не уколоться о шипы. Протянул он руку, а шипы-то ни капельки не колются. А не колются потому, что ни у одного из них нет </a:t>
            </a:r>
            <a:r>
              <a:rPr lang="ru-RU" sz="26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острого</a:t>
            </a:r>
            <a:r>
              <a:rPr lang="ru-RU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кончика, и все они как будто </a:t>
            </a:r>
            <a:r>
              <a:rPr lang="ru-RU" sz="26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гладкие</a:t>
            </a:r>
            <a:r>
              <a:rPr lang="ru-RU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только щекочут.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705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613" y="485775"/>
            <a:ext cx="5448300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025" y="3019425"/>
            <a:ext cx="7416800" cy="9572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</p:pic>
      <p:sp>
        <p:nvSpPr>
          <p:cNvPr id="10245" name="Прямоугольник 1"/>
          <p:cNvSpPr>
            <a:spLocks noChangeArrowheads="1"/>
          </p:cNvSpPr>
          <p:nvPr/>
        </p:nvSpPr>
        <p:spPr bwMode="auto">
          <a:xfrm>
            <a:off x="739775" y="4292600"/>
            <a:ext cx="7416800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r>
              <a:rPr lang="ru-RU" sz="2800"/>
              <a:t>Прилагательное (греч.) -  эпитет.</a:t>
            </a:r>
          </a:p>
        </p:txBody>
      </p:sp>
      <p:sp>
        <p:nvSpPr>
          <p:cNvPr id="10246" name="Прямоугольник 2"/>
          <p:cNvSpPr>
            <a:spLocks noChangeArrowheads="1"/>
          </p:cNvSpPr>
          <p:nvPr/>
        </p:nvSpPr>
        <p:spPr bwMode="auto">
          <a:xfrm>
            <a:off x="768350" y="5229225"/>
            <a:ext cx="7404100" cy="954088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/>
              <a:t>Эпитет – художественное, образное определение.</a:t>
            </a:r>
          </a:p>
        </p:txBody>
      </p:sp>
      <p:pic>
        <p:nvPicPr>
          <p:cNvPr id="1024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204788"/>
            <a:ext cx="2424113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582</Words>
  <Application>Microsoft Office PowerPoint</Application>
  <PresentationFormat>Экран (4:3)</PresentationFormat>
  <Paragraphs>50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49</cp:revision>
  <dcterms:created xsi:type="dcterms:W3CDTF">2013-03-28T10:43:18Z</dcterms:created>
  <dcterms:modified xsi:type="dcterms:W3CDTF">2014-01-31T07:02:14Z</dcterms:modified>
</cp:coreProperties>
</file>