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  <p:sldMasterId id="2147483822" r:id="rId2"/>
  </p:sldMasterIdLst>
  <p:notesMasterIdLst>
    <p:notesMasterId r:id="rId53"/>
  </p:notesMasterIdLst>
  <p:handoutMasterIdLst>
    <p:handoutMasterId r:id="rId54"/>
  </p:handoutMasterIdLst>
  <p:sldIdLst>
    <p:sldId id="312" r:id="rId3"/>
    <p:sldId id="313" r:id="rId4"/>
    <p:sldId id="314" r:id="rId5"/>
    <p:sldId id="256" r:id="rId6"/>
    <p:sldId id="257" r:id="rId7"/>
    <p:sldId id="258" r:id="rId8"/>
    <p:sldId id="259" r:id="rId9"/>
    <p:sldId id="319" r:id="rId10"/>
    <p:sldId id="315" r:id="rId11"/>
    <p:sldId id="261" r:id="rId12"/>
    <p:sldId id="265" r:id="rId13"/>
    <p:sldId id="328" r:id="rId14"/>
    <p:sldId id="268" r:id="rId15"/>
    <p:sldId id="272" r:id="rId16"/>
    <p:sldId id="330" r:id="rId17"/>
    <p:sldId id="280" r:id="rId18"/>
    <p:sldId id="275" r:id="rId19"/>
    <p:sldId id="290" r:id="rId20"/>
    <p:sldId id="277" r:id="rId21"/>
    <p:sldId id="285" r:id="rId22"/>
    <p:sldId id="293" r:id="rId23"/>
    <p:sldId id="294" r:id="rId24"/>
    <p:sldId id="289" r:id="rId25"/>
    <p:sldId id="291" r:id="rId26"/>
    <p:sldId id="296" r:id="rId27"/>
    <p:sldId id="331" r:id="rId28"/>
    <p:sldId id="350" r:id="rId29"/>
    <p:sldId id="332" r:id="rId30"/>
    <p:sldId id="333" r:id="rId31"/>
    <p:sldId id="301" r:id="rId32"/>
    <p:sldId id="335" r:id="rId33"/>
    <p:sldId id="309" r:id="rId34"/>
    <p:sldId id="337" r:id="rId35"/>
    <p:sldId id="338" r:id="rId36"/>
    <p:sldId id="336" r:id="rId37"/>
    <p:sldId id="349" r:id="rId38"/>
    <p:sldId id="299" r:id="rId39"/>
    <p:sldId id="325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39" r:id="rId48"/>
    <p:sldId id="340" r:id="rId49"/>
    <p:sldId id="348" r:id="rId50"/>
    <p:sldId id="352" r:id="rId51"/>
    <p:sldId id="351" r:id="rId5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008000"/>
    <a:srgbClr val="EFF2F5"/>
    <a:srgbClr val="FF9900"/>
    <a:srgbClr val="FF0000"/>
    <a:srgbClr val="2841F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44" d="100"/>
          <a:sy n="44" d="100"/>
        </p:scale>
        <p:origin x="-10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1D4AA38-4095-43D1-8D25-62711FC56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ACE7A1B6-E08C-4A2E-9EDD-FF2663D892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3B682A-F75C-4E02-8D36-A92866588139}" type="slidenum">
              <a:rPr lang="ru-RU" smtClean="0"/>
              <a:pPr>
                <a:defRPr/>
              </a:pPr>
              <a:t>6</a:t>
            </a:fld>
            <a:endParaRPr lang="ru-RU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4D31E76-D18D-4ECD-9461-CF5864AC720D}" type="slidenum">
              <a:rPr lang="ru-RU" smtClean="0"/>
              <a:pPr>
                <a:defRPr/>
              </a:pPr>
              <a:t>15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77842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7843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58162-BDB1-480F-860B-4446D12BA8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2D331-C34C-4CCB-BC3E-DF07A6070E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5D633-D0CA-43F6-BD42-5CF5E06663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3493C-FE1B-40B8-8825-689404B19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88BBC-84AE-46BD-9B8F-F63A1397E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E7CD1-E4F0-473C-9D10-C13891101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42DB9-46C9-4766-9C9F-359DE76B7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2C8A6-A285-4250-82AA-A01160C24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AF43F-CE77-4301-BDCC-A19E5D651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4700A-C8E2-4514-904F-69BFB7604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52A1F-5912-4E4F-8240-53A5DCE39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188A9-E0B9-488C-B0C8-EC4F742303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B8412-7198-4FFC-BAB8-16AD84715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83A01-2C66-4C30-B889-B923B801C4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0D89A-3A48-4ACF-ACB7-F466B342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683F2-B976-4E39-BEC5-692F3FB0D0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C5CED-7666-4CDD-823C-15A376348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2768B-F780-4355-B1C4-D348AF1DE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995F-69A8-4795-8F03-0FC1A0C33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B4C1F-9213-4499-B919-E33522F21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5A3D-16B8-4821-8CFB-E2BF74316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CA6A6-6107-4377-B417-F74FFE946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841FA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76803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04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05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06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07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08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09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0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1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2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3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4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5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6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817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76818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6819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20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21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>
              <a:defRPr/>
            </a:pPr>
            <a:fld id="{30CEE7AC-A27E-41B4-84E1-9BBDA64F2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682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08" r:id="rId1"/>
    <p:sldLayoutId id="2147484387" r:id="rId2"/>
    <p:sldLayoutId id="2147484388" r:id="rId3"/>
    <p:sldLayoutId id="2147484389" r:id="rId4"/>
    <p:sldLayoutId id="2147484390" r:id="rId5"/>
    <p:sldLayoutId id="2147484391" r:id="rId6"/>
    <p:sldLayoutId id="2147484392" r:id="rId7"/>
    <p:sldLayoutId id="2147484393" r:id="rId8"/>
    <p:sldLayoutId id="2147484394" r:id="rId9"/>
    <p:sldLayoutId id="2147484395" r:id="rId10"/>
    <p:sldLayoutId id="2147484396" r:id="rId11"/>
  </p:sldLayoutIdLst>
  <p:transition spd="slow">
    <p:circl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841FA"/>
            </a:gs>
            <a:gs pos="100000">
              <a:schemeClr val="bg2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91E42A1-7B12-4E56-A6A2-31D457F51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97" r:id="rId1"/>
    <p:sldLayoutId id="2147484398" r:id="rId2"/>
    <p:sldLayoutId id="2147484399" r:id="rId3"/>
    <p:sldLayoutId id="2147484400" r:id="rId4"/>
    <p:sldLayoutId id="2147484401" r:id="rId5"/>
    <p:sldLayoutId id="2147484402" r:id="rId6"/>
    <p:sldLayoutId id="2147484403" r:id="rId7"/>
    <p:sldLayoutId id="2147484404" r:id="rId8"/>
    <p:sldLayoutId id="2147484405" r:id="rId9"/>
    <p:sldLayoutId id="2147484406" r:id="rId10"/>
    <p:sldLayoutId id="2147484407" r:id="rId11"/>
  </p:sldLayoutIdLst>
  <p:transition spd="slow">
    <p:circl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&#1044;&#1084;&#1080;&#1090;&#1088;&#1080;&#1081;\Desktop\&#1092;&#1077;&#1089;&#1090;&#1080;&#1074;&#1072;&#1083;&#1100;\&#1059;&#1088;&#1086;&#1082;%20&#1086;&#1082;&#1088;&#1091;&#1078;&#1072;&#1102;&#1097;&#1077;&#1075;&#1086;%20&#1084;&#1080;&#1088;&#1072;%20&#1055;&#1091;&#1090;&#1077;&#1096;&#1077;&#1089;&#1090;&#1074;&#1080;&#1077;%20&#1090;&#1091;&#1095;&#1082;&#1080;%20&#1087;&#1086;%20&#1045;&#1074;&#1088;&#1086;&#1087;&#1077;\&#1041;&#1080;&#1075;-&#1041;&#1077;&#1085;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reelancejob.ru/upload/713/17392506729811.jpg" TargetMode="External"/><Relationship Id="rId3" Type="http://schemas.openxmlformats.org/officeDocument/2006/relationships/hyperlink" Target="http://scoba.ucoz.ru/book/Tolkien01.jpg" TargetMode="External"/><Relationship Id="rId7" Type="http://schemas.openxmlformats.org/officeDocument/2006/relationships/image" Target="../media/image15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hyperlink" Target="http://holmesrevisited.files.wordpress.com/2009/09/doyle.jpg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jpeg"/><Relationship Id="rId4" Type="http://schemas.openxmlformats.org/officeDocument/2006/relationships/hyperlink" Target="http://www.0lik.ru/uploads/posts/2009-12/1261667333_0lik.ru_1243392090_novyj-risunok-539-kopiya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32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8.jpeg"/><Relationship Id="rId5" Type="http://schemas.openxmlformats.org/officeDocument/2006/relationships/image" Target="../media/image20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slide" Target="slide5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lentours.ru/img/128/372.jpg" TargetMode="External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0.jpeg"/><Relationship Id="rId4" Type="http://schemas.openxmlformats.org/officeDocument/2006/relationships/image" Target="../media/image4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carswallpaper.ru/pictures/mercedes-benz_2011_sls_amg_800x600_19.jpg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atkar.ru/products/edu/polit_polush.jpg" TargetMode="Externa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lt.ru/uploads/2011/02/57a56983a7b79785ae857ad9e234c17f_x1024.jpg" TargetMode="External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1.jpeg"/><Relationship Id="rId5" Type="http://schemas.openxmlformats.org/officeDocument/2006/relationships/hyperlink" Target="http://img12.nnm.ru/3/c/7/5/a/591483c7bbc100a07584a362597.jpg" TargetMode="External"/><Relationship Id="rId4" Type="http://schemas.openxmlformats.org/officeDocument/2006/relationships/image" Target="../media/image6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2.jpeg"/><Relationship Id="rId4" Type="http://schemas.openxmlformats.org/officeDocument/2006/relationships/hyperlink" Target="http://shkolazhizni.ru/img/content/i74/74755_or.j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hiblogger.net/img/userfiles/2009/06/28/72945/kiev-4s7cg.jpg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englishrussia.com/wp-content/uploads/2010/12/0_1738b_d6cbadfa_XL.jpg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69.jpeg"/><Relationship Id="rId7" Type="http://schemas.openxmlformats.org/officeDocument/2006/relationships/image" Target="../media/image64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lentours.ru/img/128/372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5" Type="http://schemas.openxmlformats.org/officeDocument/2006/relationships/slide" Target="slide5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img12.nnm.ru/3/c/7/5/a/591483c7bbc100a07584a362597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5" Type="http://schemas.openxmlformats.org/officeDocument/2006/relationships/slide" Target="slide5.xml"/><Relationship Id="rId4" Type="http://schemas.openxmlformats.org/officeDocument/2006/relationships/image" Target="../media/image7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4" Type="http://schemas.openxmlformats.org/officeDocument/2006/relationships/slide" Target="slide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4" Type="http://schemas.openxmlformats.org/officeDocument/2006/relationships/slide" Target="slide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4" Type="http://schemas.openxmlformats.org/officeDocument/2006/relationships/slide" Target="slide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Relationship Id="rId4" Type="http://schemas.openxmlformats.org/officeDocument/2006/relationships/slide" Target="slide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6.xml"/><Relationship Id="rId7" Type="http://schemas.openxmlformats.org/officeDocument/2006/relationships/slide" Target="slide24.xml"/><Relationship Id="rId12" Type="http://schemas.openxmlformats.org/officeDocument/2006/relationships/slide" Target="slide50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6" Type="http://schemas.openxmlformats.org/officeDocument/2006/relationships/slide" Target="slide18.xml"/><Relationship Id="rId11" Type="http://schemas.openxmlformats.org/officeDocument/2006/relationships/slide" Target="slide48.xml"/><Relationship Id="rId5" Type="http://schemas.openxmlformats.org/officeDocument/2006/relationships/slide" Target="slide19.xml"/><Relationship Id="rId10" Type="http://schemas.openxmlformats.org/officeDocument/2006/relationships/slide" Target="slide38.xml"/><Relationship Id="rId4" Type="http://schemas.openxmlformats.org/officeDocument/2006/relationships/slide" Target="slide13.xml"/><Relationship Id="rId9" Type="http://schemas.openxmlformats.org/officeDocument/2006/relationships/slide" Target="slide3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wm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642938" y="785813"/>
            <a:ext cx="7786687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endParaRPr lang="ru-RU" sz="2800" i="1">
              <a:cs typeface="Times New Roman" pitchFamily="18" charset="0"/>
            </a:endParaRPr>
          </a:p>
          <a:p>
            <a:pPr algn="ctr" eaLnBrk="0" hangingPunct="0"/>
            <a:endParaRPr lang="ru-RU" sz="2800" i="1">
              <a:cs typeface="Times New Roman" pitchFamily="18" charset="0"/>
            </a:endParaRPr>
          </a:p>
          <a:p>
            <a:pPr algn="ctr" eaLnBrk="0" hangingPunct="0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Исследовательская деятельность </a:t>
            </a:r>
          </a:p>
          <a:p>
            <a:pPr algn="ctr" eaLnBrk="0" hangingPunct="0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на уроке окружающего мира </a:t>
            </a:r>
          </a:p>
          <a:p>
            <a:pPr algn="ctr" eaLnBrk="0" hangingPunct="0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«Путешествие тучки по Европе»</a:t>
            </a:r>
            <a:endParaRPr lang="ru-RU" sz="800" b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2 класс</a:t>
            </a:r>
          </a:p>
          <a:p>
            <a:pPr algn="ctr"/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УМК «Школа 2100»</a:t>
            </a:r>
          </a:p>
          <a:p>
            <a:pPr algn="ctr"/>
            <a:endParaRPr lang="ru-RU" sz="2000" i="1"/>
          </a:p>
          <a:p>
            <a:pPr algn="ctr"/>
            <a:endParaRPr lang="ru-RU" sz="2000" i="1"/>
          </a:p>
          <a:p>
            <a:pPr algn="ctr"/>
            <a:endParaRPr lang="ru-RU" sz="2000" i="1"/>
          </a:p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Загорская Анжелика Александровна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200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МБОУ Руднянской СОШ им. А.С.Пушкина р.п. Рудня Руднянского района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Волгоградской области</a:t>
            </a:r>
            <a:endParaRPr lang="ru-RU" sz="2000" i="1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1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ChangeArrowheads="1"/>
          </p:cNvSpPr>
          <p:nvPr/>
        </p:nvSpPr>
        <p:spPr bwMode="auto">
          <a:xfrm>
            <a:off x="5003800" y="3429000"/>
            <a:ext cx="388937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Биг Бен — самые знаменитые в мире башенные часы.</a:t>
            </a:r>
            <a:r>
              <a:rPr lang="ru-RU" sz="2400"/>
              <a:t> </a:t>
            </a:r>
            <a:r>
              <a:rPr lang="ru-RU" sz="2400" b="1"/>
              <a:t>Расположены в башне Вестминстерского дворца. </a:t>
            </a:r>
          </a:p>
        </p:txBody>
      </p:sp>
      <p:pic>
        <p:nvPicPr>
          <p:cNvPr id="13315" name="Picture 11" descr="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5113" y="188913"/>
            <a:ext cx="971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Биг Бен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14375" y="500063"/>
            <a:ext cx="4429125" cy="5905500"/>
          </a:xfrm>
        </p:spPr>
      </p:pic>
      <p:pic>
        <p:nvPicPr>
          <p:cNvPr id="5" name="Биг-Бе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358188" y="62150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292725" y="333375"/>
            <a:ext cx="3365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</a:t>
            </a:r>
            <a:endParaRPr lang="ru-RU"/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5072063" y="5286375"/>
            <a:ext cx="253047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Конан</a:t>
            </a:r>
          </a:p>
          <a:p>
            <a:pPr algn="ctr"/>
            <a:r>
              <a:rPr lang="ru-RU" sz="3200" b="1"/>
              <a:t>Дойл</a:t>
            </a:r>
          </a:p>
        </p:txBody>
      </p:sp>
      <p:sp>
        <p:nvSpPr>
          <p:cNvPr id="14340" name="WordArt 7"/>
          <p:cNvSpPr>
            <a:spLocks noChangeArrowheads="1" noChangeShapeType="1" noTextEdit="1"/>
          </p:cNvSpPr>
          <p:nvPr/>
        </p:nvSpPr>
        <p:spPr bwMode="auto">
          <a:xfrm>
            <a:off x="857250" y="285750"/>
            <a:ext cx="6929438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Знаменитые писатели Англии</a:t>
            </a:r>
          </a:p>
        </p:txBody>
      </p:sp>
      <p:pic>
        <p:nvPicPr>
          <p:cNvPr id="14341" name="Picture 11" descr="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01013" y="188913"/>
            <a:ext cx="792162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Прямоугольник 8"/>
          <p:cNvSpPr>
            <a:spLocks noChangeArrowheads="1"/>
          </p:cNvSpPr>
          <p:nvPr/>
        </p:nvSpPr>
        <p:spPr bwMode="auto">
          <a:xfrm>
            <a:off x="1071563" y="5214938"/>
            <a:ext cx="22860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FF"/>
                </a:solidFill>
              </a:rPr>
              <a:t>Джон Толкин</a:t>
            </a:r>
          </a:p>
        </p:txBody>
      </p:sp>
      <p:pic>
        <p:nvPicPr>
          <p:cNvPr id="14345" name="Picture 9" descr="Картинка 1 из 323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75" y="1285875"/>
            <a:ext cx="33274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3" descr="Картинка 9 из 14039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929188" y="1285875"/>
            <a:ext cx="28765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17" descr="http://booktruck.files.wordpress.com/2007/05/bilb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1500" y="1571625"/>
            <a:ext cx="385762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19" descr="Картинка 111 из 684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29188" y="1285875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5292725" y="333375"/>
            <a:ext cx="3365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</a:t>
            </a:r>
            <a:endParaRPr lang="ru-RU"/>
          </a:p>
        </p:txBody>
      </p:sp>
      <p:sp>
        <p:nvSpPr>
          <p:cNvPr id="15363" name="WordArt 7"/>
          <p:cNvSpPr>
            <a:spLocks noChangeArrowheads="1" noChangeShapeType="1" noTextEdit="1"/>
          </p:cNvSpPr>
          <p:nvPr/>
        </p:nvSpPr>
        <p:spPr bwMode="auto">
          <a:xfrm>
            <a:off x="928688" y="357188"/>
            <a:ext cx="6929437" cy="1071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Английская народная сказка </a:t>
            </a:r>
          </a:p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«Три поросёнка»</a:t>
            </a:r>
          </a:p>
        </p:txBody>
      </p:sp>
      <p:sp>
        <p:nvSpPr>
          <p:cNvPr id="15364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5" name="Picture 11" descr="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01013" y="188913"/>
            <a:ext cx="792162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1" descr="Картинка 1 из 34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14438" y="1714500"/>
            <a:ext cx="66436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000125" y="5786438"/>
            <a:ext cx="735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Столица - </a:t>
            </a:r>
            <a:r>
              <a:rPr lang="ru-RU" sz="2800" b="1">
                <a:solidFill>
                  <a:srgbClr val="FFFF00"/>
                </a:solidFill>
              </a:rPr>
              <a:t>Париж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143250" y="571500"/>
            <a:ext cx="310197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Франция</a:t>
            </a:r>
          </a:p>
        </p:txBody>
      </p:sp>
      <p:pic>
        <p:nvPicPr>
          <p:cNvPr id="16388" name="Рисунок 24" descr="C:\Users\Дмитрий\Pictures\2011-03-31\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38" y="1857375"/>
            <a:ext cx="4572000" cy="36433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48563" y="214313"/>
            <a:ext cx="1309687" cy="714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357188" y="642938"/>
            <a:ext cx="2133600" cy="1131887"/>
            <a:chOff x="295" y="-1423"/>
            <a:chExt cx="1814" cy="1255"/>
          </a:xfrm>
        </p:grpSpPr>
        <p:pic>
          <p:nvPicPr>
            <p:cNvPr id="16391" name="Picture 5" descr="BD18185_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392" name="Group 6"/>
            <p:cNvGrpSpPr>
              <a:grpSpLocks/>
            </p:cNvGrpSpPr>
            <p:nvPr/>
          </p:nvGrpSpPr>
          <p:grpSpPr bwMode="auto">
            <a:xfrm>
              <a:off x="793" y="-1100"/>
              <a:ext cx="816" cy="589"/>
              <a:chOff x="884" y="2000"/>
              <a:chExt cx="1048" cy="767"/>
            </a:xfrm>
          </p:grpSpPr>
          <p:grpSp>
            <p:nvGrpSpPr>
              <p:cNvPr id="16393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16408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409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6394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16402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16403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404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405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6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7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6395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16396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16397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398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399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0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401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WordArt 5"/>
          <p:cNvSpPr>
            <a:spLocks noChangeArrowheads="1" noChangeShapeType="1" noTextEdit="1"/>
          </p:cNvSpPr>
          <p:nvPr/>
        </p:nvSpPr>
        <p:spPr bwMode="auto">
          <a:xfrm>
            <a:off x="2857500" y="500063"/>
            <a:ext cx="36004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Париж</a:t>
            </a: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2438" y="214313"/>
            <a:ext cx="785812" cy="428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412" name="Picture 7" descr="http://img1.liveinternet.ru/images/foto/b/3/697/2746697/f_1533269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63" y="1357313"/>
            <a:ext cx="7194550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барби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773238"/>
            <a:ext cx="1341437" cy="364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6" descr="zontik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07339">
            <a:off x="6823075" y="2762250"/>
            <a:ext cx="1295400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9" descr="барби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78050" y="1773238"/>
            <a:ext cx="1593850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0" descr="барби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1773238"/>
            <a:ext cx="1258888" cy="38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3" descr="1445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2565400"/>
            <a:ext cx="865187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6" descr="0000004534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7400" y="2708275"/>
            <a:ext cx="9064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38" descr="1209296565_0lik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0811">
            <a:off x="2425700" y="1862138"/>
            <a:ext cx="84455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39" descr="1209296565_0lik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765623">
            <a:off x="6129338" y="1760538"/>
            <a:ext cx="6731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7" descr="silicon1"/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4572000"/>
            <a:ext cx="13843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6" descr="95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4572000"/>
            <a:ext cx="171926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4" name="WordArt 5"/>
          <p:cNvSpPr>
            <a:spLocks noChangeArrowheads="1" noChangeShapeType="1" noTextEdit="1"/>
          </p:cNvSpPr>
          <p:nvPr/>
        </p:nvSpPr>
        <p:spPr bwMode="auto">
          <a:xfrm>
            <a:off x="3143250" y="357188"/>
            <a:ext cx="2786063" cy="357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Мода</a:t>
            </a:r>
          </a:p>
        </p:txBody>
      </p:sp>
      <p:pic>
        <p:nvPicPr>
          <p:cNvPr id="18445" name="Picture 15" descr="53333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88" y="5572125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6" descr="00300"/>
          <p:cNvPicPr>
            <a:picLocks noChangeAspect="1" noChangeArrowheads="1"/>
          </p:cNvPicPr>
          <p:nvPr/>
        </p:nvPicPr>
        <p:blipFill>
          <a:blip r:embed="rId1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5857875"/>
            <a:ext cx="982662" cy="75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5" descr="15797bouton-oct-0030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5" y="2571750"/>
            <a:ext cx="12858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313" y="357188"/>
            <a:ext cx="3816350" cy="574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6"/>
          <p:cNvSpPr>
            <a:spLocks noChangeArrowheads="1"/>
          </p:cNvSpPr>
          <p:nvPr/>
        </p:nvSpPr>
        <p:spPr bwMode="auto">
          <a:xfrm>
            <a:off x="285750" y="6215063"/>
            <a:ext cx="8429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/>
              <a:t>Эйфелева башня</a:t>
            </a:r>
            <a:endParaRPr lang="ru-RU" sz="2800"/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72438" y="214313"/>
            <a:ext cx="785812" cy="428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7"/>
          <p:cNvSpPr>
            <a:spLocks noChangeArrowheads="1" noChangeShapeType="1" noTextEdit="1"/>
          </p:cNvSpPr>
          <p:nvPr/>
        </p:nvSpPr>
        <p:spPr bwMode="auto">
          <a:xfrm>
            <a:off x="1071563" y="571500"/>
            <a:ext cx="6858000" cy="55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Знаменитые сказочные герои</a:t>
            </a:r>
          </a:p>
        </p:txBody>
      </p:sp>
      <p:sp>
        <p:nvSpPr>
          <p:cNvPr id="20483" name="AutoShape 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1835150" y="5715000"/>
            <a:ext cx="5357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latin typeface="Georgia" pitchFamily="18" charset="0"/>
              </a:rPr>
              <a:t>Шарль Перро</a:t>
            </a:r>
          </a:p>
        </p:txBody>
      </p:sp>
      <p:pic>
        <p:nvPicPr>
          <p:cNvPr id="20485" name="Picture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25" y="1928813"/>
            <a:ext cx="3351213" cy="300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6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" y="1928813"/>
            <a:ext cx="2714625" cy="3000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487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072438" y="214313"/>
            <a:ext cx="785812" cy="428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9465" name="Picture 9" descr="http://lib.rus.ec/sites/default/files/220px-ChPerrault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86125" y="2500313"/>
            <a:ext cx="20955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http://www.epochtimes.ru/images/stories/05/photos/vat_271009_0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3" descr="http://women.itop.net/content/files/images/articles/091029042518/Bachsee,_Wetterhorn,_Schreckhorn,_Switzerlan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3071813" y="357188"/>
            <a:ext cx="3300412" cy="550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Альпы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357188" y="642938"/>
            <a:ext cx="2133600" cy="1131887"/>
            <a:chOff x="295" y="-1423"/>
            <a:chExt cx="1814" cy="1255"/>
          </a:xfrm>
        </p:grpSpPr>
        <p:pic>
          <p:nvPicPr>
            <p:cNvPr id="21513" name="Picture 5" descr="BD18185_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14" name="Group 6"/>
            <p:cNvGrpSpPr>
              <a:grpSpLocks/>
            </p:cNvGrpSpPr>
            <p:nvPr/>
          </p:nvGrpSpPr>
          <p:grpSpPr bwMode="auto">
            <a:xfrm>
              <a:off x="793" y="-1098"/>
              <a:ext cx="816" cy="589"/>
              <a:chOff x="884" y="2000"/>
              <a:chExt cx="1048" cy="767"/>
            </a:xfrm>
          </p:grpSpPr>
          <p:grpSp>
            <p:nvGrpSpPr>
              <p:cNvPr id="21515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21530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31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1516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21524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21525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26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27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28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29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1517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21518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21519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20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521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22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23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pic>
        <p:nvPicPr>
          <p:cNvPr id="30" name="Picture 8" descr="18f49a9f5ec8a70e5eb777af9c97d329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5857875" y="2928938"/>
            <a:ext cx="1928813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8" descr="e0e57f04475c20a1d1d7310e981a9870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flipH="1">
            <a:off x="2571750" y="3571875"/>
            <a:ext cx="2941638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AutoShape 9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165850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5143500" y="3286125"/>
            <a:ext cx="367188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Столица</a:t>
            </a:r>
            <a:r>
              <a:rPr lang="ru-RU" b="1"/>
              <a:t> - </a:t>
            </a:r>
            <a:r>
              <a:rPr lang="ru-RU" sz="2000" b="1">
                <a:solidFill>
                  <a:srgbClr val="FFFF00"/>
                </a:solidFill>
              </a:rPr>
              <a:t>Рим</a:t>
            </a:r>
          </a:p>
          <a:p>
            <a:endParaRPr lang="ru-RU" b="1" u="sng">
              <a:solidFill>
                <a:srgbClr val="FFFF00"/>
              </a:solidFill>
            </a:endParaRPr>
          </a:p>
          <a:p>
            <a:r>
              <a:rPr lang="ru-RU" b="1"/>
              <a:t>В состав Франции входят острова </a:t>
            </a:r>
            <a:r>
              <a:rPr lang="ru-RU" sz="2000" b="1"/>
              <a:t>Сицилия и Сардиния.</a:t>
            </a:r>
            <a:r>
              <a:rPr lang="ru-RU" b="1"/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57563" y="571500"/>
            <a:ext cx="2747962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Италия</a:t>
            </a:r>
          </a:p>
        </p:txBody>
      </p:sp>
      <p:pic>
        <p:nvPicPr>
          <p:cNvPr id="22532" name="Рисунок 7" descr="C:\Users\Дмитрий\Pictures\2011-03-31\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2214563"/>
            <a:ext cx="3786188" cy="37814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357188" y="642938"/>
            <a:ext cx="2133600" cy="1131887"/>
            <a:chOff x="295" y="-1423"/>
            <a:chExt cx="1814" cy="1255"/>
          </a:xfrm>
        </p:grpSpPr>
        <p:pic>
          <p:nvPicPr>
            <p:cNvPr id="22535" name="Picture 5" descr="BD18185_"/>
            <p:cNvPicPr>
              <a:picLocks noChangeAspect="1" noChangeArrowheads="1"/>
            </p:cNvPicPr>
            <p:nvPr/>
          </p:nvPicPr>
          <p:blipFill>
            <a:blip r:embed="rId3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36" name="Group 6"/>
            <p:cNvGrpSpPr>
              <a:grpSpLocks/>
            </p:cNvGrpSpPr>
            <p:nvPr/>
          </p:nvGrpSpPr>
          <p:grpSpPr bwMode="auto">
            <a:xfrm>
              <a:off x="793" y="-1096"/>
              <a:ext cx="816" cy="589"/>
              <a:chOff x="884" y="2000"/>
              <a:chExt cx="1048" cy="767"/>
            </a:xfrm>
          </p:grpSpPr>
          <p:grpSp>
            <p:nvGrpSpPr>
              <p:cNvPr id="22537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22552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53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2538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22546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22547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48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49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50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5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2539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22540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22541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42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543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44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45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pic>
        <p:nvPicPr>
          <p:cNvPr id="22534" name="Picture 11" descr="11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01000" y="188913"/>
            <a:ext cx="8191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ma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5429250" y="2214563"/>
            <a:ext cx="1401763" cy="736600"/>
            <a:chOff x="3401" y="995"/>
            <a:chExt cx="883" cy="464"/>
          </a:xfrm>
        </p:grpSpPr>
        <p:sp>
          <p:nvSpPr>
            <p:cNvPr id="5143" name="Freeform 27"/>
            <p:cNvSpPr>
              <a:spLocks/>
            </p:cNvSpPr>
            <p:nvPr/>
          </p:nvSpPr>
          <p:spPr bwMode="auto">
            <a:xfrm>
              <a:off x="3401" y="995"/>
              <a:ext cx="883" cy="464"/>
            </a:xfrm>
            <a:custGeom>
              <a:avLst/>
              <a:gdLst>
                <a:gd name="T0" fmla="*/ 19 w 883"/>
                <a:gd name="T1" fmla="*/ 373 h 464"/>
                <a:gd name="T2" fmla="*/ 51 w 883"/>
                <a:gd name="T3" fmla="*/ 305 h 464"/>
                <a:gd name="T4" fmla="*/ 311 w 883"/>
                <a:gd name="T5" fmla="*/ 189 h 464"/>
                <a:gd name="T6" fmla="*/ 375 w 883"/>
                <a:gd name="T7" fmla="*/ 145 h 464"/>
                <a:gd name="T8" fmla="*/ 387 w 883"/>
                <a:gd name="T9" fmla="*/ 165 h 464"/>
                <a:gd name="T10" fmla="*/ 495 w 883"/>
                <a:gd name="T11" fmla="*/ 149 h 464"/>
                <a:gd name="T12" fmla="*/ 511 w 883"/>
                <a:gd name="T13" fmla="*/ 89 h 464"/>
                <a:gd name="T14" fmla="*/ 471 w 883"/>
                <a:gd name="T15" fmla="*/ 145 h 464"/>
                <a:gd name="T16" fmla="*/ 447 w 883"/>
                <a:gd name="T17" fmla="*/ 85 h 464"/>
                <a:gd name="T18" fmla="*/ 539 w 883"/>
                <a:gd name="T19" fmla="*/ 25 h 464"/>
                <a:gd name="T20" fmla="*/ 611 w 883"/>
                <a:gd name="T21" fmla="*/ 1 h 464"/>
                <a:gd name="T22" fmla="*/ 711 w 883"/>
                <a:gd name="T23" fmla="*/ 33 h 464"/>
                <a:gd name="T24" fmla="*/ 675 w 883"/>
                <a:gd name="T25" fmla="*/ 85 h 464"/>
                <a:gd name="T26" fmla="*/ 735 w 883"/>
                <a:gd name="T27" fmla="*/ 89 h 464"/>
                <a:gd name="T28" fmla="*/ 771 w 883"/>
                <a:gd name="T29" fmla="*/ 57 h 464"/>
                <a:gd name="T30" fmla="*/ 799 w 883"/>
                <a:gd name="T31" fmla="*/ 41 h 464"/>
                <a:gd name="T32" fmla="*/ 883 w 883"/>
                <a:gd name="T33" fmla="*/ 65 h 464"/>
                <a:gd name="T34" fmla="*/ 831 w 883"/>
                <a:gd name="T35" fmla="*/ 197 h 464"/>
                <a:gd name="T36" fmla="*/ 819 w 883"/>
                <a:gd name="T37" fmla="*/ 277 h 464"/>
                <a:gd name="T38" fmla="*/ 691 w 883"/>
                <a:gd name="T39" fmla="*/ 369 h 464"/>
                <a:gd name="T40" fmla="*/ 619 w 883"/>
                <a:gd name="T41" fmla="*/ 353 h 464"/>
                <a:gd name="T42" fmla="*/ 539 w 883"/>
                <a:gd name="T43" fmla="*/ 373 h 464"/>
                <a:gd name="T44" fmla="*/ 503 w 883"/>
                <a:gd name="T45" fmla="*/ 357 h 464"/>
                <a:gd name="T46" fmla="*/ 455 w 883"/>
                <a:gd name="T47" fmla="*/ 365 h 464"/>
                <a:gd name="T48" fmla="*/ 427 w 883"/>
                <a:gd name="T49" fmla="*/ 397 h 464"/>
                <a:gd name="T50" fmla="*/ 399 w 883"/>
                <a:gd name="T51" fmla="*/ 425 h 464"/>
                <a:gd name="T52" fmla="*/ 363 w 883"/>
                <a:gd name="T53" fmla="*/ 421 h 464"/>
                <a:gd name="T54" fmla="*/ 315 w 883"/>
                <a:gd name="T55" fmla="*/ 353 h 464"/>
                <a:gd name="T56" fmla="*/ 311 w 883"/>
                <a:gd name="T57" fmla="*/ 401 h 464"/>
                <a:gd name="T58" fmla="*/ 259 w 883"/>
                <a:gd name="T59" fmla="*/ 373 h 464"/>
                <a:gd name="T60" fmla="*/ 199 w 883"/>
                <a:gd name="T61" fmla="*/ 321 h 464"/>
                <a:gd name="T62" fmla="*/ 143 w 883"/>
                <a:gd name="T63" fmla="*/ 353 h 464"/>
                <a:gd name="T64" fmla="*/ 115 w 883"/>
                <a:gd name="T65" fmla="*/ 373 h 464"/>
                <a:gd name="T66" fmla="*/ 19 w 883"/>
                <a:gd name="T67" fmla="*/ 393 h 4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83"/>
                <a:gd name="T103" fmla="*/ 0 h 464"/>
                <a:gd name="T104" fmla="*/ 883 w 883"/>
                <a:gd name="T105" fmla="*/ 464 h 4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83" h="464">
                  <a:moveTo>
                    <a:pt x="23" y="385"/>
                  </a:moveTo>
                  <a:cubicBezTo>
                    <a:pt x="22" y="381"/>
                    <a:pt x="22" y="376"/>
                    <a:pt x="19" y="373"/>
                  </a:cubicBezTo>
                  <a:cubicBezTo>
                    <a:pt x="16" y="370"/>
                    <a:pt x="9" y="373"/>
                    <a:pt x="7" y="369"/>
                  </a:cubicBezTo>
                  <a:cubicBezTo>
                    <a:pt x="0" y="352"/>
                    <a:pt x="40" y="316"/>
                    <a:pt x="51" y="305"/>
                  </a:cubicBezTo>
                  <a:cubicBezTo>
                    <a:pt x="72" y="243"/>
                    <a:pt x="50" y="266"/>
                    <a:pt x="159" y="261"/>
                  </a:cubicBezTo>
                  <a:cubicBezTo>
                    <a:pt x="169" y="160"/>
                    <a:pt x="178" y="193"/>
                    <a:pt x="311" y="189"/>
                  </a:cubicBezTo>
                  <a:cubicBezTo>
                    <a:pt x="314" y="181"/>
                    <a:pt x="311" y="167"/>
                    <a:pt x="319" y="165"/>
                  </a:cubicBezTo>
                  <a:cubicBezTo>
                    <a:pt x="339" y="160"/>
                    <a:pt x="356" y="151"/>
                    <a:pt x="375" y="145"/>
                  </a:cubicBezTo>
                  <a:cubicBezTo>
                    <a:pt x="387" y="128"/>
                    <a:pt x="391" y="128"/>
                    <a:pt x="411" y="133"/>
                  </a:cubicBezTo>
                  <a:cubicBezTo>
                    <a:pt x="420" y="159"/>
                    <a:pt x="413" y="161"/>
                    <a:pt x="387" y="165"/>
                  </a:cubicBezTo>
                  <a:cubicBezTo>
                    <a:pt x="400" y="205"/>
                    <a:pt x="394" y="198"/>
                    <a:pt x="487" y="173"/>
                  </a:cubicBezTo>
                  <a:cubicBezTo>
                    <a:pt x="495" y="171"/>
                    <a:pt x="490" y="156"/>
                    <a:pt x="495" y="149"/>
                  </a:cubicBezTo>
                  <a:cubicBezTo>
                    <a:pt x="511" y="125"/>
                    <a:pt x="514" y="108"/>
                    <a:pt x="543" y="101"/>
                  </a:cubicBezTo>
                  <a:cubicBezTo>
                    <a:pt x="561" y="74"/>
                    <a:pt x="529" y="86"/>
                    <a:pt x="511" y="89"/>
                  </a:cubicBezTo>
                  <a:cubicBezTo>
                    <a:pt x="501" y="104"/>
                    <a:pt x="509" y="127"/>
                    <a:pt x="499" y="141"/>
                  </a:cubicBezTo>
                  <a:cubicBezTo>
                    <a:pt x="493" y="149"/>
                    <a:pt x="480" y="144"/>
                    <a:pt x="471" y="145"/>
                  </a:cubicBezTo>
                  <a:cubicBezTo>
                    <a:pt x="453" y="157"/>
                    <a:pt x="449" y="157"/>
                    <a:pt x="427" y="153"/>
                  </a:cubicBezTo>
                  <a:cubicBezTo>
                    <a:pt x="421" y="119"/>
                    <a:pt x="399" y="97"/>
                    <a:pt x="447" y="85"/>
                  </a:cubicBezTo>
                  <a:cubicBezTo>
                    <a:pt x="455" y="73"/>
                    <a:pt x="471" y="32"/>
                    <a:pt x="487" y="29"/>
                  </a:cubicBezTo>
                  <a:cubicBezTo>
                    <a:pt x="504" y="26"/>
                    <a:pt x="522" y="26"/>
                    <a:pt x="539" y="25"/>
                  </a:cubicBezTo>
                  <a:cubicBezTo>
                    <a:pt x="555" y="20"/>
                    <a:pt x="571" y="14"/>
                    <a:pt x="587" y="9"/>
                  </a:cubicBezTo>
                  <a:cubicBezTo>
                    <a:pt x="595" y="6"/>
                    <a:pt x="611" y="1"/>
                    <a:pt x="611" y="1"/>
                  </a:cubicBezTo>
                  <a:cubicBezTo>
                    <a:pt x="642" y="2"/>
                    <a:pt x="673" y="0"/>
                    <a:pt x="703" y="5"/>
                  </a:cubicBezTo>
                  <a:cubicBezTo>
                    <a:pt x="713" y="7"/>
                    <a:pt x="707" y="24"/>
                    <a:pt x="711" y="33"/>
                  </a:cubicBezTo>
                  <a:cubicBezTo>
                    <a:pt x="717" y="48"/>
                    <a:pt x="729" y="52"/>
                    <a:pt x="743" y="57"/>
                  </a:cubicBezTo>
                  <a:cubicBezTo>
                    <a:pt x="734" y="102"/>
                    <a:pt x="712" y="73"/>
                    <a:pt x="675" y="85"/>
                  </a:cubicBezTo>
                  <a:cubicBezTo>
                    <a:pt x="676" y="90"/>
                    <a:pt x="674" y="99"/>
                    <a:pt x="679" y="101"/>
                  </a:cubicBezTo>
                  <a:cubicBezTo>
                    <a:pt x="683" y="103"/>
                    <a:pt x="731" y="90"/>
                    <a:pt x="735" y="89"/>
                  </a:cubicBezTo>
                  <a:cubicBezTo>
                    <a:pt x="740" y="82"/>
                    <a:pt x="740" y="70"/>
                    <a:pt x="747" y="65"/>
                  </a:cubicBezTo>
                  <a:cubicBezTo>
                    <a:pt x="754" y="60"/>
                    <a:pt x="763" y="60"/>
                    <a:pt x="771" y="57"/>
                  </a:cubicBezTo>
                  <a:cubicBezTo>
                    <a:pt x="775" y="56"/>
                    <a:pt x="783" y="53"/>
                    <a:pt x="783" y="53"/>
                  </a:cubicBezTo>
                  <a:cubicBezTo>
                    <a:pt x="792" y="90"/>
                    <a:pt x="796" y="54"/>
                    <a:pt x="799" y="41"/>
                  </a:cubicBezTo>
                  <a:cubicBezTo>
                    <a:pt x="836" y="50"/>
                    <a:pt x="798" y="37"/>
                    <a:pt x="823" y="57"/>
                  </a:cubicBezTo>
                  <a:cubicBezTo>
                    <a:pt x="839" y="70"/>
                    <a:pt x="863" y="63"/>
                    <a:pt x="883" y="65"/>
                  </a:cubicBezTo>
                  <a:cubicBezTo>
                    <a:pt x="878" y="124"/>
                    <a:pt x="876" y="118"/>
                    <a:pt x="847" y="161"/>
                  </a:cubicBezTo>
                  <a:cubicBezTo>
                    <a:pt x="840" y="172"/>
                    <a:pt x="831" y="197"/>
                    <a:pt x="831" y="197"/>
                  </a:cubicBezTo>
                  <a:cubicBezTo>
                    <a:pt x="830" y="216"/>
                    <a:pt x="830" y="234"/>
                    <a:pt x="827" y="253"/>
                  </a:cubicBezTo>
                  <a:cubicBezTo>
                    <a:pt x="826" y="261"/>
                    <a:pt x="819" y="277"/>
                    <a:pt x="819" y="277"/>
                  </a:cubicBezTo>
                  <a:cubicBezTo>
                    <a:pt x="815" y="302"/>
                    <a:pt x="817" y="323"/>
                    <a:pt x="795" y="337"/>
                  </a:cubicBezTo>
                  <a:cubicBezTo>
                    <a:pt x="767" y="380"/>
                    <a:pt x="752" y="365"/>
                    <a:pt x="691" y="369"/>
                  </a:cubicBezTo>
                  <a:cubicBezTo>
                    <a:pt x="664" y="378"/>
                    <a:pt x="680" y="388"/>
                    <a:pt x="647" y="381"/>
                  </a:cubicBezTo>
                  <a:cubicBezTo>
                    <a:pt x="633" y="371"/>
                    <a:pt x="633" y="363"/>
                    <a:pt x="619" y="353"/>
                  </a:cubicBezTo>
                  <a:cubicBezTo>
                    <a:pt x="601" y="326"/>
                    <a:pt x="595" y="333"/>
                    <a:pt x="559" y="337"/>
                  </a:cubicBezTo>
                  <a:cubicBezTo>
                    <a:pt x="550" y="364"/>
                    <a:pt x="546" y="338"/>
                    <a:pt x="539" y="373"/>
                  </a:cubicBezTo>
                  <a:cubicBezTo>
                    <a:pt x="528" y="372"/>
                    <a:pt x="517" y="373"/>
                    <a:pt x="507" y="369"/>
                  </a:cubicBezTo>
                  <a:cubicBezTo>
                    <a:pt x="503" y="367"/>
                    <a:pt x="506" y="360"/>
                    <a:pt x="503" y="357"/>
                  </a:cubicBezTo>
                  <a:cubicBezTo>
                    <a:pt x="500" y="354"/>
                    <a:pt x="495" y="354"/>
                    <a:pt x="491" y="353"/>
                  </a:cubicBezTo>
                  <a:cubicBezTo>
                    <a:pt x="479" y="357"/>
                    <a:pt x="467" y="361"/>
                    <a:pt x="455" y="365"/>
                  </a:cubicBezTo>
                  <a:cubicBezTo>
                    <a:pt x="451" y="366"/>
                    <a:pt x="443" y="369"/>
                    <a:pt x="443" y="369"/>
                  </a:cubicBezTo>
                  <a:cubicBezTo>
                    <a:pt x="434" y="413"/>
                    <a:pt x="447" y="371"/>
                    <a:pt x="427" y="397"/>
                  </a:cubicBezTo>
                  <a:cubicBezTo>
                    <a:pt x="424" y="401"/>
                    <a:pt x="419" y="428"/>
                    <a:pt x="419" y="429"/>
                  </a:cubicBezTo>
                  <a:cubicBezTo>
                    <a:pt x="412" y="428"/>
                    <a:pt x="405" y="428"/>
                    <a:pt x="399" y="425"/>
                  </a:cubicBezTo>
                  <a:cubicBezTo>
                    <a:pt x="395" y="423"/>
                    <a:pt x="396" y="415"/>
                    <a:pt x="391" y="413"/>
                  </a:cubicBezTo>
                  <a:cubicBezTo>
                    <a:pt x="388" y="412"/>
                    <a:pt x="367" y="420"/>
                    <a:pt x="363" y="421"/>
                  </a:cubicBezTo>
                  <a:cubicBezTo>
                    <a:pt x="359" y="461"/>
                    <a:pt x="363" y="464"/>
                    <a:pt x="327" y="457"/>
                  </a:cubicBezTo>
                  <a:cubicBezTo>
                    <a:pt x="328" y="443"/>
                    <a:pt x="347" y="364"/>
                    <a:pt x="315" y="353"/>
                  </a:cubicBezTo>
                  <a:cubicBezTo>
                    <a:pt x="306" y="339"/>
                    <a:pt x="305" y="331"/>
                    <a:pt x="291" y="321"/>
                  </a:cubicBezTo>
                  <a:cubicBezTo>
                    <a:pt x="276" y="343"/>
                    <a:pt x="297" y="380"/>
                    <a:pt x="311" y="401"/>
                  </a:cubicBezTo>
                  <a:cubicBezTo>
                    <a:pt x="301" y="430"/>
                    <a:pt x="281" y="418"/>
                    <a:pt x="271" y="397"/>
                  </a:cubicBezTo>
                  <a:cubicBezTo>
                    <a:pt x="255" y="366"/>
                    <a:pt x="269" y="403"/>
                    <a:pt x="259" y="373"/>
                  </a:cubicBezTo>
                  <a:cubicBezTo>
                    <a:pt x="256" y="351"/>
                    <a:pt x="255" y="321"/>
                    <a:pt x="231" y="313"/>
                  </a:cubicBezTo>
                  <a:cubicBezTo>
                    <a:pt x="225" y="345"/>
                    <a:pt x="222" y="336"/>
                    <a:pt x="199" y="321"/>
                  </a:cubicBezTo>
                  <a:cubicBezTo>
                    <a:pt x="184" y="336"/>
                    <a:pt x="177" y="337"/>
                    <a:pt x="155" y="341"/>
                  </a:cubicBezTo>
                  <a:cubicBezTo>
                    <a:pt x="151" y="345"/>
                    <a:pt x="148" y="350"/>
                    <a:pt x="143" y="353"/>
                  </a:cubicBezTo>
                  <a:cubicBezTo>
                    <a:pt x="139" y="355"/>
                    <a:pt x="134" y="354"/>
                    <a:pt x="131" y="357"/>
                  </a:cubicBezTo>
                  <a:cubicBezTo>
                    <a:pt x="110" y="378"/>
                    <a:pt x="147" y="362"/>
                    <a:pt x="115" y="373"/>
                  </a:cubicBezTo>
                  <a:cubicBezTo>
                    <a:pt x="109" y="391"/>
                    <a:pt x="101" y="392"/>
                    <a:pt x="83" y="397"/>
                  </a:cubicBezTo>
                  <a:cubicBezTo>
                    <a:pt x="73" y="427"/>
                    <a:pt x="34" y="415"/>
                    <a:pt x="19" y="393"/>
                  </a:cubicBezTo>
                  <a:cubicBezTo>
                    <a:pt x="23" y="380"/>
                    <a:pt x="23" y="377"/>
                    <a:pt x="23" y="385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4" name="Freeform 28"/>
            <p:cNvSpPr>
              <a:spLocks/>
            </p:cNvSpPr>
            <p:nvPr/>
          </p:nvSpPr>
          <p:spPr bwMode="auto">
            <a:xfrm>
              <a:off x="3568" y="1045"/>
              <a:ext cx="180" cy="154"/>
            </a:xfrm>
            <a:custGeom>
              <a:avLst/>
              <a:gdLst>
                <a:gd name="T0" fmla="*/ 128 w 180"/>
                <a:gd name="T1" fmla="*/ 115 h 154"/>
                <a:gd name="T2" fmla="*/ 152 w 180"/>
                <a:gd name="T3" fmla="*/ 71 h 154"/>
                <a:gd name="T4" fmla="*/ 180 w 180"/>
                <a:gd name="T5" fmla="*/ 27 h 154"/>
                <a:gd name="T6" fmla="*/ 136 w 180"/>
                <a:gd name="T7" fmla="*/ 11 h 154"/>
                <a:gd name="T8" fmla="*/ 108 w 180"/>
                <a:gd name="T9" fmla="*/ 47 h 154"/>
                <a:gd name="T10" fmla="*/ 48 w 180"/>
                <a:gd name="T11" fmla="*/ 55 h 154"/>
                <a:gd name="T12" fmla="*/ 8 w 180"/>
                <a:gd name="T13" fmla="*/ 71 h 154"/>
                <a:gd name="T14" fmla="*/ 4 w 180"/>
                <a:gd name="T15" fmla="*/ 83 h 154"/>
                <a:gd name="T16" fmla="*/ 76 w 180"/>
                <a:gd name="T17" fmla="*/ 83 h 154"/>
                <a:gd name="T18" fmla="*/ 28 w 180"/>
                <a:gd name="T19" fmla="*/ 115 h 154"/>
                <a:gd name="T20" fmla="*/ 124 w 180"/>
                <a:gd name="T21" fmla="*/ 127 h 154"/>
                <a:gd name="T22" fmla="*/ 128 w 180"/>
                <a:gd name="T23" fmla="*/ 115 h 15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0"/>
                <a:gd name="T37" fmla="*/ 0 h 154"/>
                <a:gd name="T38" fmla="*/ 180 w 180"/>
                <a:gd name="T39" fmla="*/ 154 h 15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0" h="154">
                  <a:moveTo>
                    <a:pt x="128" y="115"/>
                  </a:moveTo>
                  <a:cubicBezTo>
                    <a:pt x="135" y="76"/>
                    <a:pt x="140" y="99"/>
                    <a:pt x="152" y="71"/>
                  </a:cubicBezTo>
                  <a:cubicBezTo>
                    <a:pt x="162" y="48"/>
                    <a:pt x="159" y="41"/>
                    <a:pt x="180" y="27"/>
                  </a:cubicBezTo>
                  <a:cubicBezTo>
                    <a:pt x="173" y="0"/>
                    <a:pt x="163" y="7"/>
                    <a:pt x="136" y="11"/>
                  </a:cubicBezTo>
                  <a:cubicBezTo>
                    <a:pt x="77" y="31"/>
                    <a:pt x="143" y="1"/>
                    <a:pt x="108" y="47"/>
                  </a:cubicBezTo>
                  <a:cubicBezTo>
                    <a:pt x="106" y="50"/>
                    <a:pt x="52" y="55"/>
                    <a:pt x="48" y="55"/>
                  </a:cubicBezTo>
                  <a:cubicBezTo>
                    <a:pt x="32" y="59"/>
                    <a:pt x="22" y="62"/>
                    <a:pt x="8" y="71"/>
                  </a:cubicBezTo>
                  <a:cubicBezTo>
                    <a:pt x="7" y="75"/>
                    <a:pt x="0" y="83"/>
                    <a:pt x="4" y="83"/>
                  </a:cubicBezTo>
                  <a:cubicBezTo>
                    <a:pt x="46" y="88"/>
                    <a:pt x="106" y="63"/>
                    <a:pt x="76" y="83"/>
                  </a:cubicBezTo>
                  <a:cubicBezTo>
                    <a:pt x="57" y="112"/>
                    <a:pt x="68" y="108"/>
                    <a:pt x="28" y="115"/>
                  </a:cubicBezTo>
                  <a:cubicBezTo>
                    <a:pt x="15" y="154"/>
                    <a:pt x="124" y="127"/>
                    <a:pt x="124" y="127"/>
                  </a:cubicBezTo>
                  <a:cubicBezTo>
                    <a:pt x="119" y="103"/>
                    <a:pt x="115" y="102"/>
                    <a:pt x="128" y="115"/>
                  </a:cubicBez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5000625" y="2928938"/>
            <a:ext cx="1495425" cy="2036762"/>
            <a:chOff x="3120" y="1412"/>
            <a:chExt cx="942" cy="1283"/>
          </a:xfrm>
        </p:grpSpPr>
        <p:sp>
          <p:nvSpPr>
            <p:cNvPr id="5141" name="Freeform 33"/>
            <p:cNvSpPr>
              <a:spLocks/>
            </p:cNvSpPr>
            <p:nvPr/>
          </p:nvSpPr>
          <p:spPr bwMode="auto">
            <a:xfrm>
              <a:off x="3120" y="1412"/>
              <a:ext cx="942" cy="1283"/>
            </a:xfrm>
            <a:custGeom>
              <a:avLst/>
              <a:gdLst>
                <a:gd name="T0" fmla="*/ 548 w 942"/>
                <a:gd name="T1" fmla="*/ 1272 h 1283"/>
                <a:gd name="T2" fmla="*/ 484 w 942"/>
                <a:gd name="T3" fmla="*/ 1196 h 1283"/>
                <a:gd name="T4" fmla="*/ 428 w 942"/>
                <a:gd name="T5" fmla="*/ 1080 h 1283"/>
                <a:gd name="T6" fmla="*/ 372 w 942"/>
                <a:gd name="T7" fmla="*/ 1016 h 1283"/>
                <a:gd name="T8" fmla="*/ 372 w 942"/>
                <a:gd name="T9" fmla="*/ 944 h 1283"/>
                <a:gd name="T10" fmla="*/ 348 w 942"/>
                <a:gd name="T11" fmla="*/ 804 h 1283"/>
                <a:gd name="T12" fmla="*/ 312 w 942"/>
                <a:gd name="T13" fmla="*/ 748 h 1283"/>
                <a:gd name="T14" fmla="*/ 268 w 942"/>
                <a:gd name="T15" fmla="*/ 612 h 1283"/>
                <a:gd name="T16" fmla="*/ 244 w 942"/>
                <a:gd name="T17" fmla="*/ 576 h 1283"/>
                <a:gd name="T18" fmla="*/ 148 w 942"/>
                <a:gd name="T19" fmla="*/ 584 h 1283"/>
                <a:gd name="T20" fmla="*/ 28 w 942"/>
                <a:gd name="T21" fmla="*/ 520 h 1283"/>
                <a:gd name="T22" fmla="*/ 0 w 942"/>
                <a:gd name="T23" fmla="*/ 364 h 1283"/>
                <a:gd name="T24" fmla="*/ 56 w 942"/>
                <a:gd name="T25" fmla="*/ 192 h 1283"/>
                <a:gd name="T26" fmla="*/ 88 w 942"/>
                <a:gd name="T27" fmla="*/ 152 h 1283"/>
                <a:gd name="T28" fmla="*/ 144 w 942"/>
                <a:gd name="T29" fmla="*/ 108 h 1283"/>
                <a:gd name="T30" fmla="*/ 224 w 942"/>
                <a:gd name="T31" fmla="*/ 32 h 1283"/>
                <a:gd name="T32" fmla="*/ 280 w 942"/>
                <a:gd name="T33" fmla="*/ 4 h 1283"/>
                <a:gd name="T34" fmla="*/ 436 w 942"/>
                <a:gd name="T35" fmla="*/ 20 h 1283"/>
                <a:gd name="T36" fmla="*/ 468 w 942"/>
                <a:gd name="T37" fmla="*/ 88 h 1283"/>
                <a:gd name="T38" fmla="*/ 508 w 942"/>
                <a:gd name="T39" fmla="*/ 120 h 1283"/>
                <a:gd name="T40" fmla="*/ 552 w 942"/>
                <a:gd name="T41" fmla="*/ 120 h 1283"/>
                <a:gd name="T42" fmla="*/ 704 w 942"/>
                <a:gd name="T43" fmla="*/ 148 h 1283"/>
                <a:gd name="T44" fmla="*/ 744 w 942"/>
                <a:gd name="T45" fmla="*/ 364 h 1283"/>
                <a:gd name="T46" fmla="*/ 804 w 942"/>
                <a:gd name="T47" fmla="*/ 444 h 1283"/>
                <a:gd name="T48" fmla="*/ 820 w 942"/>
                <a:gd name="T49" fmla="*/ 476 h 1283"/>
                <a:gd name="T50" fmla="*/ 940 w 942"/>
                <a:gd name="T51" fmla="*/ 492 h 1283"/>
                <a:gd name="T52" fmla="*/ 912 w 942"/>
                <a:gd name="T53" fmla="*/ 532 h 1283"/>
                <a:gd name="T54" fmla="*/ 844 w 942"/>
                <a:gd name="T55" fmla="*/ 644 h 1283"/>
                <a:gd name="T56" fmla="*/ 828 w 942"/>
                <a:gd name="T57" fmla="*/ 668 h 1283"/>
                <a:gd name="T58" fmla="*/ 800 w 942"/>
                <a:gd name="T59" fmla="*/ 692 h 1283"/>
                <a:gd name="T60" fmla="*/ 768 w 942"/>
                <a:gd name="T61" fmla="*/ 728 h 1283"/>
                <a:gd name="T62" fmla="*/ 776 w 942"/>
                <a:gd name="T63" fmla="*/ 892 h 1283"/>
                <a:gd name="T64" fmla="*/ 792 w 942"/>
                <a:gd name="T65" fmla="*/ 928 h 1283"/>
                <a:gd name="T66" fmla="*/ 716 w 942"/>
                <a:gd name="T67" fmla="*/ 1004 h 1283"/>
                <a:gd name="T68" fmla="*/ 720 w 942"/>
                <a:gd name="T69" fmla="*/ 1064 h 1283"/>
                <a:gd name="T70" fmla="*/ 712 w 942"/>
                <a:gd name="T71" fmla="*/ 1104 h 1283"/>
                <a:gd name="T72" fmla="*/ 664 w 942"/>
                <a:gd name="T73" fmla="*/ 1240 h 1283"/>
                <a:gd name="T74" fmla="*/ 616 w 942"/>
                <a:gd name="T75" fmla="*/ 1264 h 128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42"/>
                <a:gd name="T115" fmla="*/ 0 h 1283"/>
                <a:gd name="T116" fmla="*/ 942 w 942"/>
                <a:gd name="T117" fmla="*/ 1283 h 128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42" h="1283">
                  <a:moveTo>
                    <a:pt x="612" y="1260"/>
                  </a:moveTo>
                  <a:cubicBezTo>
                    <a:pt x="589" y="1283"/>
                    <a:pt x="584" y="1276"/>
                    <a:pt x="548" y="1272"/>
                  </a:cubicBezTo>
                  <a:cubicBezTo>
                    <a:pt x="534" y="1252"/>
                    <a:pt x="520" y="1230"/>
                    <a:pt x="500" y="1216"/>
                  </a:cubicBezTo>
                  <a:cubicBezTo>
                    <a:pt x="490" y="1186"/>
                    <a:pt x="505" y="1222"/>
                    <a:pt x="484" y="1196"/>
                  </a:cubicBezTo>
                  <a:cubicBezTo>
                    <a:pt x="478" y="1189"/>
                    <a:pt x="477" y="1179"/>
                    <a:pt x="472" y="1172"/>
                  </a:cubicBezTo>
                  <a:cubicBezTo>
                    <a:pt x="465" y="1135"/>
                    <a:pt x="461" y="1102"/>
                    <a:pt x="428" y="1080"/>
                  </a:cubicBezTo>
                  <a:cubicBezTo>
                    <a:pt x="420" y="1068"/>
                    <a:pt x="396" y="1052"/>
                    <a:pt x="396" y="1052"/>
                  </a:cubicBezTo>
                  <a:cubicBezTo>
                    <a:pt x="388" y="1040"/>
                    <a:pt x="380" y="1028"/>
                    <a:pt x="372" y="1016"/>
                  </a:cubicBezTo>
                  <a:cubicBezTo>
                    <a:pt x="369" y="1012"/>
                    <a:pt x="364" y="1004"/>
                    <a:pt x="364" y="1004"/>
                  </a:cubicBezTo>
                  <a:cubicBezTo>
                    <a:pt x="373" y="902"/>
                    <a:pt x="363" y="994"/>
                    <a:pt x="372" y="944"/>
                  </a:cubicBezTo>
                  <a:cubicBezTo>
                    <a:pt x="375" y="928"/>
                    <a:pt x="380" y="896"/>
                    <a:pt x="380" y="896"/>
                  </a:cubicBezTo>
                  <a:cubicBezTo>
                    <a:pt x="377" y="853"/>
                    <a:pt x="383" y="827"/>
                    <a:pt x="348" y="804"/>
                  </a:cubicBezTo>
                  <a:cubicBezTo>
                    <a:pt x="338" y="775"/>
                    <a:pt x="347" y="785"/>
                    <a:pt x="328" y="772"/>
                  </a:cubicBezTo>
                  <a:cubicBezTo>
                    <a:pt x="315" y="732"/>
                    <a:pt x="337" y="793"/>
                    <a:pt x="312" y="748"/>
                  </a:cubicBezTo>
                  <a:cubicBezTo>
                    <a:pt x="308" y="741"/>
                    <a:pt x="304" y="724"/>
                    <a:pt x="304" y="724"/>
                  </a:cubicBezTo>
                  <a:cubicBezTo>
                    <a:pt x="300" y="619"/>
                    <a:pt x="330" y="624"/>
                    <a:pt x="268" y="612"/>
                  </a:cubicBezTo>
                  <a:cubicBezTo>
                    <a:pt x="263" y="604"/>
                    <a:pt x="257" y="596"/>
                    <a:pt x="252" y="588"/>
                  </a:cubicBezTo>
                  <a:cubicBezTo>
                    <a:pt x="249" y="584"/>
                    <a:pt x="249" y="578"/>
                    <a:pt x="244" y="576"/>
                  </a:cubicBezTo>
                  <a:cubicBezTo>
                    <a:pt x="236" y="573"/>
                    <a:pt x="220" y="568"/>
                    <a:pt x="220" y="568"/>
                  </a:cubicBezTo>
                  <a:cubicBezTo>
                    <a:pt x="195" y="573"/>
                    <a:pt x="173" y="580"/>
                    <a:pt x="148" y="584"/>
                  </a:cubicBezTo>
                  <a:cubicBezTo>
                    <a:pt x="121" y="583"/>
                    <a:pt x="94" y="587"/>
                    <a:pt x="68" y="580"/>
                  </a:cubicBezTo>
                  <a:cubicBezTo>
                    <a:pt x="64" y="579"/>
                    <a:pt x="30" y="525"/>
                    <a:pt x="28" y="520"/>
                  </a:cubicBezTo>
                  <a:cubicBezTo>
                    <a:pt x="25" y="487"/>
                    <a:pt x="29" y="466"/>
                    <a:pt x="12" y="440"/>
                  </a:cubicBezTo>
                  <a:cubicBezTo>
                    <a:pt x="9" y="414"/>
                    <a:pt x="8" y="389"/>
                    <a:pt x="0" y="364"/>
                  </a:cubicBezTo>
                  <a:cubicBezTo>
                    <a:pt x="4" y="337"/>
                    <a:pt x="6" y="306"/>
                    <a:pt x="36" y="296"/>
                  </a:cubicBezTo>
                  <a:cubicBezTo>
                    <a:pt x="47" y="262"/>
                    <a:pt x="46" y="226"/>
                    <a:pt x="56" y="192"/>
                  </a:cubicBezTo>
                  <a:cubicBezTo>
                    <a:pt x="58" y="184"/>
                    <a:pt x="57" y="173"/>
                    <a:pt x="64" y="168"/>
                  </a:cubicBezTo>
                  <a:cubicBezTo>
                    <a:pt x="72" y="163"/>
                    <a:pt x="88" y="152"/>
                    <a:pt x="88" y="152"/>
                  </a:cubicBezTo>
                  <a:cubicBezTo>
                    <a:pt x="101" y="132"/>
                    <a:pt x="92" y="143"/>
                    <a:pt x="120" y="124"/>
                  </a:cubicBezTo>
                  <a:cubicBezTo>
                    <a:pt x="128" y="119"/>
                    <a:pt x="144" y="108"/>
                    <a:pt x="144" y="108"/>
                  </a:cubicBezTo>
                  <a:cubicBezTo>
                    <a:pt x="157" y="89"/>
                    <a:pt x="183" y="81"/>
                    <a:pt x="200" y="64"/>
                  </a:cubicBezTo>
                  <a:cubicBezTo>
                    <a:pt x="205" y="50"/>
                    <a:pt x="209" y="38"/>
                    <a:pt x="224" y="32"/>
                  </a:cubicBezTo>
                  <a:cubicBezTo>
                    <a:pt x="232" y="29"/>
                    <a:pt x="248" y="24"/>
                    <a:pt x="248" y="24"/>
                  </a:cubicBezTo>
                  <a:cubicBezTo>
                    <a:pt x="261" y="5"/>
                    <a:pt x="251" y="14"/>
                    <a:pt x="280" y="4"/>
                  </a:cubicBezTo>
                  <a:cubicBezTo>
                    <a:pt x="284" y="3"/>
                    <a:pt x="292" y="0"/>
                    <a:pt x="292" y="0"/>
                  </a:cubicBezTo>
                  <a:cubicBezTo>
                    <a:pt x="355" y="21"/>
                    <a:pt x="324" y="16"/>
                    <a:pt x="436" y="20"/>
                  </a:cubicBezTo>
                  <a:cubicBezTo>
                    <a:pt x="456" y="25"/>
                    <a:pt x="458" y="29"/>
                    <a:pt x="464" y="48"/>
                  </a:cubicBezTo>
                  <a:cubicBezTo>
                    <a:pt x="465" y="61"/>
                    <a:pt x="462" y="76"/>
                    <a:pt x="468" y="88"/>
                  </a:cubicBezTo>
                  <a:cubicBezTo>
                    <a:pt x="471" y="94"/>
                    <a:pt x="483" y="87"/>
                    <a:pt x="488" y="92"/>
                  </a:cubicBezTo>
                  <a:cubicBezTo>
                    <a:pt x="525" y="129"/>
                    <a:pt x="474" y="109"/>
                    <a:pt x="508" y="120"/>
                  </a:cubicBezTo>
                  <a:cubicBezTo>
                    <a:pt x="514" y="146"/>
                    <a:pt x="522" y="140"/>
                    <a:pt x="548" y="136"/>
                  </a:cubicBezTo>
                  <a:cubicBezTo>
                    <a:pt x="549" y="131"/>
                    <a:pt x="547" y="122"/>
                    <a:pt x="552" y="120"/>
                  </a:cubicBezTo>
                  <a:cubicBezTo>
                    <a:pt x="564" y="117"/>
                    <a:pt x="576" y="128"/>
                    <a:pt x="588" y="132"/>
                  </a:cubicBezTo>
                  <a:cubicBezTo>
                    <a:pt x="622" y="143"/>
                    <a:pt x="671" y="146"/>
                    <a:pt x="704" y="148"/>
                  </a:cubicBezTo>
                  <a:cubicBezTo>
                    <a:pt x="707" y="177"/>
                    <a:pt x="709" y="204"/>
                    <a:pt x="716" y="232"/>
                  </a:cubicBezTo>
                  <a:cubicBezTo>
                    <a:pt x="719" y="262"/>
                    <a:pt x="723" y="350"/>
                    <a:pt x="744" y="364"/>
                  </a:cubicBezTo>
                  <a:cubicBezTo>
                    <a:pt x="748" y="370"/>
                    <a:pt x="766" y="427"/>
                    <a:pt x="768" y="428"/>
                  </a:cubicBezTo>
                  <a:cubicBezTo>
                    <a:pt x="779" y="436"/>
                    <a:pt x="793" y="437"/>
                    <a:pt x="804" y="444"/>
                  </a:cubicBezTo>
                  <a:cubicBezTo>
                    <a:pt x="805" y="453"/>
                    <a:pt x="804" y="464"/>
                    <a:pt x="808" y="472"/>
                  </a:cubicBezTo>
                  <a:cubicBezTo>
                    <a:pt x="810" y="476"/>
                    <a:pt x="818" y="473"/>
                    <a:pt x="820" y="476"/>
                  </a:cubicBezTo>
                  <a:cubicBezTo>
                    <a:pt x="843" y="509"/>
                    <a:pt x="813" y="495"/>
                    <a:pt x="840" y="504"/>
                  </a:cubicBezTo>
                  <a:cubicBezTo>
                    <a:pt x="914" y="497"/>
                    <a:pt x="850" y="486"/>
                    <a:pt x="940" y="492"/>
                  </a:cubicBezTo>
                  <a:cubicBezTo>
                    <a:pt x="939" y="503"/>
                    <a:pt x="942" y="515"/>
                    <a:pt x="936" y="524"/>
                  </a:cubicBezTo>
                  <a:cubicBezTo>
                    <a:pt x="931" y="531"/>
                    <a:pt x="912" y="532"/>
                    <a:pt x="912" y="532"/>
                  </a:cubicBezTo>
                  <a:cubicBezTo>
                    <a:pt x="907" y="612"/>
                    <a:pt x="926" y="593"/>
                    <a:pt x="880" y="608"/>
                  </a:cubicBezTo>
                  <a:cubicBezTo>
                    <a:pt x="868" y="627"/>
                    <a:pt x="867" y="636"/>
                    <a:pt x="844" y="644"/>
                  </a:cubicBezTo>
                  <a:cubicBezTo>
                    <a:pt x="840" y="648"/>
                    <a:pt x="835" y="651"/>
                    <a:pt x="832" y="656"/>
                  </a:cubicBezTo>
                  <a:cubicBezTo>
                    <a:pt x="830" y="660"/>
                    <a:pt x="831" y="665"/>
                    <a:pt x="828" y="668"/>
                  </a:cubicBezTo>
                  <a:cubicBezTo>
                    <a:pt x="822" y="674"/>
                    <a:pt x="811" y="675"/>
                    <a:pt x="804" y="680"/>
                  </a:cubicBezTo>
                  <a:cubicBezTo>
                    <a:pt x="803" y="684"/>
                    <a:pt x="803" y="689"/>
                    <a:pt x="800" y="692"/>
                  </a:cubicBezTo>
                  <a:cubicBezTo>
                    <a:pt x="797" y="696"/>
                    <a:pt x="791" y="696"/>
                    <a:pt x="788" y="700"/>
                  </a:cubicBezTo>
                  <a:cubicBezTo>
                    <a:pt x="768" y="731"/>
                    <a:pt x="793" y="720"/>
                    <a:pt x="768" y="728"/>
                  </a:cubicBezTo>
                  <a:cubicBezTo>
                    <a:pt x="742" y="767"/>
                    <a:pt x="758" y="829"/>
                    <a:pt x="772" y="872"/>
                  </a:cubicBezTo>
                  <a:cubicBezTo>
                    <a:pt x="774" y="878"/>
                    <a:pt x="774" y="886"/>
                    <a:pt x="776" y="892"/>
                  </a:cubicBezTo>
                  <a:cubicBezTo>
                    <a:pt x="778" y="897"/>
                    <a:pt x="782" y="900"/>
                    <a:pt x="784" y="904"/>
                  </a:cubicBezTo>
                  <a:cubicBezTo>
                    <a:pt x="787" y="912"/>
                    <a:pt x="792" y="928"/>
                    <a:pt x="792" y="928"/>
                  </a:cubicBezTo>
                  <a:cubicBezTo>
                    <a:pt x="785" y="965"/>
                    <a:pt x="765" y="959"/>
                    <a:pt x="740" y="976"/>
                  </a:cubicBezTo>
                  <a:cubicBezTo>
                    <a:pt x="731" y="990"/>
                    <a:pt x="732" y="999"/>
                    <a:pt x="716" y="1004"/>
                  </a:cubicBezTo>
                  <a:cubicBezTo>
                    <a:pt x="704" y="1022"/>
                    <a:pt x="704" y="1021"/>
                    <a:pt x="712" y="1040"/>
                  </a:cubicBezTo>
                  <a:cubicBezTo>
                    <a:pt x="715" y="1048"/>
                    <a:pt x="717" y="1056"/>
                    <a:pt x="720" y="1064"/>
                  </a:cubicBezTo>
                  <a:cubicBezTo>
                    <a:pt x="721" y="1068"/>
                    <a:pt x="724" y="1076"/>
                    <a:pt x="724" y="1076"/>
                  </a:cubicBezTo>
                  <a:cubicBezTo>
                    <a:pt x="713" y="1118"/>
                    <a:pt x="728" y="1068"/>
                    <a:pt x="712" y="1104"/>
                  </a:cubicBezTo>
                  <a:cubicBezTo>
                    <a:pt x="700" y="1132"/>
                    <a:pt x="694" y="1163"/>
                    <a:pt x="684" y="1192"/>
                  </a:cubicBezTo>
                  <a:cubicBezTo>
                    <a:pt x="682" y="1199"/>
                    <a:pt x="669" y="1236"/>
                    <a:pt x="664" y="1240"/>
                  </a:cubicBezTo>
                  <a:cubicBezTo>
                    <a:pt x="657" y="1245"/>
                    <a:pt x="648" y="1245"/>
                    <a:pt x="640" y="1248"/>
                  </a:cubicBezTo>
                  <a:cubicBezTo>
                    <a:pt x="631" y="1251"/>
                    <a:pt x="623" y="1271"/>
                    <a:pt x="616" y="1264"/>
                  </a:cubicBezTo>
                  <a:cubicBezTo>
                    <a:pt x="615" y="1263"/>
                    <a:pt x="613" y="1261"/>
                    <a:pt x="612" y="1260"/>
                  </a:cubicBezTo>
                  <a:close/>
                </a:path>
              </a:pathLst>
            </a:custGeom>
            <a:solidFill>
              <a:srgbClr val="339966"/>
            </a:solidFill>
            <a:ln w="9525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2" name="Freeform 34"/>
            <p:cNvSpPr>
              <a:spLocks/>
            </p:cNvSpPr>
            <p:nvPr/>
          </p:nvSpPr>
          <p:spPr bwMode="auto">
            <a:xfrm>
              <a:off x="3926" y="2274"/>
              <a:ext cx="134" cy="235"/>
            </a:xfrm>
            <a:custGeom>
              <a:avLst/>
              <a:gdLst>
                <a:gd name="T0" fmla="*/ 38 w 134"/>
                <a:gd name="T1" fmla="*/ 186 h 235"/>
                <a:gd name="T2" fmla="*/ 14 w 134"/>
                <a:gd name="T3" fmla="*/ 142 h 235"/>
                <a:gd name="T4" fmla="*/ 10 w 134"/>
                <a:gd name="T5" fmla="*/ 86 h 235"/>
                <a:gd name="T6" fmla="*/ 46 w 134"/>
                <a:gd name="T7" fmla="*/ 70 h 235"/>
                <a:gd name="T8" fmla="*/ 90 w 134"/>
                <a:gd name="T9" fmla="*/ 2 h 235"/>
                <a:gd name="T10" fmla="*/ 114 w 134"/>
                <a:gd name="T11" fmla="*/ 6 h 235"/>
                <a:gd name="T12" fmla="*/ 110 w 134"/>
                <a:gd name="T13" fmla="*/ 22 h 235"/>
                <a:gd name="T14" fmla="*/ 126 w 134"/>
                <a:gd name="T15" fmla="*/ 66 h 235"/>
                <a:gd name="T16" fmla="*/ 110 w 134"/>
                <a:gd name="T17" fmla="*/ 154 h 235"/>
                <a:gd name="T18" fmla="*/ 66 w 134"/>
                <a:gd name="T19" fmla="*/ 230 h 235"/>
                <a:gd name="T20" fmla="*/ 18 w 134"/>
                <a:gd name="T21" fmla="*/ 226 h 235"/>
                <a:gd name="T22" fmla="*/ 38 w 134"/>
                <a:gd name="T23" fmla="*/ 186 h 2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4"/>
                <a:gd name="T37" fmla="*/ 0 h 235"/>
                <a:gd name="T38" fmla="*/ 134 w 134"/>
                <a:gd name="T39" fmla="*/ 235 h 2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4" h="235">
                  <a:moveTo>
                    <a:pt x="38" y="186"/>
                  </a:moveTo>
                  <a:cubicBezTo>
                    <a:pt x="50" y="149"/>
                    <a:pt x="51" y="154"/>
                    <a:pt x="14" y="142"/>
                  </a:cubicBezTo>
                  <a:cubicBezTo>
                    <a:pt x="7" y="120"/>
                    <a:pt x="0" y="111"/>
                    <a:pt x="10" y="86"/>
                  </a:cubicBezTo>
                  <a:cubicBezTo>
                    <a:pt x="15" y="74"/>
                    <a:pt x="46" y="70"/>
                    <a:pt x="46" y="70"/>
                  </a:cubicBezTo>
                  <a:cubicBezTo>
                    <a:pt x="56" y="39"/>
                    <a:pt x="61" y="21"/>
                    <a:pt x="90" y="2"/>
                  </a:cubicBezTo>
                  <a:cubicBezTo>
                    <a:pt x="98" y="3"/>
                    <a:pt x="108" y="0"/>
                    <a:pt x="114" y="6"/>
                  </a:cubicBezTo>
                  <a:cubicBezTo>
                    <a:pt x="118" y="10"/>
                    <a:pt x="110" y="17"/>
                    <a:pt x="110" y="22"/>
                  </a:cubicBezTo>
                  <a:cubicBezTo>
                    <a:pt x="110" y="38"/>
                    <a:pt x="117" y="53"/>
                    <a:pt x="126" y="66"/>
                  </a:cubicBezTo>
                  <a:cubicBezTo>
                    <a:pt x="134" y="97"/>
                    <a:pt x="127" y="128"/>
                    <a:pt x="110" y="154"/>
                  </a:cubicBezTo>
                  <a:cubicBezTo>
                    <a:pt x="106" y="196"/>
                    <a:pt x="108" y="216"/>
                    <a:pt x="66" y="230"/>
                  </a:cubicBezTo>
                  <a:cubicBezTo>
                    <a:pt x="50" y="229"/>
                    <a:pt x="32" y="235"/>
                    <a:pt x="18" y="226"/>
                  </a:cubicBezTo>
                  <a:cubicBezTo>
                    <a:pt x="4" y="217"/>
                    <a:pt x="31" y="189"/>
                    <a:pt x="38" y="186"/>
                  </a:cubicBezTo>
                  <a:close/>
                </a:path>
              </a:pathLst>
            </a:custGeom>
            <a:solidFill>
              <a:srgbClr val="339966"/>
            </a:solidFill>
            <a:ln w="9525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66"/>
          <p:cNvGrpSpPr>
            <a:grpSpLocks/>
          </p:cNvGrpSpPr>
          <p:nvPr/>
        </p:nvGrpSpPr>
        <p:grpSpPr bwMode="auto">
          <a:xfrm>
            <a:off x="7858125" y="4286250"/>
            <a:ext cx="854075" cy="984250"/>
            <a:chOff x="4967" y="2296"/>
            <a:chExt cx="538" cy="620"/>
          </a:xfrm>
        </p:grpSpPr>
        <p:sp>
          <p:nvSpPr>
            <p:cNvPr id="5139" name="Freeform 36"/>
            <p:cNvSpPr>
              <a:spLocks/>
            </p:cNvSpPr>
            <p:nvPr/>
          </p:nvSpPr>
          <p:spPr bwMode="auto">
            <a:xfrm>
              <a:off x="4967" y="2296"/>
              <a:ext cx="538" cy="552"/>
            </a:xfrm>
            <a:custGeom>
              <a:avLst/>
              <a:gdLst>
                <a:gd name="T0" fmla="*/ 32 w 538"/>
                <a:gd name="T1" fmla="*/ 288 h 552"/>
                <a:gd name="T2" fmla="*/ 32 w 538"/>
                <a:gd name="T3" fmla="*/ 192 h 552"/>
                <a:gd name="T4" fmla="*/ 120 w 538"/>
                <a:gd name="T5" fmla="*/ 152 h 552"/>
                <a:gd name="T6" fmla="*/ 136 w 538"/>
                <a:gd name="T7" fmla="*/ 128 h 552"/>
                <a:gd name="T8" fmla="*/ 208 w 538"/>
                <a:gd name="T9" fmla="*/ 76 h 552"/>
                <a:gd name="T10" fmla="*/ 248 w 538"/>
                <a:gd name="T11" fmla="*/ 36 h 552"/>
                <a:gd name="T12" fmla="*/ 276 w 538"/>
                <a:gd name="T13" fmla="*/ 40 h 552"/>
                <a:gd name="T14" fmla="*/ 296 w 538"/>
                <a:gd name="T15" fmla="*/ 48 h 552"/>
                <a:gd name="T16" fmla="*/ 328 w 538"/>
                <a:gd name="T17" fmla="*/ 20 h 552"/>
                <a:gd name="T18" fmla="*/ 352 w 538"/>
                <a:gd name="T19" fmla="*/ 12 h 552"/>
                <a:gd name="T20" fmla="*/ 388 w 538"/>
                <a:gd name="T21" fmla="*/ 16 h 552"/>
                <a:gd name="T22" fmla="*/ 404 w 538"/>
                <a:gd name="T23" fmla="*/ 40 h 552"/>
                <a:gd name="T24" fmla="*/ 380 w 538"/>
                <a:gd name="T25" fmla="*/ 88 h 552"/>
                <a:gd name="T26" fmla="*/ 392 w 538"/>
                <a:gd name="T27" fmla="*/ 100 h 552"/>
                <a:gd name="T28" fmla="*/ 452 w 538"/>
                <a:gd name="T29" fmla="*/ 48 h 552"/>
                <a:gd name="T30" fmla="*/ 484 w 538"/>
                <a:gd name="T31" fmla="*/ 8 h 552"/>
                <a:gd name="T32" fmla="*/ 492 w 538"/>
                <a:gd name="T33" fmla="*/ 188 h 552"/>
                <a:gd name="T34" fmla="*/ 508 w 538"/>
                <a:gd name="T35" fmla="*/ 192 h 552"/>
                <a:gd name="T36" fmla="*/ 524 w 538"/>
                <a:gd name="T37" fmla="*/ 228 h 552"/>
                <a:gd name="T38" fmla="*/ 528 w 538"/>
                <a:gd name="T39" fmla="*/ 240 h 552"/>
                <a:gd name="T40" fmla="*/ 500 w 538"/>
                <a:gd name="T41" fmla="*/ 320 h 552"/>
                <a:gd name="T42" fmla="*/ 488 w 538"/>
                <a:gd name="T43" fmla="*/ 368 h 552"/>
                <a:gd name="T44" fmla="*/ 464 w 538"/>
                <a:gd name="T45" fmla="*/ 384 h 552"/>
                <a:gd name="T46" fmla="*/ 452 w 538"/>
                <a:gd name="T47" fmla="*/ 440 h 552"/>
                <a:gd name="T48" fmla="*/ 404 w 538"/>
                <a:gd name="T49" fmla="*/ 464 h 552"/>
                <a:gd name="T50" fmla="*/ 380 w 538"/>
                <a:gd name="T51" fmla="*/ 496 h 552"/>
                <a:gd name="T52" fmla="*/ 356 w 538"/>
                <a:gd name="T53" fmla="*/ 532 h 552"/>
                <a:gd name="T54" fmla="*/ 352 w 538"/>
                <a:gd name="T55" fmla="*/ 544 h 552"/>
                <a:gd name="T56" fmla="*/ 328 w 538"/>
                <a:gd name="T57" fmla="*/ 552 h 552"/>
                <a:gd name="T58" fmla="*/ 292 w 538"/>
                <a:gd name="T59" fmla="*/ 548 h 552"/>
                <a:gd name="T60" fmla="*/ 268 w 538"/>
                <a:gd name="T61" fmla="*/ 540 h 552"/>
                <a:gd name="T62" fmla="*/ 260 w 538"/>
                <a:gd name="T63" fmla="*/ 480 h 552"/>
                <a:gd name="T64" fmla="*/ 256 w 538"/>
                <a:gd name="T65" fmla="*/ 468 h 552"/>
                <a:gd name="T66" fmla="*/ 236 w 538"/>
                <a:gd name="T67" fmla="*/ 464 h 552"/>
                <a:gd name="T68" fmla="*/ 192 w 538"/>
                <a:gd name="T69" fmla="*/ 376 h 552"/>
                <a:gd name="T70" fmla="*/ 128 w 538"/>
                <a:gd name="T71" fmla="*/ 368 h 552"/>
                <a:gd name="T72" fmla="*/ 76 w 538"/>
                <a:gd name="T73" fmla="*/ 380 h 552"/>
                <a:gd name="T74" fmla="*/ 16 w 538"/>
                <a:gd name="T75" fmla="*/ 392 h 552"/>
                <a:gd name="T76" fmla="*/ 8 w 538"/>
                <a:gd name="T77" fmla="*/ 356 h 552"/>
                <a:gd name="T78" fmla="*/ 24 w 538"/>
                <a:gd name="T79" fmla="*/ 332 h 552"/>
                <a:gd name="T80" fmla="*/ 32 w 538"/>
                <a:gd name="T81" fmla="*/ 320 h 552"/>
                <a:gd name="T82" fmla="*/ 32 w 538"/>
                <a:gd name="T83" fmla="*/ 288 h 5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8"/>
                <a:gd name="T127" fmla="*/ 0 h 552"/>
                <a:gd name="T128" fmla="*/ 538 w 538"/>
                <a:gd name="T129" fmla="*/ 552 h 5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8" h="552">
                  <a:moveTo>
                    <a:pt x="32" y="288"/>
                  </a:moveTo>
                  <a:cubicBezTo>
                    <a:pt x="19" y="250"/>
                    <a:pt x="25" y="273"/>
                    <a:pt x="32" y="192"/>
                  </a:cubicBezTo>
                  <a:cubicBezTo>
                    <a:pt x="35" y="151"/>
                    <a:pt x="92" y="155"/>
                    <a:pt x="120" y="152"/>
                  </a:cubicBezTo>
                  <a:cubicBezTo>
                    <a:pt x="158" y="114"/>
                    <a:pt x="113" y="163"/>
                    <a:pt x="136" y="128"/>
                  </a:cubicBezTo>
                  <a:cubicBezTo>
                    <a:pt x="149" y="109"/>
                    <a:pt x="187" y="83"/>
                    <a:pt x="208" y="76"/>
                  </a:cubicBezTo>
                  <a:cubicBezTo>
                    <a:pt x="225" y="59"/>
                    <a:pt x="225" y="42"/>
                    <a:pt x="248" y="36"/>
                  </a:cubicBezTo>
                  <a:cubicBezTo>
                    <a:pt x="257" y="37"/>
                    <a:pt x="268" y="36"/>
                    <a:pt x="276" y="40"/>
                  </a:cubicBezTo>
                  <a:cubicBezTo>
                    <a:pt x="301" y="52"/>
                    <a:pt x="251" y="59"/>
                    <a:pt x="296" y="48"/>
                  </a:cubicBezTo>
                  <a:cubicBezTo>
                    <a:pt x="309" y="40"/>
                    <a:pt x="314" y="26"/>
                    <a:pt x="328" y="20"/>
                  </a:cubicBezTo>
                  <a:cubicBezTo>
                    <a:pt x="336" y="17"/>
                    <a:pt x="352" y="12"/>
                    <a:pt x="352" y="12"/>
                  </a:cubicBezTo>
                  <a:cubicBezTo>
                    <a:pt x="364" y="13"/>
                    <a:pt x="377" y="10"/>
                    <a:pt x="388" y="16"/>
                  </a:cubicBezTo>
                  <a:cubicBezTo>
                    <a:pt x="396" y="21"/>
                    <a:pt x="404" y="40"/>
                    <a:pt x="404" y="40"/>
                  </a:cubicBezTo>
                  <a:cubicBezTo>
                    <a:pt x="401" y="66"/>
                    <a:pt x="405" y="80"/>
                    <a:pt x="380" y="88"/>
                  </a:cubicBezTo>
                  <a:cubicBezTo>
                    <a:pt x="384" y="92"/>
                    <a:pt x="386" y="99"/>
                    <a:pt x="392" y="100"/>
                  </a:cubicBezTo>
                  <a:cubicBezTo>
                    <a:pt x="441" y="108"/>
                    <a:pt x="433" y="76"/>
                    <a:pt x="452" y="48"/>
                  </a:cubicBezTo>
                  <a:cubicBezTo>
                    <a:pt x="456" y="16"/>
                    <a:pt x="451" y="0"/>
                    <a:pt x="484" y="8"/>
                  </a:cubicBezTo>
                  <a:cubicBezTo>
                    <a:pt x="486" y="68"/>
                    <a:pt x="475" y="130"/>
                    <a:pt x="492" y="188"/>
                  </a:cubicBezTo>
                  <a:cubicBezTo>
                    <a:pt x="494" y="193"/>
                    <a:pt x="503" y="191"/>
                    <a:pt x="508" y="192"/>
                  </a:cubicBezTo>
                  <a:cubicBezTo>
                    <a:pt x="521" y="211"/>
                    <a:pt x="514" y="199"/>
                    <a:pt x="524" y="228"/>
                  </a:cubicBezTo>
                  <a:cubicBezTo>
                    <a:pt x="525" y="232"/>
                    <a:pt x="528" y="240"/>
                    <a:pt x="528" y="240"/>
                  </a:cubicBezTo>
                  <a:cubicBezTo>
                    <a:pt x="525" y="284"/>
                    <a:pt x="538" y="307"/>
                    <a:pt x="500" y="320"/>
                  </a:cubicBezTo>
                  <a:cubicBezTo>
                    <a:pt x="496" y="331"/>
                    <a:pt x="494" y="360"/>
                    <a:pt x="488" y="368"/>
                  </a:cubicBezTo>
                  <a:cubicBezTo>
                    <a:pt x="482" y="376"/>
                    <a:pt x="464" y="384"/>
                    <a:pt x="464" y="384"/>
                  </a:cubicBezTo>
                  <a:cubicBezTo>
                    <a:pt x="445" y="413"/>
                    <a:pt x="465" y="378"/>
                    <a:pt x="452" y="440"/>
                  </a:cubicBezTo>
                  <a:cubicBezTo>
                    <a:pt x="448" y="459"/>
                    <a:pt x="420" y="460"/>
                    <a:pt x="404" y="464"/>
                  </a:cubicBezTo>
                  <a:cubicBezTo>
                    <a:pt x="399" y="480"/>
                    <a:pt x="394" y="487"/>
                    <a:pt x="380" y="496"/>
                  </a:cubicBezTo>
                  <a:cubicBezTo>
                    <a:pt x="372" y="508"/>
                    <a:pt x="364" y="520"/>
                    <a:pt x="356" y="532"/>
                  </a:cubicBezTo>
                  <a:cubicBezTo>
                    <a:pt x="354" y="536"/>
                    <a:pt x="355" y="542"/>
                    <a:pt x="352" y="544"/>
                  </a:cubicBezTo>
                  <a:cubicBezTo>
                    <a:pt x="345" y="549"/>
                    <a:pt x="328" y="552"/>
                    <a:pt x="328" y="552"/>
                  </a:cubicBezTo>
                  <a:cubicBezTo>
                    <a:pt x="316" y="551"/>
                    <a:pt x="304" y="550"/>
                    <a:pt x="292" y="548"/>
                  </a:cubicBezTo>
                  <a:cubicBezTo>
                    <a:pt x="284" y="546"/>
                    <a:pt x="268" y="540"/>
                    <a:pt x="268" y="540"/>
                  </a:cubicBezTo>
                  <a:cubicBezTo>
                    <a:pt x="247" y="519"/>
                    <a:pt x="253" y="507"/>
                    <a:pt x="260" y="480"/>
                  </a:cubicBezTo>
                  <a:cubicBezTo>
                    <a:pt x="259" y="476"/>
                    <a:pt x="260" y="470"/>
                    <a:pt x="256" y="468"/>
                  </a:cubicBezTo>
                  <a:cubicBezTo>
                    <a:pt x="250" y="464"/>
                    <a:pt x="238" y="471"/>
                    <a:pt x="236" y="464"/>
                  </a:cubicBezTo>
                  <a:cubicBezTo>
                    <a:pt x="209" y="364"/>
                    <a:pt x="271" y="384"/>
                    <a:pt x="192" y="376"/>
                  </a:cubicBezTo>
                  <a:cubicBezTo>
                    <a:pt x="160" y="365"/>
                    <a:pt x="174" y="363"/>
                    <a:pt x="128" y="368"/>
                  </a:cubicBezTo>
                  <a:cubicBezTo>
                    <a:pt x="95" y="379"/>
                    <a:pt x="112" y="375"/>
                    <a:pt x="76" y="380"/>
                  </a:cubicBezTo>
                  <a:cubicBezTo>
                    <a:pt x="67" y="407"/>
                    <a:pt x="43" y="394"/>
                    <a:pt x="16" y="392"/>
                  </a:cubicBezTo>
                  <a:cubicBezTo>
                    <a:pt x="11" y="378"/>
                    <a:pt x="0" y="371"/>
                    <a:pt x="8" y="356"/>
                  </a:cubicBezTo>
                  <a:cubicBezTo>
                    <a:pt x="13" y="348"/>
                    <a:pt x="19" y="340"/>
                    <a:pt x="24" y="332"/>
                  </a:cubicBezTo>
                  <a:cubicBezTo>
                    <a:pt x="27" y="328"/>
                    <a:pt x="32" y="320"/>
                    <a:pt x="32" y="320"/>
                  </a:cubicBezTo>
                  <a:cubicBezTo>
                    <a:pt x="28" y="290"/>
                    <a:pt x="21" y="299"/>
                    <a:pt x="32" y="288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40" name="Freeform 37"/>
            <p:cNvSpPr>
              <a:spLocks/>
            </p:cNvSpPr>
            <p:nvPr/>
          </p:nvSpPr>
          <p:spPr bwMode="auto">
            <a:xfrm>
              <a:off x="5196" y="2856"/>
              <a:ext cx="63" cy="60"/>
            </a:xfrm>
            <a:custGeom>
              <a:avLst/>
              <a:gdLst>
                <a:gd name="T0" fmla="*/ 4 w 63"/>
                <a:gd name="T1" fmla="*/ 36 h 60"/>
                <a:gd name="T2" fmla="*/ 24 w 63"/>
                <a:gd name="T3" fmla="*/ 0 h 60"/>
                <a:gd name="T4" fmla="*/ 60 w 63"/>
                <a:gd name="T5" fmla="*/ 20 h 60"/>
                <a:gd name="T6" fmla="*/ 56 w 63"/>
                <a:gd name="T7" fmla="*/ 48 h 60"/>
                <a:gd name="T8" fmla="*/ 28 w 63"/>
                <a:gd name="T9" fmla="*/ 52 h 60"/>
                <a:gd name="T10" fmla="*/ 4 w 63"/>
                <a:gd name="T11" fmla="*/ 60 h 60"/>
                <a:gd name="T12" fmla="*/ 0 w 63"/>
                <a:gd name="T13" fmla="*/ 48 h 60"/>
                <a:gd name="T14" fmla="*/ 4 w 63"/>
                <a:gd name="T15" fmla="*/ 36 h 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3"/>
                <a:gd name="T25" fmla="*/ 0 h 60"/>
                <a:gd name="T26" fmla="*/ 63 w 63"/>
                <a:gd name="T27" fmla="*/ 60 h 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3" h="60">
                  <a:moveTo>
                    <a:pt x="4" y="36"/>
                  </a:moveTo>
                  <a:cubicBezTo>
                    <a:pt x="8" y="17"/>
                    <a:pt x="5" y="6"/>
                    <a:pt x="24" y="0"/>
                  </a:cubicBezTo>
                  <a:cubicBezTo>
                    <a:pt x="43" y="4"/>
                    <a:pt x="54" y="1"/>
                    <a:pt x="60" y="20"/>
                  </a:cubicBezTo>
                  <a:cubicBezTo>
                    <a:pt x="59" y="29"/>
                    <a:pt x="63" y="41"/>
                    <a:pt x="56" y="48"/>
                  </a:cubicBezTo>
                  <a:cubicBezTo>
                    <a:pt x="49" y="55"/>
                    <a:pt x="37" y="50"/>
                    <a:pt x="28" y="52"/>
                  </a:cubicBezTo>
                  <a:cubicBezTo>
                    <a:pt x="20" y="54"/>
                    <a:pt x="4" y="60"/>
                    <a:pt x="4" y="60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44"/>
                    <a:pt x="4" y="36"/>
                    <a:pt x="4" y="36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45"/>
          <p:cNvGrpSpPr>
            <a:grpSpLocks/>
          </p:cNvGrpSpPr>
          <p:nvPr/>
        </p:nvGrpSpPr>
        <p:grpSpPr bwMode="auto">
          <a:xfrm>
            <a:off x="1500188" y="1857375"/>
            <a:ext cx="2709862" cy="3649663"/>
            <a:chOff x="948" y="740"/>
            <a:chExt cx="1707" cy="2299"/>
          </a:xfrm>
        </p:grpSpPr>
        <p:sp>
          <p:nvSpPr>
            <p:cNvPr id="5136" name="Freeform 38"/>
            <p:cNvSpPr>
              <a:spLocks/>
            </p:cNvSpPr>
            <p:nvPr/>
          </p:nvSpPr>
          <p:spPr bwMode="auto">
            <a:xfrm>
              <a:off x="1876" y="1880"/>
              <a:ext cx="779" cy="1159"/>
            </a:xfrm>
            <a:custGeom>
              <a:avLst/>
              <a:gdLst>
                <a:gd name="T0" fmla="*/ 84 w 779"/>
                <a:gd name="T1" fmla="*/ 1144 h 1159"/>
                <a:gd name="T2" fmla="*/ 28 w 779"/>
                <a:gd name="T3" fmla="*/ 1152 h 1159"/>
                <a:gd name="T4" fmla="*/ 0 w 779"/>
                <a:gd name="T5" fmla="*/ 1120 h 1159"/>
                <a:gd name="T6" fmla="*/ 24 w 779"/>
                <a:gd name="T7" fmla="*/ 1052 h 1159"/>
                <a:gd name="T8" fmla="*/ 40 w 779"/>
                <a:gd name="T9" fmla="*/ 1028 h 1159"/>
                <a:gd name="T10" fmla="*/ 92 w 779"/>
                <a:gd name="T11" fmla="*/ 924 h 1159"/>
                <a:gd name="T12" fmla="*/ 108 w 779"/>
                <a:gd name="T13" fmla="*/ 888 h 1159"/>
                <a:gd name="T14" fmla="*/ 152 w 779"/>
                <a:gd name="T15" fmla="*/ 784 h 1159"/>
                <a:gd name="T16" fmla="*/ 184 w 779"/>
                <a:gd name="T17" fmla="*/ 740 h 1159"/>
                <a:gd name="T18" fmla="*/ 212 w 779"/>
                <a:gd name="T19" fmla="*/ 688 h 1159"/>
                <a:gd name="T20" fmla="*/ 224 w 779"/>
                <a:gd name="T21" fmla="*/ 548 h 1159"/>
                <a:gd name="T22" fmla="*/ 196 w 779"/>
                <a:gd name="T23" fmla="*/ 504 h 1159"/>
                <a:gd name="T24" fmla="*/ 188 w 779"/>
                <a:gd name="T25" fmla="*/ 492 h 1159"/>
                <a:gd name="T26" fmla="*/ 152 w 779"/>
                <a:gd name="T27" fmla="*/ 472 h 1159"/>
                <a:gd name="T28" fmla="*/ 148 w 779"/>
                <a:gd name="T29" fmla="*/ 388 h 1159"/>
                <a:gd name="T30" fmla="*/ 108 w 779"/>
                <a:gd name="T31" fmla="*/ 348 h 1159"/>
                <a:gd name="T32" fmla="*/ 92 w 779"/>
                <a:gd name="T33" fmla="*/ 328 h 1159"/>
                <a:gd name="T34" fmla="*/ 80 w 779"/>
                <a:gd name="T35" fmla="*/ 304 h 1159"/>
                <a:gd name="T36" fmla="*/ 128 w 779"/>
                <a:gd name="T37" fmla="*/ 208 h 1159"/>
                <a:gd name="T38" fmla="*/ 140 w 779"/>
                <a:gd name="T39" fmla="*/ 116 h 1159"/>
                <a:gd name="T40" fmla="*/ 164 w 779"/>
                <a:gd name="T41" fmla="*/ 48 h 1159"/>
                <a:gd name="T42" fmla="*/ 208 w 779"/>
                <a:gd name="T43" fmla="*/ 0 h 1159"/>
                <a:gd name="T44" fmla="*/ 388 w 779"/>
                <a:gd name="T45" fmla="*/ 12 h 1159"/>
                <a:gd name="T46" fmla="*/ 424 w 779"/>
                <a:gd name="T47" fmla="*/ 48 h 1159"/>
                <a:gd name="T48" fmla="*/ 528 w 779"/>
                <a:gd name="T49" fmla="*/ 100 h 1159"/>
                <a:gd name="T50" fmla="*/ 556 w 779"/>
                <a:gd name="T51" fmla="*/ 112 h 1159"/>
                <a:gd name="T52" fmla="*/ 584 w 779"/>
                <a:gd name="T53" fmla="*/ 180 h 1159"/>
                <a:gd name="T54" fmla="*/ 636 w 779"/>
                <a:gd name="T55" fmla="*/ 232 h 1159"/>
                <a:gd name="T56" fmla="*/ 704 w 779"/>
                <a:gd name="T57" fmla="*/ 264 h 1159"/>
                <a:gd name="T58" fmla="*/ 728 w 779"/>
                <a:gd name="T59" fmla="*/ 272 h 1159"/>
                <a:gd name="T60" fmla="*/ 764 w 779"/>
                <a:gd name="T61" fmla="*/ 320 h 1159"/>
                <a:gd name="T62" fmla="*/ 776 w 779"/>
                <a:gd name="T63" fmla="*/ 360 h 1159"/>
                <a:gd name="T64" fmla="*/ 772 w 779"/>
                <a:gd name="T65" fmla="*/ 412 h 1159"/>
                <a:gd name="T66" fmla="*/ 748 w 779"/>
                <a:gd name="T67" fmla="*/ 428 h 1159"/>
                <a:gd name="T68" fmla="*/ 708 w 779"/>
                <a:gd name="T69" fmla="*/ 500 h 1159"/>
                <a:gd name="T70" fmla="*/ 664 w 779"/>
                <a:gd name="T71" fmla="*/ 596 h 1159"/>
                <a:gd name="T72" fmla="*/ 652 w 779"/>
                <a:gd name="T73" fmla="*/ 620 h 1159"/>
                <a:gd name="T74" fmla="*/ 628 w 779"/>
                <a:gd name="T75" fmla="*/ 636 h 1159"/>
                <a:gd name="T76" fmla="*/ 548 w 779"/>
                <a:gd name="T77" fmla="*/ 692 h 1159"/>
                <a:gd name="T78" fmla="*/ 508 w 779"/>
                <a:gd name="T79" fmla="*/ 724 h 1159"/>
                <a:gd name="T80" fmla="*/ 472 w 779"/>
                <a:gd name="T81" fmla="*/ 760 h 1159"/>
                <a:gd name="T82" fmla="*/ 464 w 779"/>
                <a:gd name="T83" fmla="*/ 788 h 1159"/>
                <a:gd name="T84" fmla="*/ 440 w 779"/>
                <a:gd name="T85" fmla="*/ 800 h 1159"/>
                <a:gd name="T86" fmla="*/ 332 w 779"/>
                <a:gd name="T87" fmla="*/ 852 h 1159"/>
                <a:gd name="T88" fmla="*/ 328 w 779"/>
                <a:gd name="T89" fmla="*/ 896 h 1159"/>
                <a:gd name="T90" fmla="*/ 312 w 779"/>
                <a:gd name="T91" fmla="*/ 900 h 1159"/>
                <a:gd name="T92" fmla="*/ 244 w 779"/>
                <a:gd name="T93" fmla="*/ 928 h 1159"/>
                <a:gd name="T94" fmla="*/ 196 w 779"/>
                <a:gd name="T95" fmla="*/ 940 h 1159"/>
                <a:gd name="T96" fmla="*/ 208 w 779"/>
                <a:gd name="T97" fmla="*/ 964 h 1159"/>
                <a:gd name="T98" fmla="*/ 164 w 779"/>
                <a:gd name="T99" fmla="*/ 992 h 1159"/>
                <a:gd name="T100" fmla="*/ 156 w 779"/>
                <a:gd name="T101" fmla="*/ 1004 h 1159"/>
                <a:gd name="T102" fmla="*/ 132 w 779"/>
                <a:gd name="T103" fmla="*/ 1012 h 1159"/>
                <a:gd name="T104" fmla="*/ 132 w 779"/>
                <a:gd name="T105" fmla="*/ 1048 h 1159"/>
                <a:gd name="T106" fmla="*/ 92 w 779"/>
                <a:gd name="T107" fmla="*/ 1068 h 1159"/>
                <a:gd name="T108" fmla="*/ 72 w 779"/>
                <a:gd name="T109" fmla="*/ 1096 h 1159"/>
                <a:gd name="T110" fmla="*/ 76 w 779"/>
                <a:gd name="T111" fmla="*/ 1144 h 1159"/>
                <a:gd name="T112" fmla="*/ 88 w 779"/>
                <a:gd name="T113" fmla="*/ 1148 h 1159"/>
                <a:gd name="T114" fmla="*/ 84 w 779"/>
                <a:gd name="T115" fmla="*/ 1144 h 115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79"/>
                <a:gd name="T175" fmla="*/ 0 h 1159"/>
                <a:gd name="T176" fmla="*/ 779 w 779"/>
                <a:gd name="T177" fmla="*/ 1159 h 115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79" h="1159">
                  <a:moveTo>
                    <a:pt x="84" y="1144"/>
                  </a:moveTo>
                  <a:cubicBezTo>
                    <a:pt x="62" y="1159"/>
                    <a:pt x="58" y="1156"/>
                    <a:pt x="28" y="1152"/>
                  </a:cubicBezTo>
                  <a:cubicBezTo>
                    <a:pt x="16" y="1144"/>
                    <a:pt x="0" y="1120"/>
                    <a:pt x="0" y="1120"/>
                  </a:cubicBezTo>
                  <a:cubicBezTo>
                    <a:pt x="5" y="1070"/>
                    <a:pt x="3" y="1083"/>
                    <a:pt x="24" y="1052"/>
                  </a:cubicBezTo>
                  <a:cubicBezTo>
                    <a:pt x="37" y="1002"/>
                    <a:pt x="17" y="1065"/>
                    <a:pt x="40" y="1028"/>
                  </a:cubicBezTo>
                  <a:cubicBezTo>
                    <a:pt x="63" y="992"/>
                    <a:pt x="49" y="952"/>
                    <a:pt x="92" y="924"/>
                  </a:cubicBezTo>
                  <a:cubicBezTo>
                    <a:pt x="99" y="913"/>
                    <a:pt x="108" y="888"/>
                    <a:pt x="108" y="888"/>
                  </a:cubicBezTo>
                  <a:cubicBezTo>
                    <a:pt x="112" y="843"/>
                    <a:pt x="120" y="816"/>
                    <a:pt x="152" y="784"/>
                  </a:cubicBezTo>
                  <a:cubicBezTo>
                    <a:pt x="158" y="765"/>
                    <a:pt x="164" y="747"/>
                    <a:pt x="184" y="740"/>
                  </a:cubicBezTo>
                  <a:cubicBezTo>
                    <a:pt x="196" y="722"/>
                    <a:pt x="196" y="704"/>
                    <a:pt x="212" y="688"/>
                  </a:cubicBezTo>
                  <a:cubicBezTo>
                    <a:pt x="227" y="643"/>
                    <a:pt x="222" y="593"/>
                    <a:pt x="224" y="548"/>
                  </a:cubicBezTo>
                  <a:cubicBezTo>
                    <a:pt x="219" y="521"/>
                    <a:pt x="215" y="523"/>
                    <a:pt x="196" y="504"/>
                  </a:cubicBezTo>
                  <a:cubicBezTo>
                    <a:pt x="193" y="501"/>
                    <a:pt x="192" y="495"/>
                    <a:pt x="188" y="492"/>
                  </a:cubicBezTo>
                  <a:cubicBezTo>
                    <a:pt x="177" y="483"/>
                    <a:pt x="152" y="472"/>
                    <a:pt x="152" y="472"/>
                  </a:cubicBezTo>
                  <a:cubicBezTo>
                    <a:pt x="151" y="444"/>
                    <a:pt x="153" y="416"/>
                    <a:pt x="148" y="388"/>
                  </a:cubicBezTo>
                  <a:cubicBezTo>
                    <a:pt x="145" y="369"/>
                    <a:pt x="108" y="348"/>
                    <a:pt x="108" y="348"/>
                  </a:cubicBezTo>
                  <a:cubicBezTo>
                    <a:pt x="98" y="318"/>
                    <a:pt x="113" y="354"/>
                    <a:pt x="92" y="328"/>
                  </a:cubicBezTo>
                  <a:cubicBezTo>
                    <a:pt x="86" y="321"/>
                    <a:pt x="85" y="311"/>
                    <a:pt x="80" y="304"/>
                  </a:cubicBezTo>
                  <a:cubicBezTo>
                    <a:pt x="85" y="257"/>
                    <a:pt x="88" y="235"/>
                    <a:pt x="128" y="208"/>
                  </a:cubicBezTo>
                  <a:cubicBezTo>
                    <a:pt x="143" y="162"/>
                    <a:pt x="135" y="195"/>
                    <a:pt x="140" y="116"/>
                  </a:cubicBezTo>
                  <a:cubicBezTo>
                    <a:pt x="142" y="83"/>
                    <a:pt x="133" y="58"/>
                    <a:pt x="164" y="48"/>
                  </a:cubicBezTo>
                  <a:cubicBezTo>
                    <a:pt x="173" y="22"/>
                    <a:pt x="183" y="8"/>
                    <a:pt x="208" y="0"/>
                  </a:cubicBezTo>
                  <a:cubicBezTo>
                    <a:pt x="273" y="3"/>
                    <a:pt x="324" y="9"/>
                    <a:pt x="388" y="12"/>
                  </a:cubicBezTo>
                  <a:cubicBezTo>
                    <a:pt x="406" y="18"/>
                    <a:pt x="407" y="37"/>
                    <a:pt x="424" y="48"/>
                  </a:cubicBezTo>
                  <a:cubicBezTo>
                    <a:pt x="439" y="93"/>
                    <a:pt x="488" y="90"/>
                    <a:pt x="528" y="100"/>
                  </a:cubicBezTo>
                  <a:cubicBezTo>
                    <a:pt x="536" y="106"/>
                    <a:pt x="549" y="104"/>
                    <a:pt x="556" y="112"/>
                  </a:cubicBezTo>
                  <a:cubicBezTo>
                    <a:pt x="575" y="134"/>
                    <a:pt x="559" y="163"/>
                    <a:pt x="584" y="180"/>
                  </a:cubicBezTo>
                  <a:cubicBezTo>
                    <a:pt x="597" y="218"/>
                    <a:pt x="594" y="226"/>
                    <a:pt x="636" y="232"/>
                  </a:cubicBezTo>
                  <a:cubicBezTo>
                    <a:pt x="662" y="272"/>
                    <a:pt x="658" y="252"/>
                    <a:pt x="704" y="264"/>
                  </a:cubicBezTo>
                  <a:cubicBezTo>
                    <a:pt x="712" y="266"/>
                    <a:pt x="728" y="272"/>
                    <a:pt x="728" y="272"/>
                  </a:cubicBezTo>
                  <a:cubicBezTo>
                    <a:pt x="737" y="298"/>
                    <a:pt x="734" y="313"/>
                    <a:pt x="764" y="320"/>
                  </a:cubicBezTo>
                  <a:cubicBezTo>
                    <a:pt x="774" y="349"/>
                    <a:pt x="770" y="336"/>
                    <a:pt x="776" y="360"/>
                  </a:cubicBezTo>
                  <a:cubicBezTo>
                    <a:pt x="775" y="377"/>
                    <a:pt x="779" y="396"/>
                    <a:pt x="772" y="412"/>
                  </a:cubicBezTo>
                  <a:cubicBezTo>
                    <a:pt x="768" y="421"/>
                    <a:pt x="748" y="428"/>
                    <a:pt x="748" y="428"/>
                  </a:cubicBezTo>
                  <a:cubicBezTo>
                    <a:pt x="733" y="451"/>
                    <a:pt x="723" y="477"/>
                    <a:pt x="708" y="500"/>
                  </a:cubicBezTo>
                  <a:cubicBezTo>
                    <a:pt x="699" y="536"/>
                    <a:pt x="680" y="564"/>
                    <a:pt x="664" y="596"/>
                  </a:cubicBezTo>
                  <a:cubicBezTo>
                    <a:pt x="660" y="604"/>
                    <a:pt x="658" y="614"/>
                    <a:pt x="652" y="620"/>
                  </a:cubicBezTo>
                  <a:cubicBezTo>
                    <a:pt x="645" y="627"/>
                    <a:pt x="628" y="636"/>
                    <a:pt x="628" y="636"/>
                  </a:cubicBezTo>
                  <a:cubicBezTo>
                    <a:pt x="606" y="668"/>
                    <a:pt x="577" y="672"/>
                    <a:pt x="548" y="692"/>
                  </a:cubicBezTo>
                  <a:cubicBezTo>
                    <a:pt x="542" y="711"/>
                    <a:pt x="526" y="718"/>
                    <a:pt x="508" y="724"/>
                  </a:cubicBezTo>
                  <a:cubicBezTo>
                    <a:pt x="493" y="735"/>
                    <a:pt x="485" y="747"/>
                    <a:pt x="472" y="760"/>
                  </a:cubicBezTo>
                  <a:cubicBezTo>
                    <a:pt x="469" y="769"/>
                    <a:pt x="470" y="780"/>
                    <a:pt x="464" y="788"/>
                  </a:cubicBezTo>
                  <a:cubicBezTo>
                    <a:pt x="458" y="795"/>
                    <a:pt x="447" y="794"/>
                    <a:pt x="440" y="800"/>
                  </a:cubicBezTo>
                  <a:cubicBezTo>
                    <a:pt x="391" y="843"/>
                    <a:pt x="400" y="843"/>
                    <a:pt x="332" y="852"/>
                  </a:cubicBezTo>
                  <a:cubicBezTo>
                    <a:pt x="331" y="867"/>
                    <a:pt x="334" y="882"/>
                    <a:pt x="328" y="896"/>
                  </a:cubicBezTo>
                  <a:cubicBezTo>
                    <a:pt x="326" y="901"/>
                    <a:pt x="317" y="897"/>
                    <a:pt x="312" y="900"/>
                  </a:cubicBezTo>
                  <a:cubicBezTo>
                    <a:pt x="253" y="934"/>
                    <a:pt x="340" y="920"/>
                    <a:pt x="244" y="928"/>
                  </a:cubicBezTo>
                  <a:cubicBezTo>
                    <a:pt x="228" y="933"/>
                    <a:pt x="212" y="937"/>
                    <a:pt x="196" y="940"/>
                  </a:cubicBezTo>
                  <a:cubicBezTo>
                    <a:pt x="199" y="948"/>
                    <a:pt x="208" y="955"/>
                    <a:pt x="208" y="964"/>
                  </a:cubicBezTo>
                  <a:cubicBezTo>
                    <a:pt x="208" y="980"/>
                    <a:pt x="176" y="984"/>
                    <a:pt x="164" y="992"/>
                  </a:cubicBezTo>
                  <a:cubicBezTo>
                    <a:pt x="161" y="996"/>
                    <a:pt x="160" y="1001"/>
                    <a:pt x="156" y="1004"/>
                  </a:cubicBezTo>
                  <a:cubicBezTo>
                    <a:pt x="149" y="1008"/>
                    <a:pt x="132" y="1012"/>
                    <a:pt x="132" y="1012"/>
                  </a:cubicBezTo>
                  <a:cubicBezTo>
                    <a:pt x="137" y="1038"/>
                    <a:pt x="153" y="1041"/>
                    <a:pt x="132" y="1048"/>
                  </a:cubicBezTo>
                  <a:cubicBezTo>
                    <a:pt x="121" y="1064"/>
                    <a:pt x="110" y="1062"/>
                    <a:pt x="92" y="1068"/>
                  </a:cubicBezTo>
                  <a:cubicBezTo>
                    <a:pt x="86" y="1086"/>
                    <a:pt x="78" y="1078"/>
                    <a:pt x="72" y="1096"/>
                  </a:cubicBezTo>
                  <a:cubicBezTo>
                    <a:pt x="73" y="1112"/>
                    <a:pt x="71" y="1129"/>
                    <a:pt x="76" y="1144"/>
                  </a:cubicBezTo>
                  <a:cubicBezTo>
                    <a:pt x="77" y="1148"/>
                    <a:pt x="84" y="1148"/>
                    <a:pt x="88" y="1148"/>
                  </a:cubicBezTo>
                  <a:cubicBezTo>
                    <a:pt x="90" y="1148"/>
                    <a:pt x="85" y="1145"/>
                    <a:pt x="84" y="1144"/>
                  </a:cubicBezTo>
                  <a:close/>
                </a:path>
              </a:pathLst>
            </a:custGeom>
            <a:solidFill>
              <a:srgbClr val="3366FF"/>
            </a:soli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7" name="Freeform 43"/>
            <p:cNvSpPr>
              <a:spLocks/>
            </p:cNvSpPr>
            <p:nvPr/>
          </p:nvSpPr>
          <p:spPr bwMode="auto">
            <a:xfrm>
              <a:off x="948" y="808"/>
              <a:ext cx="1224" cy="1176"/>
            </a:xfrm>
            <a:custGeom>
              <a:avLst/>
              <a:gdLst>
                <a:gd name="T0" fmla="*/ 980 w 1224"/>
                <a:gd name="T1" fmla="*/ 1132 h 1176"/>
                <a:gd name="T2" fmla="*/ 896 w 1224"/>
                <a:gd name="T3" fmla="*/ 1076 h 1176"/>
                <a:gd name="T4" fmla="*/ 672 w 1224"/>
                <a:gd name="T5" fmla="*/ 984 h 1176"/>
                <a:gd name="T6" fmla="*/ 612 w 1224"/>
                <a:gd name="T7" fmla="*/ 948 h 1176"/>
                <a:gd name="T8" fmla="*/ 524 w 1224"/>
                <a:gd name="T9" fmla="*/ 820 h 1176"/>
                <a:gd name="T10" fmla="*/ 512 w 1224"/>
                <a:gd name="T11" fmla="*/ 840 h 1176"/>
                <a:gd name="T12" fmla="*/ 548 w 1224"/>
                <a:gd name="T13" fmla="*/ 908 h 1176"/>
                <a:gd name="T14" fmla="*/ 524 w 1224"/>
                <a:gd name="T15" fmla="*/ 876 h 1176"/>
                <a:gd name="T16" fmla="*/ 408 w 1224"/>
                <a:gd name="T17" fmla="*/ 736 h 1176"/>
                <a:gd name="T18" fmla="*/ 380 w 1224"/>
                <a:gd name="T19" fmla="*/ 684 h 1176"/>
                <a:gd name="T20" fmla="*/ 348 w 1224"/>
                <a:gd name="T21" fmla="*/ 612 h 1176"/>
                <a:gd name="T22" fmla="*/ 336 w 1224"/>
                <a:gd name="T23" fmla="*/ 448 h 1176"/>
                <a:gd name="T24" fmla="*/ 300 w 1224"/>
                <a:gd name="T25" fmla="*/ 376 h 1176"/>
                <a:gd name="T26" fmla="*/ 212 w 1224"/>
                <a:gd name="T27" fmla="*/ 304 h 1176"/>
                <a:gd name="T28" fmla="*/ 100 w 1224"/>
                <a:gd name="T29" fmla="*/ 332 h 1176"/>
                <a:gd name="T30" fmla="*/ 8 w 1224"/>
                <a:gd name="T31" fmla="*/ 320 h 1176"/>
                <a:gd name="T32" fmla="*/ 60 w 1224"/>
                <a:gd name="T33" fmla="*/ 260 h 1176"/>
                <a:gd name="T34" fmla="*/ 144 w 1224"/>
                <a:gd name="T35" fmla="*/ 172 h 1176"/>
                <a:gd name="T36" fmla="*/ 276 w 1224"/>
                <a:gd name="T37" fmla="*/ 132 h 1176"/>
                <a:gd name="T38" fmla="*/ 468 w 1224"/>
                <a:gd name="T39" fmla="*/ 156 h 1176"/>
                <a:gd name="T40" fmla="*/ 640 w 1224"/>
                <a:gd name="T41" fmla="*/ 156 h 1176"/>
                <a:gd name="T42" fmla="*/ 720 w 1224"/>
                <a:gd name="T43" fmla="*/ 104 h 1176"/>
                <a:gd name="T44" fmla="*/ 896 w 1224"/>
                <a:gd name="T45" fmla="*/ 168 h 1176"/>
                <a:gd name="T46" fmla="*/ 808 w 1224"/>
                <a:gd name="T47" fmla="*/ 220 h 1176"/>
                <a:gd name="T48" fmla="*/ 800 w 1224"/>
                <a:gd name="T49" fmla="*/ 184 h 1176"/>
                <a:gd name="T50" fmla="*/ 764 w 1224"/>
                <a:gd name="T51" fmla="*/ 204 h 1176"/>
                <a:gd name="T52" fmla="*/ 772 w 1224"/>
                <a:gd name="T53" fmla="*/ 348 h 1176"/>
                <a:gd name="T54" fmla="*/ 860 w 1224"/>
                <a:gd name="T55" fmla="*/ 352 h 1176"/>
                <a:gd name="T56" fmla="*/ 936 w 1224"/>
                <a:gd name="T57" fmla="*/ 296 h 1176"/>
                <a:gd name="T58" fmla="*/ 984 w 1224"/>
                <a:gd name="T59" fmla="*/ 264 h 1176"/>
                <a:gd name="T60" fmla="*/ 1080 w 1224"/>
                <a:gd name="T61" fmla="*/ 324 h 1176"/>
                <a:gd name="T62" fmla="*/ 1176 w 1224"/>
                <a:gd name="T63" fmla="*/ 396 h 1176"/>
                <a:gd name="T64" fmla="*/ 1176 w 1224"/>
                <a:gd name="T65" fmla="*/ 452 h 1176"/>
                <a:gd name="T66" fmla="*/ 1120 w 1224"/>
                <a:gd name="T67" fmla="*/ 412 h 1176"/>
                <a:gd name="T68" fmla="*/ 1148 w 1224"/>
                <a:gd name="T69" fmla="*/ 492 h 1176"/>
                <a:gd name="T70" fmla="*/ 1072 w 1224"/>
                <a:gd name="T71" fmla="*/ 584 h 1176"/>
                <a:gd name="T72" fmla="*/ 1016 w 1224"/>
                <a:gd name="T73" fmla="*/ 684 h 1176"/>
                <a:gd name="T74" fmla="*/ 976 w 1224"/>
                <a:gd name="T75" fmla="*/ 764 h 1176"/>
                <a:gd name="T76" fmla="*/ 948 w 1224"/>
                <a:gd name="T77" fmla="*/ 820 h 1176"/>
                <a:gd name="T78" fmla="*/ 744 w 1224"/>
                <a:gd name="T79" fmla="*/ 872 h 1176"/>
                <a:gd name="T80" fmla="*/ 800 w 1224"/>
                <a:gd name="T81" fmla="*/ 944 h 1176"/>
                <a:gd name="T82" fmla="*/ 892 w 1224"/>
                <a:gd name="T83" fmla="*/ 888 h 1176"/>
                <a:gd name="T84" fmla="*/ 908 w 1224"/>
                <a:gd name="T85" fmla="*/ 1004 h 1176"/>
                <a:gd name="T86" fmla="*/ 1060 w 1224"/>
                <a:gd name="T87" fmla="*/ 1116 h 117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24"/>
                <a:gd name="T133" fmla="*/ 0 h 1176"/>
                <a:gd name="T134" fmla="*/ 1224 w 1224"/>
                <a:gd name="T135" fmla="*/ 1176 h 117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24" h="1176">
                  <a:moveTo>
                    <a:pt x="1068" y="1176"/>
                  </a:moveTo>
                  <a:cubicBezTo>
                    <a:pt x="1055" y="1175"/>
                    <a:pt x="1041" y="1175"/>
                    <a:pt x="1028" y="1172"/>
                  </a:cubicBezTo>
                  <a:cubicBezTo>
                    <a:pt x="1012" y="1168"/>
                    <a:pt x="993" y="1142"/>
                    <a:pt x="980" y="1132"/>
                  </a:cubicBezTo>
                  <a:cubicBezTo>
                    <a:pt x="967" y="1121"/>
                    <a:pt x="953" y="1119"/>
                    <a:pt x="936" y="1116"/>
                  </a:cubicBezTo>
                  <a:cubicBezTo>
                    <a:pt x="931" y="1108"/>
                    <a:pt x="925" y="1100"/>
                    <a:pt x="920" y="1092"/>
                  </a:cubicBezTo>
                  <a:cubicBezTo>
                    <a:pt x="915" y="1084"/>
                    <a:pt x="896" y="1076"/>
                    <a:pt x="896" y="1076"/>
                  </a:cubicBezTo>
                  <a:cubicBezTo>
                    <a:pt x="888" y="1051"/>
                    <a:pt x="855" y="1051"/>
                    <a:pt x="832" y="1048"/>
                  </a:cubicBezTo>
                  <a:cubicBezTo>
                    <a:pt x="771" y="1008"/>
                    <a:pt x="825" y="1021"/>
                    <a:pt x="696" y="1016"/>
                  </a:cubicBezTo>
                  <a:cubicBezTo>
                    <a:pt x="681" y="1006"/>
                    <a:pt x="676" y="987"/>
                    <a:pt x="672" y="984"/>
                  </a:cubicBezTo>
                  <a:cubicBezTo>
                    <a:pt x="665" y="979"/>
                    <a:pt x="656" y="979"/>
                    <a:pt x="648" y="976"/>
                  </a:cubicBezTo>
                  <a:cubicBezTo>
                    <a:pt x="644" y="975"/>
                    <a:pt x="636" y="972"/>
                    <a:pt x="636" y="972"/>
                  </a:cubicBezTo>
                  <a:cubicBezTo>
                    <a:pt x="628" y="964"/>
                    <a:pt x="618" y="957"/>
                    <a:pt x="612" y="948"/>
                  </a:cubicBezTo>
                  <a:cubicBezTo>
                    <a:pt x="601" y="931"/>
                    <a:pt x="598" y="916"/>
                    <a:pt x="580" y="904"/>
                  </a:cubicBezTo>
                  <a:cubicBezTo>
                    <a:pt x="576" y="865"/>
                    <a:pt x="583" y="862"/>
                    <a:pt x="552" y="852"/>
                  </a:cubicBezTo>
                  <a:cubicBezTo>
                    <a:pt x="540" y="840"/>
                    <a:pt x="538" y="830"/>
                    <a:pt x="524" y="820"/>
                  </a:cubicBezTo>
                  <a:cubicBezTo>
                    <a:pt x="514" y="790"/>
                    <a:pt x="529" y="826"/>
                    <a:pt x="508" y="800"/>
                  </a:cubicBezTo>
                  <a:cubicBezTo>
                    <a:pt x="495" y="784"/>
                    <a:pt x="502" y="779"/>
                    <a:pt x="480" y="768"/>
                  </a:cubicBezTo>
                  <a:cubicBezTo>
                    <a:pt x="484" y="781"/>
                    <a:pt x="504" y="832"/>
                    <a:pt x="512" y="840"/>
                  </a:cubicBezTo>
                  <a:cubicBezTo>
                    <a:pt x="519" y="847"/>
                    <a:pt x="536" y="856"/>
                    <a:pt x="536" y="856"/>
                  </a:cubicBezTo>
                  <a:cubicBezTo>
                    <a:pt x="555" y="884"/>
                    <a:pt x="544" y="875"/>
                    <a:pt x="564" y="888"/>
                  </a:cubicBezTo>
                  <a:cubicBezTo>
                    <a:pt x="570" y="905"/>
                    <a:pt x="567" y="914"/>
                    <a:pt x="548" y="908"/>
                  </a:cubicBezTo>
                  <a:cubicBezTo>
                    <a:pt x="545" y="904"/>
                    <a:pt x="543" y="899"/>
                    <a:pt x="540" y="896"/>
                  </a:cubicBezTo>
                  <a:cubicBezTo>
                    <a:pt x="537" y="893"/>
                    <a:pt x="531" y="892"/>
                    <a:pt x="528" y="888"/>
                  </a:cubicBezTo>
                  <a:cubicBezTo>
                    <a:pt x="525" y="885"/>
                    <a:pt x="527" y="879"/>
                    <a:pt x="524" y="876"/>
                  </a:cubicBezTo>
                  <a:cubicBezTo>
                    <a:pt x="516" y="866"/>
                    <a:pt x="491" y="843"/>
                    <a:pt x="480" y="836"/>
                  </a:cubicBezTo>
                  <a:cubicBezTo>
                    <a:pt x="469" y="820"/>
                    <a:pt x="456" y="791"/>
                    <a:pt x="440" y="780"/>
                  </a:cubicBezTo>
                  <a:cubicBezTo>
                    <a:pt x="435" y="764"/>
                    <a:pt x="422" y="745"/>
                    <a:pt x="408" y="736"/>
                  </a:cubicBezTo>
                  <a:cubicBezTo>
                    <a:pt x="405" y="732"/>
                    <a:pt x="404" y="727"/>
                    <a:pt x="400" y="724"/>
                  </a:cubicBezTo>
                  <a:cubicBezTo>
                    <a:pt x="397" y="721"/>
                    <a:pt x="391" y="723"/>
                    <a:pt x="388" y="720"/>
                  </a:cubicBezTo>
                  <a:cubicBezTo>
                    <a:pt x="379" y="711"/>
                    <a:pt x="383" y="696"/>
                    <a:pt x="380" y="684"/>
                  </a:cubicBezTo>
                  <a:cubicBezTo>
                    <a:pt x="377" y="672"/>
                    <a:pt x="369" y="659"/>
                    <a:pt x="364" y="648"/>
                  </a:cubicBezTo>
                  <a:cubicBezTo>
                    <a:pt x="362" y="644"/>
                    <a:pt x="358" y="640"/>
                    <a:pt x="356" y="636"/>
                  </a:cubicBezTo>
                  <a:cubicBezTo>
                    <a:pt x="353" y="628"/>
                    <a:pt x="351" y="620"/>
                    <a:pt x="348" y="612"/>
                  </a:cubicBezTo>
                  <a:cubicBezTo>
                    <a:pt x="347" y="608"/>
                    <a:pt x="344" y="600"/>
                    <a:pt x="344" y="600"/>
                  </a:cubicBezTo>
                  <a:cubicBezTo>
                    <a:pt x="347" y="568"/>
                    <a:pt x="346" y="542"/>
                    <a:pt x="364" y="516"/>
                  </a:cubicBezTo>
                  <a:cubicBezTo>
                    <a:pt x="361" y="489"/>
                    <a:pt x="359" y="464"/>
                    <a:pt x="336" y="448"/>
                  </a:cubicBezTo>
                  <a:cubicBezTo>
                    <a:pt x="335" y="444"/>
                    <a:pt x="336" y="438"/>
                    <a:pt x="332" y="436"/>
                  </a:cubicBezTo>
                  <a:cubicBezTo>
                    <a:pt x="324" y="432"/>
                    <a:pt x="308" y="440"/>
                    <a:pt x="304" y="432"/>
                  </a:cubicBezTo>
                  <a:cubicBezTo>
                    <a:pt x="295" y="415"/>
                    <a:pt x="303" y="394"/>
                    <a:pt x="300" y="376"/>
                  </a:cubicBezTo>
                  <a:cubicBezTo>
                    <a:pt x="297" y="361"/>
                    <a:pt x="275" y="351"/>
                    <a:pt x="264" y="344"/>
                  </a:cubicBezTo>
                  <a:cubicBezTo>
                    <a:pt x="260" y="339"/>
                    <a:pt x="241" y="315"/>
                    <a:pt x="236" y="312"/>
                  </a:cubicBezTo>
                  <a:cubicBezTo>
                    <a:pt x="229" y="308"/>
                    <a:pt x="220" y="307"/>
                    <a:pt x="212" y="304"/>
                  </a:cubicBezTo>
                  <a:cubicBezTo>
                    <a:pt x="208" y="303"/>
                    <a:pt x="200" y="300"/>
                    <a:pt x="200" y="300"/>
                  </a:cubicBezTo>
                  <a:cubicBezTo>
                    <a:pt x="170" y="304"/>
                    <a:pt x="153" y="314"/>
                    <a:pt x="124" y="324"/>
                  </a:cubicBezTo>
                  <a:cubicBezTo>
                    <a:pt x="116" y="327"/>
                    <a:pt x="108" y="329"/>
                    <a:pt x="100" y="332"/>
                  </a:cubicBezTo>
                  <a:cubicBezTo>
                    <a:pt x="96" y="333"/>
                    <a:pt x="88" y="336"/>
                    <a:pt x="88" y="336"/>
                  </a:cubicBezTo>
                  <a:cubicBezTo>
                    <a:pt x="60" y="335"/>
                    <a:pt x="31" y="337"/>
                    <a:pt x="4" y="332"/>
                  </a:cubicBezTo>
                  <a:cubicBezTo>
                    <a:pt x="0" y="331"/>
                    <a:pt x="5" y="322"/>
                    <a:pt x="8" y="320"/>
                  </a:cubicBezTo>
                  <a:cubicBezTo>
                    <a:pt x="13" y="316"/>
                    <a:pt x="39" y="310"/>
                    <a:pt x="48" y="308"/>
                  </a:cubicBezTo>
                  <a:cubicBezTo>
                    <a:pt x="54" y="299"/>
                    <a:pt x="67" y="294"/>
                    <a:pt x="68" y="284"/>
                  </a:cubicBezTo>
                  <a:cubicBezTo>
                    <a:pt x="69" y="276"/>
                    <a:pt x="60" y="260"/>
                    <a:pt x="60" y="260"/>
                  </a:cubicBezTo>
                  <a:cubicBezTo>
                    <a:pt x="73" y="222"/>
                    <a:pt x="81" y="201"/>
                    <a:pt x="124" y="192"/>
                  </a:cubicBezTo>
                  <a:cubicBezTo>
                    <a:pt x="123" y="188"/>
                    <a:pt x="117" y="183"/>
                    <a:pt x="120" y="180"/>
                  </a:cubicBezTo>
                  <a:cubicBezTo>
                    <a:pt x="126" y="174"/>
                    <a:pt x="144" y="172"/>
                    <a:pt x="144" y="172"/>
                  </a:cubicBezTo>
                  <a:cubicBezTo>
                    <a:pt x="157" y="153"/>
                    <a:pt x="150" y="165"/>
                    <a:pt x="160" y="136"/>
                  </a:cubicBezTo>
                  <a:cubicBezTo>
                    <a:pt x="163" y="128"/>
                    <a:pt x="184" y="128"/>
                    <a:pt x="184" y="128"/>
                  </a:cubicBezTo>
                  <a:cubicBezTo>
                    <a:pt x="215" y="129"/>
                    <a:pt x="246" y="127"/>
                    <a:pt x="276" y="132"/>
                  </a:cubicBezTo>
                  <a:cubicBezTo>
                    <a:pt x="285" y="134"/>
                    <a:pt x="291" y="145"/>
                    <a:pt x="300" y="148"/>
                  </a:cubicBezTo>
                  <a:cubicBezTo>
                    <a:pt x="320" y="155"/>
                    <a:pt x="341" y="163"/>
                    <a:pt x="360" y="172"/>
                  </a:cubicBezTo>
                  <a:cubicBezTo>
                    <a:pt x="450" y="169"/>
                    <a:pt x="540" y="180"/>
                    <a:pt x="468" y="156"/>
                  </a:cubicBezTo>
                  <a:cubicBezTo>
                    <a:pt x="445" y="86"/>
                    <a:pt x="452" y="132"/>
                    <a:pt x="604" y="136"/>
                  </a:cubicBezTo>
                  <a:cubicBezTo>
                    <a:pt x="605" y="148"/>
                    <a:pt x="599" y="163"/>
                    <a:pt x="608" y="172"/>
                  </a:cubicBezTo>
                  <a:cubicBezTo>
                    <a:pt x="631" y="195"/>
                    <a:pt x="637" y="165"/>
                    <a:pt x="640" y="156"/>
                  </a:cubicBezTo>
                  <a:cubicBezTo>
                    <a:pt x="637" y="111"/>
                    <a:pt x="609" y="18"/>
                    <a:pt x="664" y="0"/>
                  </a:cubicBezTo>
                  <a:cubicBezTo>
                    <a:pt x="693" y="10"/>
                    <a:pt x="691" y="26"/>
                    <a:pt x="700" y="52"/>
                  </a:cubicBezTo>
                  <a:cubicBezTo>
                    <a:pt x="702" y="64"/>
                    <a:pt x="709" y="95"/>
                    <a:pt x="720" y="104"/>
                  </a:cubicBezTo>
                  <a:cubicBezTo>
                    <a:pt x="736" y="117"/>
                    <a:pt x="810" y="123"/>
                    <a:pt x="824" y="124"/>
                  </a:cubicBezTo>
                  <a:cubicBezTo>
                    <a:pt x="837" y="128"/>
                    <a:pt x="847" y="136"/>
                    <a:pt x="860" y="140"/>
                  </a:cubicBezTo>
                  <a:cubicBezTo>
                    <a:pt x="872" y="152"/>
                    <a:pt x="884" y="155"/>
                    <a:pt x="896" y="168"/>
                  </a:cubicBezTo>
                  <a:cubicBezTo>
                    <a:pt x="908" y="182"/>
                    <a:pt x="913" y="194"/>
                    <a:pt x="928" y="204"/>
                  </a:cubicBezTo>
                  <a:cubicBezTo>
                    <a:pt x="938" y="234"/>
                    <a:pt x="938" y="220"/>
                    <a:pt x="932" y="248"/>
                  </a:cubicBezTo>
                  <a:cubicBezTo>
                    <a:pt x="887" y="245"/>
                    <a:pt x="846" y="245"/>
                    <a:pt x="808" y="220"/>
                  </a:cubicBezTo>
                  <a:cubicBezTo>
                    <a:pt x="809" y="216"/>
                    <a:pt x="809" y="211"/>
                    <a:pt x="812" y="208"/>
                  </a:cubicBezTo>
                  <a:cubicBezTo>
                    <a:pt x="815" y="204"/>
                    <a:pt x="826" y="204"/>
                    <a:pt x="824" y="200"/>
                  </a:cubicBezTo>
                  <a:cubicBezTo>
                    <a:pt x="820" y="191"/>
                    <a:pt x="808" y="189"/>
                    <a:pt x="800" y="184"/>
                  </a:cubicBezTo>
                  <a:cubicBezTo>
                    <a:pt x="796" y="181"/>
                    <a:pt x="788" y="176"/>
                    <a:pt x="788" y="176"/>
                  </a:cubicBezTo>
                  <a:cubicBezTo>
                    <a:pt x="781" y="177"/>
                    <a:pt x="772" y="175"/>
                    <a:pt x="768" y="180"/>
                  </a:cubicBezTo>
                  <a:cubicBezTo>
                    <a:pt x="763" y="186"/>
                    <a:pt x="766" y="196"/>
                    <a:pt x="764" y="204"/>
                  </a:cubicBezTo>
                  <a:cubicBezTo>
                    <a:pt x="759" y="219"/>
                    <a:pt x="755" y="221"/>
                    <a:pt x="744" y="232"/>
                  </a:cubicBezTo>
                  <a:cubicBezTo>
                    <a:pt x="739" y="260"/>
                    <a:pt x="738" y="261"/>
                    <a:pt x="712" y="268"/>
                  </a:cubicBezTo>
                  <a:cubicBezTo>
                    <a:pt x="682" y="359"/>
                    <a:pt x="705" y="344"/>
                    <a:pt x="772" y="348"/>
                  </a:cubicBezTo>
                  <a:cubicBezTo>
                    <a:pt x="793" y="358"/>
                    <a:pt x="814" y="357"/>
                    <a:pt x="836" y="364"/>
                  </a:cubicBezTo>
                  <a:cubicBezTo>
                    <a:pt x="837" y="366"/>
                    <a:pt x="838" y="395"/>
                    <a:pt x="852" y="376"/>
                  </a:cubicBezTo>
                  <a:cubicBezTo>
                    <a:pt x="857" y="369"/>
                    <a:pt x="860" y="352"/>
                    <a:pt x="860" y="352"/>
                  </a:cubicBezTo>
                  <a:cubicBezTo>
                    <a:pt x="856" y="322"/>
                    <a:pt x="853" y="309"/>
                    <a:pt x="832" y="288"/>
                  </a:cubicBezTo>
                  <a:cubicBezTo>
                    <a:pt x="823" y="261"/>
                    <a:pt x="855" y="266"/>
                    <a:pt x="876" y="264"/>
                  </a:cubicBezTo>
                  <a:cubicBezTo>
                    <a:pt x="920" y="249"/>
                    <a:pt x="909" y="278"/>
                    <a:pt x="936" y="296"/>
                  </a:cubicBezTo>
                  <a:cubicBezTo>
                    <a:pt x="940" y="295"/>
                    <a:pt x="946" y="296"/>
                    <a:pt x="948" y="292"/>
                  </a:cubicBezTo>
                  <a:cubicBezTo>
                    <a:pt x="952" y="282"/>
                    <a:pt x="944" y="267"/>
                    <a:pt x="952" y="260"/>
                  </a:cubicBezTo>
                  <a:cubicBezTo>
                    <a:pt x="960" y="253"/>
                    <a:pt x="973" y="263"/>
                    <a:pt x="984" y="264"/>
                  </a:cubicBezTo>
                  <a:cubicBezTo>
                    <a:pt x="1006" y="271"/>
                    <a:pt x="1017" y="274"/>
                    <a:pt x="1028" y="296"/>
                  </a:cubicBezTo>
                  <a:cubicBezTo>
                    <a:pt x="1030" y="300"/>
                    <a:pt x="1029" y="305"/>
                    <a:pt x="1032" y="308"/>
                  </a:cubicBezTo>
                  <a:cubicBezTo>
                    <a:pt x="1042" y="321"/>
                    <a:pt x="1065" y="320"/>
                    <a:pt x="1080" y="324"/>
                  </a:cubicBezTo>
                  <a:cubicBezTo>
                    <a:pt x="1109" y="343"/>
                    <a:pt x="1095" y="338"/>
                    <a:pt x="1120" y="344"/>
                  </a:cubicBezTo>
                  <a:cubicBezTo>
                    <a:pt x="1125" y="362"/>
                    <a:pt x="1126" y="370"/>
                    <a:pt x="1144" y="376"/>
                  </a:cubicBezTo>
                  <a:cubicBezTo>
                    <a:pt x="1157" y="395"/>
                    <a:pt x="1147" y="386"/>
                    <a:pt x="1176" y="396"/>
                  </a:cubicBezTo>
                  <a:cubicBezTo>
                    <a:pt x="1184" y="399"/>
                    <a:pt x="1200" y="404"/>
                    <a:pt x="1200" y="404"/>
                  </a:cubicBezTo>
                  <a:cubicBezTo>
                    <a:pt x="1210" y="419"/>
                    <a:pt x="1224" y="434"/>
                    <a:pt x="1204" y="456"/>
                  </a:cubicBezTo>
                  <a:cubicBezTo>
                    <a:pt x="1198" y="463"/>
                    <a:pt x="1185" y="453"/>
                    <a:pt x="1176" y="452"/>
                  </a:cubicBezTo>
                  <a:cubicBezTo>
                    <a:pt x="1167" y="449"/>
                    <a:pt x="1155" y="450"/>
                    <a:pt x="1148" y="444"/>
                  </a:cubicBezTo>
                  <a:cubicBezTo>
                    <a:pt x="1141" y="438"/>
                    <a:pt x="1140" y="425"/>
                    <a:pt x="1132" y="420"/>
                  </a:cubicBezTo>
                  <a:cubicBezTo>
                    <a:pt x="1128" y="417"/>
                    <a:pt x="1124" y="415"/>
                    <a:pt x="1120" y="412"/>
                  </a:cubicBezTo>
                  <a:cubicBezTo>
                    <a:pt x="1095" y="416"/>
                    <a:pt x="1086" y="412"/>
                    <a:pt x="1080" y="436"/>
                  </a:cubicBezTo>
                  <a:cubicBezTo>
                    <a:pt x="1089" y="473"/>
                    <a:pt x="1125" y="450"/>
                    <a:pt x="1156" y="460"/>
                  </a:cubicBezTo>
                  <a:cubicBezTo>
                    <a:pt x="1153" y="471"/>
                    <a:pt x="1154" y="483"/>
                    <a:pt x="1148" y="492"/>
                  </a:cubicBezTo>
                  <a:cubicBezTo>
                    <a:pt x="1135" y="511"/>
                    <a:pt x="1101" y="520"/>
                    <a:pt x="1080" y="524"/>
                  </a:cubicBezTo>
                  <a:cubicBezTo>
                    <a:pt x="1079" y="528"/>
                    <a:pt x="1077" y="532"/>
                    <a:pt x="1076" y="536"/>
                  </a:cubicBezTo>
                  <a:cubicBezTo>
                    <a:pt x="1074" y="552"/>
                    <a:pt x="1076" y="569"/>
                    <a:pt x="1072" y="584"/>
                  </a:cubicBezTo>
                  <a:cubicBezTo>
                    <a:pt x="1069" y="594"/>
                    <a:pt x="1055" y="597"/>
                    <a:pt x="1048" y="604"/>
                  </a:cubicBezTo>
                  <a:cubicBezTo>
                    <a:pt x="1045" y="612"/>
                    <a:pt x="1034" y="616"/>
                    <a:pt x="1032" y="624"/>
                  </a:cubicBezTo>
                  <a:cubicBezTo>
                    <a:pt x="1012" y="693"/>
                    <a:pt x="1045" y="655"/>
                    <a:pt x="1016" y="684"/>
                  </a:cubicBezTo>
                  <a:cubicBezTo>
                    <a:pt x="1012" y="697"/>
                    <a:pt x="988" y="712"/>
                    <a:pt x="988" y="712"/>
                  </a:cubicBezTo>
                  <a:cubicBezTo>
                    <a:pt x="987" y="721"/>
                    <a:pt x="986" y="731"/>
                    <a:pt x="984" y="740"/>
                  </a:cubicBezTo>
                  <a:cubicBezTo>
                    <a:pt x="982" y="748"/>
                    <a:pt x="976" y="764"/>
                    <a:pt x="976" y="764"/>
                  </a:cubicBezTo>
                  <a:cubicBezTo>
                    <a:pt x="992" y="769"/>
                    <a:pt x="999" y="774"/>
                    <a:pt x="1008" y="788"/>
                  </a:cubicBezTo>
                  <a:cubicBezTo>
                    <a:pt x="1004" y="847"/>
                    <a:pt x="1020" y="862"/>
                    <a:pt x="972" y="852"/>
                  </a:cubicBezTo>
                  <a:cubicBezTo>
                    <a:pt x="967" y="836"/>
                    <a:pt x="962" y="829"/>
                    <a:pt x="948" y="820"/>
                  </a:cubicBezTo>
                  <a:cubicBezTo>
                    <a:pt x="939" y="806"/>
                    <a:pt x="932" y="801"/>
                    <a:pt x="916" y="796"/>
                  </a:cubicBezTo>
                  <a:cubicBezTo>
                    <a:pt x="875" y="798"/>
                    <a:pt x="808" y="790"/>
                    <a:pt x="768" y="816"/>
                  </a:cubicBezTo>
                  <a:cubicBezTo>
                    <a:pt x="757" y="832"/>
                    <a:pt x="750" y="853"/>
                    <a:pt x="744" y="872"/>
                  </a:cubicBezTo>
                  <a:cubicBezTo>
                    <a:pt x="749" y="917"/>
                    <a:pt x="743" y="905"/>
                    <a:pt x="776" y="916"/>
                  </a:cubicBezTo>
                  <a:cubicBezTo>
                    <a:pt x="785" y="942"/>
                    <a:pt x="773" y="916"/>
                    <a:pt x="792" y="932"/>
                  </a:cubicBezTo>
                  <a:cubicBezTo>
                    <a:pt x="796" y="935"/>
                    <a:pt x="796" y="941"/>
                    <a:pt x="800" y="944"/>
                  </a:cubicBezTo>
                  <a:cubicBezTo>
                    <a:pt x="807" y="948"/>
                    <a:pt x="824" y="952"/>
                    <a:pt x="824" y="952"/>
                  </a:cubicBezTo>
                  <a:cubicBezTo>
                    <a:pt x="833" y="925"/>
                    <a:pt x="836" y="900"/>
                    <a:pt x="860" y="884"/>
                  </a:cubicBezTo>
                  <a:cubicBezTo>
                    <a:pt x="871" y="885"/>
                    <a:pt x="883" y="882"/>
                    <a:pt x="892" y="888"/>
                  </a:cubicBezTo>
                  <a:cubicBezTo>
                    <a:pt x="899" y="893"/>
                    <a:pt x="897" y="904"/>
                    <a:pt x="900" y="912"/>
                  </a:cubicBezTo>
                  <a:cubicBezTo>
                    <a:pt x="901" y="916"/>
                    <a:pt x="904" y="924"/>
                    <a:pt x="904" y="924"/>
                  </a:cubicBezTo>
                  <a:cubicBezTo>
                    <a:pt x="907" y="945"/>
                    <a:pt x="900" y="985"/>
                    <a:pt x="908" y="1004"/>
                  </a:cubicBezTo>
                  <a:cubicBezTo>
                    <a:pt x="909" y="1007"/>
                    <a:pt x="964" y="1015"/>
                    <a:pt x="972" y="1016"/>
                  </a:cubicBezTo>
                  <a:cubicBezTo>
                    <a:pt x="994" y="1050"/>
                    <a:pt x="968" y="1081"/>
                    <a:pt x="1012" y="1096"/>
                  </a:cubicBezTo>
                  <a:cubicBezTo>
                    <a:pt x="1024" y="1115"/>
                    <a:pt x="1040" y="1109"/>
                    <a:pt x="1060" y="1116"/>
                  </a:cubicBezTo>
                  <a:cubicBezTo>
                    <a:pt x="1065" y="1132"/>
                    <a:pt x="1080" y="1137"/>
                    <a:pt x="1060" y="1144"/>
                  </a:cubicBezTo>
                  <a:cubicBezTo>
                    <a:pt x="1066" y="1162"/>
                    <a:pt x="1063" y="1152"/>
                    <a:pt x="1068" y="1176"/>
                  </a:cubicBezTo>
                  <a:close/>
                </a:path>
              </a:pathLst>
            </a:custGeom>
            <a:solidFill>
              <a:srgbClr val="3366FF"/>
            </a:soli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38" name="Freeform 44"/>
            <p:cNvSpPr>
              <a:spLocks/>
            </p:cNvSpPr>
            <p:nvPr/>
          </p:nvSpPr>
          <p:spPr bwMode="auto">
            <a:xfrm>
              <a:off x="1619" y="740"/>
              <a:ext cx="451" cy="276"/>
            </a:xfrm>
            <a:custGeom>
              <a:avLst/>
              <a:gdLst>
                <a:gd name="T0" fmla="*/ 389 w 451"/>
                <a:gd name="T1" fmla="*/ 272 h 276"/>
                <a:gd name="T2" fmla="*/ 445 w 451"/>
                <a:gd name="T3" fmla="*/ 268 h 276"/>
                <a:gd name="T4" fmla="*/ 441 w 451"/>
                <a:gd name="T5" fmla="*/ 248 h 276"/>
                <a:gd name="T6" fmla="*/ 409 w 451"/>
                <a:gd name="T7" fmla="*/ 220 h 276"/>
                <a:gd name="T8" fmla="*/ 385 w 451"/>
                <a:gd name="T9" fmla="*/ 200 h 276"/>
                <a:gd name="T10" fmla="*/ 381 w 451"/>
                <a:gd name="T11" fmla="*/ 188 h 276"/>
                <a:gd name="T12" fmla="*/ 369 w 451"/>
                <a:gd name="T13" fmla="*/ 180 h 276"/>
                <a:gd name="T14" fmla="*/ 361 w 451"/>
                <a:gd name="T15" fmla="*/ 104 h 276"/>
                <a:gd name="T16" fmla="*/ 209 w 451"/>
                <a:gd name="T17" fmla="*/ 36 h 276"/>
                <a:gd name="T18" fmla="*/ 125 w 451"/>
                <a:gd name="T19" fmla="*/ 0 h 276"/>
                <a:gd name="T20" fmla="*/ 25 w 451"/>
                <a:gd name="T21" fmla="*/ 4 h 276"/>
                <a:gd name="T22" fmla="*/ 29 w 451"/>
                <a:gd name="T23" fmla="*/ 32 h 276"/>
                <a:gd name="T24" fmla="*/ 21 w 451"/>
                <a:gd name="T25" fmla="*/ 64 h 276"/>
                <a:gd name="T26" fmla="*/ 45 w 451"/>
                <a:gd name="T27" fmla="*/ 80 h 276"/>
                <a:gd name="T28" fmla="*/ 49 w 451"/>
                <a:gd name="T29" fmla="*/ 124 h 276"/>
                <a:gd name="T30" fmla="*/ 61 w 451"/>
                <a:gd name="T31" fmla="*/ 132 h 276"/>
                <a:gd name="T32" fmla="*/ 161 w 451"/>
                <a:gd name="T33" fmla="*/ 136 h 276"/>
                <a:gd name="T34" fmla="*/ 197 w 451"/>
                <a:gd name="T35" fmla="*/ 152 h 276"/>
                <a:gd name="T36" fmla="*/ 221 w 451"/>
                <a:gd name="T37" fmla="*/ 176 h 276"/>
                <a:gd name="T38" fmla="*/ 257 w 451"/>
                <a:gd name="T39" fmla="*/ 192 h 276"/>
                <a:gd name="T40" fmla="*/ 281 w 451"/>
                <a:gd name="T41" fmla="*/ 204 h 276"/>
                <a:gd name="T42" fmla="*/ 325 w 451"/>
                <a:gd name="T43" fmla="*/ 236 h 276"/>
                <a:gd name="T44" fmla="*/ 369 w 451"/>
                <a:gd name="T45" fmla="*/ 264 h 276"/>
                <a:gd name="T46" fmla="*/ 389 w 451"/>
                <a:gd name="T47" fmla="*/ 272 h 27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1"/>
                <a:gd name="T73" fmla="*/ 0 h 276"/>
                <a:gd name="T74" fmla="*/ 451 w 451"/>
                <a:gd name="T75" fmla="*/ 276 h 27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1" h="276">
                  <a:moveTo>
                    <a:pt x="389" y="272"/>
                  </a:moveTo>
                  <a:cubicBezTo>
                    <a:pt x="408" y="271"/>
                    <a:pt x="428" y="276"/>
                    <a:pt x="445" y="268"/>
                  </a:cubicBezTo>
                  <a:cubicBezTo>
                    <a:pt x="451" y="265"/>
                    <a:pt x="443" y="254"/>
                    <a:pt x="441" y="248"/>
                  </a:cubicBezTo>
                  <a:cubicBezTo>
                    <a:pt x="436" y="233"/>
                    <a:pt x="423" y="225"/>
                    <a:pt x="409" y="220"/>
                  </a:cubicBezTo>
                  <a:cubicBezTo>
                    <a:pt x="381" y="178"/>
                    <a:pt x="426" y="241"/>
                    <a:pt x="385" y="200"/>
                  </a:cubicBezTo>
                  <a:cubicBezTo>
                    <a:pt x="382" y="197"/>
                    <a:pt x="384" y="191"/>
                    <a:pt x="381" y="188"/>
                  </a:cubicBezTo>
                  <a:cubicBezTo>
                    <a:pt x="378" y="184"/>
                    <a:pt x="373" y="183"/>
                    <a:pt x="369" y="180"/>
                  </a:cubicBezTo>
                  <a:cubicBezTo>
                    <a:pt x="367" y="155"/>
                    <a:pt x="372" y="127"/>
                    <a:pt x="361" y="104"/>
                  </a:cubicBezTo>
                  <a:cubicBezTo>
                    <a:pt x="335" y="48"/>
                    <a:pt x="260" y="39"/>
                    <a:pt x="209" y="36"/>
                  </a:cubicBezTo>
                  <a:cubicBezTo>
                    <a:pt x="180" y="26"/>
                    <a:pt x="154" y="10"/>
                    <a:pt x="125" y="0"/>
                  </a:cubicBezTo>
                  <a:cubicBezTo>
                    <a:pt x="92" y="1"/>
                    <a:pt x="58" y="0"/>
                    <a:pt x="25" y="4"/>
                  </a:cubicBezTo>
                  <a:cubicBezTo>
                    <a:pt x="0" y="7"/>
                    <a:pt x="17" y="28"/>
                    <a:pt x="29" y="32"/>
                  </a:cubicBezTo>
                  <a:cubicBezTo>
                    <a:pt x="40" y="49"/>
                    <a:pt x="37" y="53"/>
                    <a:pt x="21" y="64"/>
                  </a:cubicBezTo>
                  <a:cubicBezTo>
                    <a:pt x="28" y="71"/>
                    <a:pt x="42" y="71"/>
                    <a:pt x="45" y="80"/>
                  </a:cubicBezTo>
                  <a:cubicBezTo>
                    <a:pt x="50" y="94"/>
                    <a:pt x="45" y="110"/>
                    <a:pt x="49" y="124"/>
                  </a:cubicBezTo>
                  <a:cubicBezTo>
                    <a:pt x="50" y="129"/>
                    <a:pt x="56" y="131"/>
                    <a:pt x="61" y="132"/>
                  </a:cubicBezTo>
                  <a:cubicBezTo>
                    <a:pt x="94" y="136"/>
                    <a:pt x="128" y="135"/>
                    <a:pt x="161" y="136"/>
                  </a:cubicBezTo>
                  <a:cubicBezTo>
                    <a:pt x="181" y="166"/>
                    <a:pt x="151" y="127"/>
                    <a:pt x="197" y="152"/>
                  </a:cubicBezTo>
                  <a:cubicBezTo>
                    <a:pt x="207" y="157"/>
                    <a:pt x="221" y="176"/>
                    <a:pt x="221" y="176"/>
                  </a:cubicBezTo>
                  <a:cubicBezTo>
                    <a:pt x="229" y="201"/>
                    <a:pt x="219" y="182"/>
                    <a:pt x="257" y="192"/>
                  </a:cubicBezTo>
                  <a:cubicBezTo>
                    <a:pt x="266" y="194"/>
                    <a:pt x="273" y="201"/>
                    <a:pt x="281" y="204"/>
                  </a:cubicBezTo>
                  <a:cubicBezTo>
                    <a:pt x="292" y="236"/>
                    <a:pt x="290" y="230"/>
                    <a:pt x="325" y="236"/>
                  </a:cubicBezTo>
                  <a:cubicBezTo>
                    <a:pt x="334" y="250"/>
                    <a:pt x="353" y="258"/>
                    <a:pt x="369" y="264"/>
                  </a:cubicBezTo>
                  <a:cubicBezTo>
                    <a:pt x="390" y="272"/>
                    <a:pt x="389" y="260"/>
                    <a:pt x="389" y="272"/>
                  </a:cubicBezTo>
                  <a:close/>
                </a:path>
              </a:pathLst>
            </a:custGeom>
            <a:solidFill>
              <a:srgbClr val="3366FF"/>
            </a:soli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1143000" y="1857375"/>
            <a:ext cx="7167563" cy="2038350"/>
            <a:chOff x="712" y="772"/>
            <a:chExt cx="4515" cy="1284"/>
          </a:xfrm>
        </p:grpSpPr>
        <p:grpSp>
          <p:nvGrpSpPr>
            <p:cNvPr id="5132" name="Group 32"/>
            <p:cNvGrpSpPr>
              <a:grpSpLocks/>
            </p:cNvGrpSpPr>
            <p:nvPr/>
          </p:nvGrpSpPr>
          <p:grpSpPr bwMode="auto">
            <a:xfrm>
              <a:off x="3783" y="772"/>
              <a:ext cx="1444" cy="1284"/>
              <a:chOff x="3783" y="772"/>
              <a:chExt cx="1444" cy="1284"/>
            </a:xfrm>
          </p:grpSpPr>
          <p:sp>
            <p:nvSpPr>
              <p:cNvPr id="5134" name="Freeform 30"/>
              <p:cNvSpPr>
                <a:spLocks/>
              </p:cNvSpPr>
              <p:nvPr/>
            </p:nvSpPr>
            <p:spPr bwMode="auto">
              <a:xfrm>
                <a:off x="3783" y="772"/>
                <a:ext cx="1381" cy="1284"/>
              </a:xfrm>
              <a:custGeom>
                <a:avLst/>
                <a:gdLst>
                  <a:gd name="T0" fmla="*/ 573 w 1381"/>
                  <a:gd name="T1" fmla="*/ 224 h 1284"/>
                  <a:gd name="T2" fmla="*/ 657 w 1381"/>
                  <a:gd name="T3" fmla="*/ 192 h 1284"/>
                  <a:gd name="T4" fmla="*/ 793 w 1381"/>
                  <a:gd name="T5" fmla="*/ 172 h 1284"/>
                  <a:gd name="T6" fmla="*/ 877 w 1381"/>
                  <a:gd name="T7" fmla="*/ 96 h 1284"/>
                  <a:gd name="T8" fmla="*/ 1017 w 1381"/>
                  <a:gd name="T9" fmla="*/ 88 h 1284"/>
                  <a:gd name="T10" fmla="*/ 1117 w 1381"/>
                  <a:gd name="T11" fmla="*/ 12 h 1284"/>
                  <a:gd name="T12" fmla="*/ 1149 w 1381"/>
                  <a:gd name="T13" fmla="*/ 52 h 1284"/>
                  <a:gd name="T14" fmla="*/ 1213 w 1381"/>
                  <a:gd name="T15" fmla="*/ 112 h 1284"/>
                  <a:gd name="T16" fmla="*/ 1257 w 1381"/>
                  <a:gd name="T17" fmla="*/ 164 h 1284"/>
                  <a:gd name="T18" fmla="*/ 1329 w 1381"/>
                  <a:gd name="T19" fmla="*/ 248 h 1284"/>
                  <a:gd name="T20" fmla="*/ 1361 w 1381"/>
                  <a:gd name="T21" fmla="*/ 284 h 1284"/>
                  <a:gd name="T22" fmla="*/ 1341 w 1381"/>
                  <a:gd name="T23" fmla="*/ 336 h 1284"/>
                  <a:gd name="T24" fmla="*/ 1253 w 1381"/>
                  <a:gd name="T25" fmla="*/ 236 h 1284"/>
                  <a:gd name="T26" fmla="*/ 1189 w 1381"/>
                  <a:gd name="T27" fmla="*/ 192 h 1284"/>
                  <a:gd name="T28" fmla="*/ 1237 w 1381"/>
                  <a:gd name="T29" fmla="*/ 368 h 1284"/>
                  <a:gd name="T30" fmla="*/ 1313 w 1381"/>
                  <a:gd name="T31" fmla="*/ 456 h 1284"/>
                  <a:gd name="T32" fmla="*/ 1329 w 1381"/>
                  <a:gd name="T33" fmla="*/ 672 h 1284"/>
                  <a:gd name="T34" fmla="*/ 1289 w 1381"/>
                  <a:gd name="T35" fmla="*/ 676 h 1284"/>
                  <a:gd name="T36" fmla="*/ 1217 w 1381"/>
                  <a:gd name="T37" fmla="*/ 704 h 1284"/>
                  <a:gd name="T38" fmla="*/ 1273 w 1381"/>
                  <a:gd name="T39" fmla="*/ 784 h 1284"/>
                  <a:gd name="T40" fmla="*/ 1233 w 1381"/>
                  <a:gd name="T41" fmla="*/ 924 h 1284"/>
                  <a:gd name="T42" fmla="*/ 1149 w 1381"/>
                  <a:gd name="T43" fmla="*/ 992 h 1284"/>
                  <a:gd name="T44" fmla="*/ 1129 w 1381"/>
                  <a:gd name="T45" fmla="*/ 1040 h 1284"/>
                  <a:gd name="T46" fmla="*/ 1161 w 1381"/>
                  <a:gd name="T47" fmla="*/ 1144 h 1284"/>
                  <a:gd name="T48" fmla="*/ 1053 w 1381"/>
                  <a:gd name="T49" fmla="*/ 1124 h 1284"/>
                  <a:gd name="T50" fmla="*/ 1089 w 1381"/>
                  <a:gd name="T51" fmla="*/ 1232 h 1284"/>
                  <a:gd name="T52" fmla="*/ 1089 w 1381"/>
                  <a:gd name="T53" fmla="*/ 1284 h 1284"/>
                  <a:gd name="T54" fmla="*/ 1001 w 1381"/>
                  <a:gd name="T55" fmla="*/ 1164 h 1284"/>
                  <a:gd name="T56" fmla="*/ 933 w 1381"/>
                  <a:gd name="T57" fmla="*/ 1056 h 1284"/>
                  <a:gd name="T58" fmla="*/ 897 w 1381"/>
                  <a:gd name="T59" fmla="*/ 976 h 1284"/>
                  <a:gd name="T60" fmla="*/ 797 w 1381"/>
                  <a:gd name="T61" fmla="*/ 1024 h 1284"/>
                  <a:gd name="T62" fmla="*/ 769 w 1381"/>
                  <a:gd name="T63" fmla="*/ 1208 h 1284"/>
                  <a:gd name="T64" fmla="*/ 657 w 1381"/>
                  <a:gd name="T65" fmla="*/ 1176 h 1284"/>
                  <a:gd name="T66" fmla="*/ 613 w 1381"/>
                  <a:gd name="T67" fmla="*/ 1064 h 1284"/>
                  <a:gd name="T68" fmla="*/ 549 w 1381"/>
                  <a:gd name="T69" fmla="*/ 964 h 1284"/>
                  <a:gd name="T70" fmla="*/ 397 w 1381"/>
                  <a:gd name="T71" fmla="*/ 912 h 1284"/>
                  <a:gd name="T72" fmla="*/ 301 w 1381"/>
                  <a:gd name="T73" fmla="*/ 868 h 1284"/>
                  <a:gd name="T74" fmla="*/ 249 w 1381"/>
                  <a:gd name="T75" fmla="*/ 848 h 1284"/>
                  <a:gd name="T76" fmla="*/ 313 w 1381"/>
                  <a:gd name="T77" fmla="*/ 924 h 1284"/>
                  <a:gd name="T78" fmla="*/ 409 w 1381"/>
                  <a:gd name="T79" fmla="*/ 940 h 1284"/>
                  <a:gd name="T80" fmla="*/ 329 w 1381"/>
                  <a:gd name="T81" fmla="*/ 1024 h 1284"/>
                  <a:gd name="T82" fmla="*/ 205 w 1381"/>
                  <a:gd name="T83" fmla="*/ 1096 h 1284"/>
                  <a:gd name="T84" fmla="*/ 125 w 1381"/>
                  <a:gd name="T85" fmla="*/ 1008 h 1284"/>
                  <a:gd name="T86" fmla="*/ 41 w 1381"/>
                  <a:gd name="T87" fmla="*/ 812 h 1284"/>
                  <a:gd name="T88" fmla="*/ 85 w 1381"/>
                  <a:gd name="T89" fmla="*/ 776 h 1284"/>
                  <a:gd name="T90" fmla="*/ 37 w 1381"/>
                  <a:gd name="T91" fmla="*/ 724 h 1284"/>
                  <a:gd name="T92" fmla="*/ 45 w 1381"/>
                  <a:gd name="T93" fmla="*/ 648 h 1284"/>
                  <a:gd name="T94" fmla="*/ 205 w 1381"/>
                  <a:gd name="T95" fmla="*/ 644 h 1284"/>
                  <a:gd name="T96" fmla="*/ 221 w 1381"/>
                  <a:gd name="T97" fmla="*/ 564 h 1284"/>
                  <a:gd name="T98" fmla="*/ 381 w 1381"/>
                  <a:gd name="T99" fmla="*/ 588 h 1284"/>
                  <a:gd name="T100" fmla="*/ 429 w 1381"/>
                  <a:gd name="T101" fmla="*/ 540 h 1284"/>
                  <a:gd name="T102" fmla="*/ 489 w 1381"/>
                  <a:gd name="T103" fmla="*/ 340 h 1284"/>
                  <a:gd name="T104" fmla="*/ 501 w 1381"/>
                  <a:gd name="T105" fmla="*/ 288 h 12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81"/>
                  <a:gd name="T160" fmla="*/ 0 h 1284"/>
                  <a:gd name="T161" fmla="*/ 1381 w 1381"/>
                  <a:gd name="T162" fmla="*/ 1284 h 12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81" h="1284">
                    <a:moveTo>
                      <a:pt x="501" y="288"/>
                    </a:moveTo>
                    <a:cubicBezTo>
                      <a:pt x="520" y="259"/>
                      <a:pt x="508" y="266"/>
                      <a:pt x="533" y="260"/>
                    </a:cubicBezTo>
                    <a:cubicBezTo>
                      <a:pt x="552" y="232"/>
                      <a:pt x="541" y="240"/>
                      <a:pt x="573" y="224"/>
                    </a:cubicBezTo>
                    <a:cubicBezTo>
                      <a:pt x="608" y="236"/>
                      <a:pt x="589" y="233"/>
                      <a:pt x="633" y="228"/>
                    </a:cubicBezTo>
                    <a:cubicBezTo>
                      <a:pt x="647" y="186"/>
                      <a:pt x="622" y="249"/>
                      <a:pt x="653" y="212"/>
                    </a:cubicBezTo>
                    <a:cubicBezTo>
                      <a:pt x="657" y="207"/>
                      <a:pt x="654" y="198"/>
                      <a:pt x="657" y="192"/>
                    </a:cubicBezTo>
                    <a:cubicBezTo>
                      <a:pt x="663" y="182"/>
                      <a:pt x="686" y="181"/>
                      <a:pt x="693" y="180"/>
                    </a:cubicBezTo>
                    <a:cubicBezTo>
                      <a:pt x="702" y="153"/>
                      <a:pt x="720" y="159"/>
                      <a:pt x="749" y="156"/>
                    </a:cubicBezTo>
                    <a:cubicBezTo>
                      <a:pt x="767" y="160"/>
                      <a:pt x="776" y="166"/>
                      <a:pt x="793" y="172"/>
                    </a:cubicBezTo>
                    <a:cubicBezTo>
                      <a:pt x="843" y="167"/>
                      <a:pt x="857" y="159"/>
                      <a:pt x="913" y="156"/>
                    </a:cubicBezTo>
                    <a:cubicBezTo>
                      <a:pt x="895" y="138"/>
                      <a:pt x="873" y="132"/>
                      <a:pt x="849" y="124"/>
                    </a:cubicBezTo>
                    <a:cubicBezTo>
                      <a:pt x="840" y="98"/>
                      <a:pt x="850" y="100"/>
                      <a:pt x="877" y="96"/>
                    </a:cubicBezTo>
                    <a:cubicBezTo>
                      <a:pt x="910" y="104"/>
                      <a:pt x="909" y="108"/>
                      <a:pt x="953" y="112"/>
                    </a:cubicBezTo>
                    <a:cubicBezTo>
                      <a:pt x="981" y="121"/>
                      <a:pt x="969" y="123"/>
                      <a:pt x="989" y="116"/>
                    </a:cubicBezTo>
                    <a:cubicBezTo>
                      <a:pt x="993" y="103"/>
                      <a:pt x="1017" y="88"/>
                      <a:pt x="1017" y="88"/>
                    </a:cubicBezTo>
                    <a:cubicBezTo>
                      <a:pt x="1020" y="63"/>
                      <a:pt x="1029" y="9"/>
                      <a:pt x="1057" y="0"/>
                    </a:cubicBezTo>
                    <a:cubicBezTo>
                      <a:pt x="1069" y="1"/>
                      <a:pt x="1081" y="2"/>
                      <a:pt x="1093" y="4"/>
                    </a:cubicBezTo>
                    <a:cubicBezTo>
                      <a:pt x="1101" y="6"/>
                      <a:pt x="1117" y="12"/>
                      <a:pt x="1117" y="12"/>
                    </a:cubicBezTo>
                    <a:cubicBezTo>
                      <a:pt x="1127" y="28"/>
                      <a:pt x="1127" y="34"/>
                      <a:pt x="1109" y="40"/>
                    </a:cubicBezTo>
                    <a:cubicBezTo>
                      <a:pt x="1113" y="43"/>
                      <a:pt x="1116" y="47"/>
                      <a:pt x="1121" y="48"/>
                    </a:cubicBezTo>
                    <a:cubicBezTo>
                      <a:pt x="1130" y="51"/>
                      <a:pt x="1140" y="48"/>
                      <a:pt x="1149" y="52"/>
                    </a:cubicBezTo>
                    <a:cubicBezTo>
                      <a:pt x="1153" y="54"/>
                      <a:pt x="1154" y="61"/>
                      <a:pt x="1157" y="64"/>
                    </a:cubicBezTo>
                    <a:cubicBezTo>
                      <a:pt x="1167" y="74"/>
                      <a:pt x="1182" y="77"/>
                      <a:pt x="1193" y="84"/>
                    </a:cubicBezTo>
                    <a:cubicBezTo>
                      <a:pt x="1202" y="112"/>
                      <a:pt x="1193" y="105"/>
                      <a:pt x="1213" y="112"/>
                    </a:cubicBezTo>
                    <a:cubicBezTo>
                      <a:pt x="1219" y="131"/>
                      <a:pt x="1221" y="135"/>
                      <a:pt x="1241" y="140"/>
                    </a:cubicBezTo>
                    <a:cubicBezTo>
                      <a:pt x="1242" y="145"/>
                      <a:pt x="1242" y="151"/>
                      <a:pt x="1245" y="156"/>
                    </a:cubicBezTo>
                    <a:cubicBezTo>
                      <a:pt x="1248" y="160"/>
                      <a:pt x="1254" y="160"/>
                      <a:pt x="1257" y="164"/>
                    </a:cubicBezTo>
                    <a:cubicBezTo>
                      <a:pt x="1261" y="171"/>
                      <a:pt x="1257" y="185"/>
                      <a:pt x="1265" y="188"/>
                    </a:cubicBezTo>
                    <a:cubicBezTo>
                      <a:pt x="1281" y="193"/>
                      <a:pt x="1297" y="195"/>
                      <a:pt x="1313" y="200"/>
                    </a:cubicBezTo>
                    <a:cubicBezTo>
                      <a:pt x="1318" y="216"/>
                      <a:pt x="1324" y="232"/>
                      <a:pt x="1329" y="248"/>
                    </a:cubicBezTo>
                    <a:cubicBezTo>
                      <a:pt x="1330" y="252"/>
                      <a:pt x="1329" y="259"/>
                      <a:pt x="1333" y="260"/>
                    </a:cubicBezTo>
                    <a:cubicBezTo>
                      <a:pt x="1350" y="266"/>
                      <a:pt x="1341" y="262"/>
                      <a:pt x="1357" y="272"/>
                    </a:cubicBezTo>
                    <a:cubicBezTo>
                      <a:pt x="1358" y="276"/>
                      <a:pt x="1359" y="280"/>
                      <a:pt x="1361" y="284"/>
                    </a:cubicBezTo>
                    <a:cubicBezTo>
                      <a:pt x="1364" y="289"/>
                      <a:pt x="1371" y="291"/>
                      <a:pt x="1373" y="296"/>
                    </a:cubicBezTo>
                    <a:cubicBezTo>
                      <a:pt x="1378" y="307"/>
                      <a:pt x="1377" y="320"/>
                      <a:pt x="1381" y="332"/>
                    </a:cubicBezTo>
                    <a:cubicBezTo>
                      <a:pt x="1373" y="363"/>
                      <a:pt x="1361" y="349"/>
                      <a:pt x="1341" y="336"/>
                    </a:cubicBezTo>
                    <a:cubicBezTo>
                      <a:pt x="1326" y="314"/>
                      <a:pt x="1325" y="308"/>
                      <a:pt x="1301" y="300"/>
                    </a:cubicBezTo>
                    <a:cubicBezTo>
                      <a:pt x="1291" y="271"/>
                      <a:pt x="1300" y="281"/>
                      <a:pt x="1281" y="268"/>
                    </a:cubicBezTo>
                    <a:cubicBezTo>
                      <a:pt x="1276" y="252"/>
                      <a:pt x="1267" y="245"/>
                      <a:pt x="1253" y="236"/>
                    </a:cubicBezTo>
                    <a:cubicBezTo>
                      <a:pt x="1243" y="222"/>
                      <a:pt x="1235" y="221"/>
                      <a:pt x="1221" y="212"/>
                    </a:cubicBezTo>
                    <a:cubicBezTo>
                      <a:pt x="1217" y="199"/>
                      <a:pt x="1193" y="184"/>
                      <a:pt x="1193" y="184"/>
                    </a:cubicBezTo>
                    <a:cubicBezTo>
                      <a:pt x="1175" y="157"/>
                      <a:pt x="1163" y="183"/>
                      <a:pt x="1189" y="192"/>
                    </a:cubicBezTo>
                    <a:cubicBezTo>
                      <a:pt x="1199" y="221"/>
                      <a:pt x="1201" y="261"/>
                      <a:pt x="1169" y="272"/>
                    </a:cubicBezTo>
                    <a:cubicBezTo>
                      <a:pt x="1162" y="293"/>
                      <a:pt x="1167" y="312"/>
                      <a:pt x="1185" y="324"/>
                    </a:cubicBezTo>
                    <a:cubicBezTo>
                      <a:pt x="1176" y="371"/>
                      <a:pt x="1183" y="364"/>
                      <a:pt x="1237" y="368"/>
                    </a:cubicBezTo>
                    <a:cubicBezTo>
                      <a:pt x="1255" y="380"/>
                      <a:pt x="1268" y="378"/>
                      <a:pt x="1277" y="404"/>
                    </a:cubicBezTo>
                    <a:cubicBezTo>
                      <a:pt x="1281" y="416"/>
                      <a:pt x="1278" y="433"/>
                      <a:pt x="1289" y="440"/>
                    </a:cubicBezTo>
                    <a:cubicBezTo>
                      <a:pt x="1297" y="445"/>
                      <a:pt x="1313" y="456"/>
                      <a:pt x="1313" y="456"/>
                    </a:cubicBezTo>
                    <a:cubicBezTo>
                      <a:pt x="1336" y="490"/>
                      <a:pt x="1342" y="543"/>
                      <a:pt x="1297" y="552"/>
                    </a:cubicBezTo>
                    <a:cubicBezTo>
                      <a:pt x="1302" y="615"/>
                      <a:pt x="1306" y="587"/>
                      <a:pt x="1317" y="636"/>
                    </a:cubicBezTo>
                    <a:cubicBezTo>
                      <a:pt x="1320" y="648"/>
                      <a:pt x="1325" y="660"/>
                      <a:pt x="1329" y="672"/>
                    </a:cubicBezTo>
                    <a:cubicBezTo>
                      <a:pt x="1330" y="676"/>
                      <a:pt x="1333" y="684"/>
                      <a:pt x="1333" y="684"/>
                    </a:cubicBezTo>
                    <a:cubicBezTo>
                      <a:pt x="1327" y="714"/>
                      <a:pt x="1323" y="713"/>
                      <a:pt x="1293" y="708"/>
                    </a:cubicBezTo>
                    <a:cubicBezTo>
                      <a:pt x="1292" y="697"/>
                      <a:pt x="1294" y="686"/>
                      <a:pt x="1289" y="676"/>
                    </a:cubicBezTo>
                    <a:cubicBezTo>
                      <a:pt x="1284" y="666"/>
                      <a:pt x="1265" y="652"/>
                      <a:pt x="1265" y="652"/>
                    </a:cubicBezTo>
                    <a:cubicBezTo>
                      <a:pt x="1148" y="658"/>
                      <a:pt x="1196" y="660"/>
                      <a:pt x="1245" y="668"/>
                    </a:cubicBezTo>
                    <a:cubicBezTo>
                      <a:pt x="1253" y="693"/>
                      <a:pt x="1239" y="698"/>
                      <a:pt x="1217" y="704"/>
                    </a:cubicBezTo>
                    <a:cubicBezTo>
                      <a:pt x="1218" y="711"/>
                      <a:pt x="1216" y="719"/>
                      <a:pt x="1221" y="724"/>
                    </a:cubicBezTo>
                    <a:cubicBezTo>
                      <a:pt x="1227" y="730"/>
                      <a:pt x="1245" y="732"/>
                      <a:pt x="1245" y="732"/>
                    </a:cubicBezTo>
                    <a:cubicBezTo>
                      <a:pt x="1257" y="750"/>
                      <a:pt x="1257" y="768"/>
                      <a:pt x="1273" y="784"/>
                    </a:cubicBezTo>
                    <a:cubicBezTo>
                      <a:pt x="1280" y="804"/>
                      <a:pt x="1285" y="820"/>
                      <a:pt x="1289" y="840"/>
                    </a:cubicBezTo>
                    <a:cubicBezTo>
                      <a:pt x="1286" y="867"/>
                      <a:pt x="1291" y="883"/>
                      <a:pt x="1265" y="892"/>
                    </a:cubicBezTo>
                    <a:cubicBezTo>
                      <a:pt x="1253" y="904"/>
                      <a:pt x="1247" y="915"/>
                      <a:pt x="1233" y="924"/>
                    </a:cubicBezTo>
                    <a:cubicBezTo>
                      <a:pt x="1220" y="943"/>
                      <a:pt x="1202" y="941"/>
                      <a:pt x="1181" y="948"/>
                    </a:cubicBezTo>
                    <a:cubicBezTo>
                      <a:pt x="1163" y="975"/>
                      <a:pt x="1172" y="969"/>
                      <a:pt x="1181" y="996"/>
                    </a:cubicBezTo>
                    <a:cubicBezTo>
                      <a:pt x="1173" y="1036"/>
                      <a:pt x="1155" y="1022"/>
                      <a:pt x="1149" y="992"/>
                    </a:cubicBezTo>
                    <a:cubicBezTo>
                      <a:pt x="1140" y="993"/>
                      <a:pt x="1130" y="992"/>
                      <a:pt x="1121" y="996"/>
                    </a:cubicBezTo>
                    <a:cubicBezTo>
                      <a:pt x="1108" y="1002"/>
                      <a:pt x="1113" y="1020"/>
                      <a:pt x="1117" y="1028"/>
                    </a:cubicBezTo>
                    <a:cubicBezTo>
                      <a:pt x="1120" y="1033"/>
                      <a:pt x="1126" y="1036"/>
                      <a:pt x="1129" y="1040"/>
                    </a:cubicBezTo>
                    <a:cubicBezTo>
                      <a:pt x="1151" y="1068"/>
                      <a:pt x="1151" y="1069"/>
                      <a:pt x="1185" y="1080"/>
                    </a:cubicBezTo>
                    <a:cubicBezTo>
                      <a:pt x="1186" y="1084"/>
                      <a:pt x="1190" y="1088"/>
                      <a:pt x="1189" y="1092"/>
                    </a:cubicBezTo>
                    <a:cubicBezTo>
                      <a:pt x="1188" y="1095"/>
                      <a:pt x="1164" y="1140"/>
                      <a:pt x="1161" y="1144"/>
                    </a:cubicBezTo>
                    <a:cubicBezTo>
                      <a:pt x="1155" y="1151"/>
                      <a:pt x="1145" y="1153"/>
                      <a:pt x="1137" y="1156"/>
                    </a:cubicBezTo>
                    <a:cubicBezTo>
                      <a:pt x="1129" y="1155"/>
                      <a:pt x="1083" y="1158"/>
                      <a:pt x="1069" y="1144"/>
                    </a:cubicBezTo>
                    <a:cubicBezTo>
                      <a:pt x="1030" y="1105"/>
                      <a:pt x="1106" y="1160"/>
                      <a:pt x="1053" y="1124"/>
                    </a:cubicBezTo>
                    <a:cubicBezTo>
                      <a:pt x="1038" y="1129"/>
                      <a:pt x="1026" y="1147"/>
                      <a:pt x="1041" y="1164"/>
                    </a:cubicBezTo>
                    <a:cubicBezTo>
                      <a:pt x="1047" y="1170"/>
                      <a:pt x="1065" y="1172"/>
                      <a:pt x="1065" y="1172"/>
                    </a:cubicBezTo>
                    <a:cubicBezTo>
                      <a:pt x="1078" y="1191"/>
                      <a:pt x="1076" y="1213"/>
                      <a:pt x="1089" y="1232"/>
                    </a:cubicBezTo>
                    <a:cubicBezTo>
                      <a:pt x="1090" y="1243"/>
                      <a:pt x="1090" y="1254"/>
                      <a:pt x="1093" y="1264"/>
                    </a:cubicBezTo>
                    <a:cubicBezTo>
                      <a:pt x="1094" y="1269"/>
                      <a:pt x="1102" y="1271"/>
                      <a:pt x="1101" y="1276"/>
                    </a:cubicBezTo>
                    <a:cubicBezTo>
                      <a:pt x="1100" y="1281"/>
                      <a:pt x="1093" y="1281"/>
                      <a:pt x="1089" y="1284"/>
                    </a:cubicBezTo>
                    <a:cubicBezTo>
                      <a:pt x="1065" y="1278"/>
                      <a:pt x="1060" y="1265"/>
                      <a:pt x="1041" y="1252"/>
                    </a:cubicBezTo>
                    <a:cubicBezTo>
                      <a:pt x="1037" y="1239"/>
                      <a:pt x="1038" y="1225"/>
                      <a:pt x="1033" y="1212"/>
                    </a:cubicBezTo>
                    <a:cubicBezTo>
                      <a:pt x="1027" y="1197"/>
                      <a:pt x="1008" y="1184"/>
                      <a:pt x="1001" y="1164"/>
                    </a:cubicBezTo>
                    <a:cubicBezTo>
                      <a:pt x="1006" y="1137"/>
                      <a:pt x="1015" y="1078"/>
                      <a:pt x="985" y="1068"/>
                    </a:cubicBezTo>
                    <a:cubicBezTo>
                      <a:pt x="976" y="1069"/>
                      <a:pt x="966" y="1074"/>
                      <a:pt x="957" y="1072"/>
                    </a:cubicBezTo>
                    <a:cubicBezTo>
                      <a:pt x="948" y="1070"/>
                      <a:pt x="933" y="1056"/>
                      <a:pt x="933" y="1056"/>
                    </a:cubicBezTo>
                    <a:cubicBezTo>
                      <a:pt x="930" y="1048"/>
                      <a:pt x="928" y="1040"/>
                      <a:pt x="925" y="1032"/>
                    </a:cubicBezTo>
                    <a:cubicBezTo>
                      <a:pt x="924" y="1028"/>
                      <a:pt x="921" y="1020"/>
                      <a:pt x="921" y="1020"/>
                    </a:cubicBezTo>
                    <a:cubicBezTo>
                      <a:pt x="918" y="996"/>
                      <a:pt x="920" y="984"/>
                      <a:pt x="897" y="976"/>
                    </a:cubicBezTo>
                    <a:cubicBezTo>
                      <a:pt x="882" y="977"/>
                      <a:pt x="866" y="974"/>
                      <a:pt x="853" y="980"/>
                    </a:cubicBezTo>
                    <a:cubicBezTo>
                      <a:pt x="844" y="984"/>
                      <a:pt x="842" y="996"/>
                      <a:pt x="837" y="1004"/>
                    </a:cubicBezTo>
                    <a:cubicBezTo>
                      <a:pt x="827" y="1018"/>
                      <a:pt x="811" y="1020"/>
                      <a:pt x="797" y="1024"/>
                    </a:cubicBezTo>
                    <a:cubicBezTo>
                      <a:pt x="769" y="1043"/>
                      <a:pt x="752" y="1067"/>
                      <a:pt x="741" y="1100"/>
                    </a:cubicBezTo>
                    <a:cubicBezTo>
                      <a:pt x="742" y="1120"/>
                      <a:pt x="742" y="1140"/>
                      <a:pt x="745" y="1160"/>
                    </a:cubicBezTo>
                    <a:cubicBezTo>
                      <a:pt x="748" y="1175"/>
                      <a:pt x="764" y="1193"/>
                      <a:pt x="769" y="1208"/>
                    </a:cubicBezTo>
                    <a:cubicBezTo>
                      <a:pt x="761" y="1233"/>
                      <a:pt x="750" y="1228"/>
                      <a:pt x="725" y="1224"/>
                    </a:cubicBezTo>
                    <a:cubicBezTo>
                      <a:pt x="700" y="1216"/>
                      <a:pt x="700" y="1216"/>
                      <a:pt x="705" y="1188"/>
                    </a:cubicBezTo>
                    <a:cubicBezTo>
                      <a:pt x="683" y="1181"/>
                      <a:pt x="680" y="1191"/>
                      <a:pt x="657" y="1176"/>
                    </a:cubicBezTo>
                    <a:cubicBezTo>
                      <a:pt x="654" y="1138"/>
                      <a:pt x="660" y="1136"/>
                      <a:pt x="645" y="1112"/>
                    </a:cubicBezTo>
                    <a:cubicBezTo>
                      <a:pt x="638" y="1100"/>
                      <a:pt x="629" y="1088"/>
                      <a:pt x="621" y="1076"/>
                    </a:cubicBezTo>
                    <a:cubicBezTo>
                      <a:pt x="618" y="1072"/>
                      <a:pt x="613" y="1064"/>
                      <a:pt x="613" y="1064"/>
                    </a:cubicBezTo>
                    <a:cubicBezTo>
                      <a:pt x="609" y="1025"/>
                      <a:pt x="610" y="994"/>
                      <a:pt x="569" y="984"/>
                    </a:cubicBezTo>
                    <a:cubicBezTo>
                      <a:pt x="566" y="980"/>
                      <a:pt x="564" y="975"/>
                      <a:pt x="561" y="972"/>
                    </a:cubicBezTo>
                    <a:cubicBezTo>
                      <a:pt x="558" y="969"/>
                      <a:pt x="552" y="968"/>
                      <a:pt x="549" y="964"/>
                    </a:cubicBezTo>
                    <a:cubicBezTo>
                      <a:pt x="546" y="961"/>
                      <a:pt x="548" y="955"/>
                      <a:pt x="545" y="952"/>
                    </a:cubicBezTo>
                    <a:cubicBezTo>
                      <a:pt x="520" y="920"/>
                      <a:pt x="483" y="926"/>
                      <a:pt x="445" y="924"/>
                    </a:cubicBezTo>
                    <a:cubicBezTo>
                      <a:pt x="409" y="900"/>
                      <a:pt x="472" y="939"/>
                      <a:pt x="397" y="912"/>
                    </a:cubicBezTo>
                    <a:cubicBezTo>
                      <a:pt x="388" y="909"/>
                      <a:pt x="385" y="896"/>
                      <a:pt x="377" y="892"/>
                    </a:cubicBezTo>
                    <a:cubicBezTo>
                      <a:pt x="364" y="885"/>
                      <a:pt x="340" y="885"/>
                      <a:pt x="329" y="884"/>
                    </a:cubicBezTo>
                    <a:cubicBezTo>
                      <a:pt x="323" y="881"/>
                      <a:pt x="307" y="874"/>
                      <a:pt x="301" y="868"/>
                    </a:cubicBezTo>
                    <a:cubicBezTo>
                      <a:pt x="298" y="865"/>
                      <a:pt x="297" y="859"/>
                      <a:pt x="293" y="856"/>
                    </a:cubicBezTo>
                    <a:cubicBezTo>
                      <a:pt x="286" y="850"/>
                      <a:pt x="276" y="849"/>
                      <a:pt x="269" y="844"/>
                    </a:cubicBezTo>
                    <a:cubicBezTo>
                      <a:pt x="262" y="845"/>
                      <a:pt x="254" y="843"/>
                      <a:pt x="249" y="848"/>
                    </a:cubicBezTo>
                    <a:cubicBezTo>
                      <a:pt x="246" y="851"/>
                      <a:pt x="251" y="856"/>
                      <a:pt x="253" y="860"/>
                    </a:cubicBezTo>
                    <a:cubicBezTo>
                      <a:pt x="260" y="874"/>
                      <a:pt x="262" y="883"/>
                      <a:pt x="277" y="888"/>
                    </a:cubicBezTo>
                    <a:cubicBezTo>
                      <a:pt x="284" y="908"/>
                      <a:pt x="293" y="917"/>
                      <a:pt x="313" y="924"/>
                    </a:cubicBezTo>
                    <a:cubicBezTo>
                      <a:pt x="324" y="923"/>
                      <a:pt x="336" y="925"/>
                      <a:pt x="345" y="920"/>
                    </a:cubicBezTo>
                    <a:cubicBezTo>
                      <a:pt x="369" y="906"/>
                      <a:pt x="329" y="897"/>
                      <a:pt x="361" y="908"/>
                    </a:cubicBezTo>
                    <a:cubicBezTo>
                      <a:pt x="372" y="941"/>
                      <a:pt x="374" y="934"/>
                      <a:pt x="409" y="940"/>
                    </a:cubicBezTo>
                    <a:cubicBezTo>
                      <a:pt x="416" y="961"/>
                      <a:pt x="419" y="964"/>
                      <a:pt x="409" y="996"/>
                    </a:cubicBezTo>
                    <a:cubicBezTo>
                      <a:pt x="406" y="1007"/>
                      <a:pt x="372" y="1010"/>
                      <a:pt x="365" y="1012"/>
                    </a:cubicBezTo>
                    <a:cubicBezTo>
                      <a:pt x="353" y="1015"/>
                      <a:pt x="329" y="1024"/>
                      <a:pt x="329" y="1024"/>
                    </a:cubicBezTo>
                    <a:cubicBezTo>
                      <a:pt x="323" y="1033"/>
                      <a:pt x="320" y="1058"/>
                      <a:pt x="313" y="1064"/>
                    </a:cubicBezTo>
                    <a:cubicBezTo>
                      <a:pt x="303" y="1072"/>
                      <a:pt x="244" y="1077"/>
                      <a:pt x="229" y="1080"/>
                    </a:cubicBezTo>
                    <a:cubicBezTo>
                      <a:pt x="221" y="1085"/>
                      <a:pt x="213" y="1091"/>
                      <a:pt x="205" y="1096"/>
                    </a:cubicBezTo>
                    <a:cubicBezTo>
                      <a:pt x="201" y="1099"/>
                      <a:pt x="193" y="1104"/>
                      <a:pt x="193" y="1104"/>
                    </a:cubicBezTo>
                    <a:cubicBezTo>
                      <a:pt x="176" y="1098"/>
                      <a:pt x="180" y="1090"/>
                      <a:pt x="165" y="1080"/>
                    </a:cubicBezTo>
                    <a:cubicBezTo>
                      <a:pt x="154" y="1046"/>
                      <a:pt x="161" y="1026"/>
                      <a:pt x="125" y="1008"/>
                    </a:cubicBezTo>
                    <a:cubicBezTo>
                      <a:pt x="107" y="980"/>
                      <a:pt x="112" y="993"/>
                      <a:pt x="105" y="972"/>
                    </a:cubicBezTo>
                    <a:cubicBezTo>
                      <a:pt x="103" y="928"/>
                      <a:pt x="114" y="862"/>
                      <a:pt x="61" y="844"/>
                    </a:cubicBezTo>
                    <a:cubicBezTo>
                      <a:pt x="56" y="829"/>
                      <a:pt x="46" y="827"/>
                      <a:pt x="41" y="812"/>
                    </a:cubicBezTo>
                    <a:cubicBezTo>
                      <a:pt x="46" y="809"/>
                      <a:pt x="51" y="806"/>
                      <a:pt x="57" y="804"/>
                    </a:cubicBezTo>
                    <a:cubicBezTo>
                      <a:pt x="63" y="802"/>
                      <a:pt x="72" y="805"/>
                      <a:pt x="77" y="800"/>
                    </a:cubicBezTo>
                    <a:cubicBezTo>
                      <a:pt x="83" y="794"/>
                      <a:pt x="82" y="784"/>
                      <a:pt x="85" y="776"/>
                    </a:cubicBezTo>
                    <a:cubicBezTo>
                      <a:pt x="89" y="763"/>
                      <a:pt x="97" y="753"/>
                      <a:pt x="101" y="740"/>
                    </a:cubicBezTo>
                    <a:cubicBezTo>
                      <a:pt x="94" y="711"/>
                      <a:pt x="104" y="728"/>
                      <a:pt x="65" y="728"/>
                    </a:cubicBezTo>
                    <a:cubicBezTo>
                      <a:pt x="56" y="728"/>
                      <a:pt x="46" y="725"/>
                      <a:pt x="37" y="724"/>
                    </a:cubicBezTo>
                    <a:cubicBezTo>
                      <a:pt x="32" y="708"/>
                      <a:pt x="19" y="689"/>
                      <a:pt x="5" y="680"/>
                    </a:cubicBezTo>
                    <a:cubicBezTo>
                      <a:pt x="13" y="647"/>
                      <a:pt x="0" y="678"/>
                      <a:pt x="41" y="660"/>
                    </a:cubicBezTo>
                    <a:cubicBezTo>
                      <a:pt x="45" y="658"/>
                      <a:pt x="42" y="651"/>
                      <a:pt x="45" y="648"/>
                    </a:cubicBezTo>
                    <a:cubicBezTo>
                      <a:pt x="51" y="641"/>
                      <a:pt x="61" y="639"/>
                      <a:pt x="69" y="636"/>
                    </a:cubicBezTo>
                    <a:cubicBezTo>
                      <a:pt x="105" y="639"/>
                      <a:pt x="138" y="644"/>
                      <a:pt x="173" y="648"/>
                    </a:cubicBezTo>
                    <a:cubicBezTo>
                      <a:pt x="184" y="647"/>
                      <a:pt x="196" y="649"/>
                      <a:pt x="205" y="644"/>
                    </a:cubicBezTo>
                    <a:cubicBezTo>
                      <a:pt x="216" y="637"/>
                      <a:pt x="177" y="616"/>
                      <a:pt x="177" y="616"/>
                    </a:cubicBezTo>
                    <a:cubicBezTo>
                      <a:pt x="164" y="597"/>
                      <a:pt x="149" y="585"/>
                      <a:pt x="177" y="576"/>
                    </a:cubicBezTo>
                    <a:cubicBezTo>
                      <a:pt x="190" y="556"/>
                      <a:pt x="197" y="560"/>
                      <a:pt x="221" y="564"/>
                    </a:cubicBezTo>
                    <a:cubicBezTo>
                      <a:pt x="238" y="589"/>
                      <a:pt x="229" y="588"/>
                      <a:pt x="261" y="596"/>
                    </a:cubicBezTo>
                    <a:cubicBezTo>
                      <a:pt x="284" y="611"/>
                      <a:pt x="296" y="595"/>
                      <a:pt x="317" y="592"/>
                    </a:cubicBezTo>
                    <a:cubicBezTo>
                      <a:pt x="338" y="589"/>
                      <a:pt x="360" y="589"/>
                      <a:pt x="381" y="588"/>
                    </a:cubicBezTo>
                    <a:cubicBezTo>
                      <a:pt x="384" y="584"/>
                      <a:pt x="385" y="579"/>
                      <a:pt x="389" y="576"/>
                    </a:cubicBezTo>
                    <a:cubicBezTo>
                      <a:pt x="392" y="573"/>
                      <a:pt x="398" y="575"/>
                      <a:pt x="401" y="572"/>
                    </a:cubicBezTo>
                    <a:cubicBezTo>
                      <a:pt x="448" y="525"/>
                      <a:pt x="395" y="563"/>
                      <a:pt x="429" y="540"/>
                    </a:cubicBezTo>
                    <a:cubicBezTo>
                      <a:pt x="437" y="515"/>
                      <a:pt x="444" y="490"/>
                      <a:pt x="449" y="464"/>
                    </a:cubicBezTo>
                    <a:cubicBezTo>
                      <a:pt x="454" y="404"/>
                      <a:pt x="448" y="428"/>
                      <a:pt x="461" y="388"/>
                    </a:cubicBezTo>
                    <a:cubicBezTo>
                      <a:pt x="467" y="370"/>
                      <a:pt x="484" y="359"/>
                      <a:pt x="489" y="340"/>
                    </a:cubicBezTo>
                    <a:cubicBezTo>
                      <a:pt x="494" y="324"/>
                      <a:pt x="498" y="315"/>
                      <a:pt x="505" y="300"/>
                    </a:cubicBezTo>
                    <a:cubicBezTo>
                      <a:pt x="507" y="296"/>
                      <a:pt x="510" y="292"/>
                      <a:pt x="509" y="288"/>
                    </a:cubicBezTo>
                    <a:cubicBezTo>
                      <a:pt x="508" y="285"/>
                      <a:pt x="504" y="288"/>
                      <a:pt x="501" y="288"/>
                    </a:cubicBez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5" name="Freeform 31"/>
              <p:cNvSpPr>
                <a:spLocks/>
              </p:cNvSpPr>
              <p:nvPr/>
            </p:nvSpPr>
            <p:spPr bwMode="auto">
              <a:xfrm>
                <a:off x="5056" y="1139"/>
                <a:ext cx="171" cy="405"/>
              </a:xfrm>
              <a:custGeom>
                <a:avLst/>
                <a:gdLst>
                  <a:gd name="T0" fmla="*/ 20 w 171"/>
                  <a:gd name="T1" fmla="*/ 65 h 405"/>
                  <a:gd name="T2" fmla="*/ 0 w 171"/>
                  <a:gd name="T3" fmla="*/ 5 h 405"/>
                  <a:gd name="T4" fmla="*/ 12 w 171"/>
                  <a:gd name="T5" fmla="*/ 1 h 405"/>
                  <a:gd name="T6" fmla="*/ 36 w 171"/>
                  <a:gd name="T7" fmla="*/ 17 h 405"/>
                  <a:gd name="T8" fmla="*/ 52 w 171"/>
                  <a:gd name="T9" fmla="*/ 37 h 405"/>
                  <a:gd name="T10" fmla="*/ 84 w 171"/>
                  <a:gd name="T11" fmla="*/ 81 h 405"/>
                  <a:gd name="T12" fmla="*/ 132 w 171"/>
                  <a:gd name="T13" fmla="*/ 109 h 405"/>
                  <a:gd name="T14" fmla="*/ 152 w 171"/>
                  <a:gd name="T15" fmla="*/ 201 h 405"/>
                  <a:gd name="T16" fmla="*/ 160 w 171"/>
                  <a:gd name="T17" fmla="*/ 233 h 405"/>
                  <a:gd name="T18" fmla="*/ 168 w 171"/>
                  <a:gd name="T19" fmla="*/ 257 h 405"/>
                  <a:gd name="T20" fmla="*/ 164 w 171"/>
                  <a:gd name="T21" fmla="*/ 321 h 405"/>
                  <a:gd name="T22" fmla="*/ 140 w 171"/>
                  <a:gd name="T23" fmla="*/ 337 h 405"/>
                  <a:gd name="T24" fmla="*/ 120 w 171"/>
                  <a:gd name="T25" fmla="*/ 361 h 405"/>
                  <a:gd name="T26" fmla="*/ 88 w 171"/>
                  <a:gd name="T27" fmla="*/ 397 h 405"/>
                  <a:gd name="T28" fmla="*/ 88 w 171"/>
                  <a:gd name="T29" fmla="*/ 333 h 405"/>
                  <a:gd name="T30" fmla="*/ 112 w 171"/>
                  <a:gd name="T31" fmla="*/ 297 h 405"/>
                  <a:gd name="T32" fmla="*/ 120 w 171"/>
                  <a:gd name="T33" fmla="*/ 285 h 405"/>
                  <a:gd name="T34" fmla="*/ 100 w 171"/>
                  <a:gd name="T35" fmla="*/ 197 h 405"/>
                  <a:gd name="T36" fmla="*/ 84 w 171"/>
                  <a:gd name="T37" fmla="*/ 113 h 405"/>
                  <a:gd name="T38" fmla="*/ 20 w 171"/>
                  <a:gd name="T39" fmla="*/ 65 h 40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71"/>
                  <a:gd name="T61" fmla="*/ 0 h 405"/>
                  <a:gd name="T62" fmla="*/ 171 w 171"/>
                  <a:gd name="T63" fmla="*/ 405 h 40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71" h="405">
                    <a:moveTo>
                      <a:pt x="20" y="65"/>
                    </a:moveTo>
                    <a:cubicBezTo>
                      <a:pt x="17" y="35"/>
                      <a:pt x="23" y="20"/>
                      <a:pt x="0" y="5"/>
                    </a:cubicBezTo>
                    <a:cubicBezTo>
                      <a:pt x="4" y="4"/>
                      <a:pt x="8" y="0"/>
                      <a:pt x="12" y="1"/>
                    </a:cubicBezTo>
                    <a:cubicBezTo>
                      <a:pt x="21" y="4"/>
                      <a:pt x="36" y="17"/>
                      <a:pt x="36" y="17"/>
                    </a:cubicBezTo>
                    <a:cubicBezTo>
                      <a:pt x="45" y="44"/>
                      <a:pt x="33" y="15"/>
                      <a:pt x="52" y="37"/>
                    </a:cubicBezTo>
                    <a:cubicBezTo>
                      <a:pt x="67" y="54"/>
                      <a:pt x="67" y="70"/>
                      <a:pt x="84" y="81"/>
                    </a:cubicBezTo>
                    <a:cubicBezTo>
                      <a:pt x="92" y="104"/>
                      <a:pt x="110" y="105"/>
                      <a:pt x="132" y="109"/>
                    </a:cubicBezTo>
                    <a:cubicBezTo>
                      <a:pt x="162" y="129"/>
                      <a:pt x="145" y="169"/>
                      <a:pt x="152" y="201"/>
                    </a:cubicBezTo>
                    <a:cubicBezTo>
                      <a:pt x="154" y="212"/>
                      <a:pt x="157" y="222"/>
                      <a:pt x="160" y="233"/>
                    </a:cubicBezTo>
                    <a:cubicBezTo>
                      <a:pt x="162" y="241"/>
                      <a:pt x="168" y="257"/>
                      <a:pt x="168" y="257"/>
                    </a:cubicBezTo>
                    <a:cubicBezTo>
                      <a:pt x="167" y="278"/>
                      <a:pt x="171" y="301"/>
                      <a:pt x="164" y="321"/>
                    </a:cubicBezTo>
                    <a:cubicBezTo>
                      <a:pt x="161" y="330"/>
                      <a:pt x="148" y="332"/>
                      <a:pt x="140" y="337"/>
                    </a:cubicBezTo>
                    <a:cubicBezTo>
                      <a:pt x="131" y="343"/>
                      <a:pt x="126" y="352"/>
                      <a:pt x="120" y="361"/>
                    </a:cubicBezTo>
                    <a:cubicBezTo>
                      <a:pt x="116" y="397"/>
                      <a:pt x="121" y="405"/>
                      <a:pt x="88" y="397"/>
                    </a:cubicBezTo>
                    <a:cubicBezTo>
                      <a:pt x="80" y="373"/>
                      <a:pt x="78" y="372"/>
                      <a:pt x="88" y="333"/>
                    </a:cubicBezTo>
                    <a:cubicBezTo>
                      <a:pt x="92" y="319"/>
                      <a:pt x="104" y="309"/>
                      <a:pt x="112" y="297"/>
                    </a:cubicBezTo>
                    <a:cubicBezTo>
                      <a:pt x="115" y="293"/>
                      <a:pt x="120" y="285"/>
                      <a:pt x="120" y="285"/>
                    </a:cubicBezTo>
                    <a:cubicBezTo>
                      <a:pt x="128" y="254"/>
                      <a:pt x="135" y="209"/>
                      <a:pt x="100" y="197"/>
                    </a:cubicBezTo>
                    <a:cubicBezTo>
                      <a:pt x="79" y="165"/>
                      <a:pt x="101" y="160"/>
                      <a:pt x="84" y="113"/>
                    </a:cubicBezTo>
                    <a:cubicBezTo>
                      <a:pt x="76" y="91"/>
                      <a:pt x="31" y="98"/>
                      <a:pt x="20" y="65"/>
                    </a:cubicBezTo>
                    <a:close/>
                  </a:path>
                </a:pathLst>
              </a:custGeom>
              <a:solidFill>
                <a:srgbClr val="FF99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33" name="Freeform 46"/>
            <p:cNvSpPr>
              <a:spLocks/>
            </p:cNvSpPr>
            <p:nvPr/>
          </p:nvSpPr>
          <p:spPr bwMode="auto">
            <a:xfrm>
              <a:off x="712" y="808"/>
              <a:ext cx="410" cy="192"/>
            </a:xfrm>
            <a:custGeom>
              <a:avLst/>
              <a:gdLst>
                <a:gd name="T0" fmla="*/ 0 w 410"/>
                <a:gd name="T1" fmla="*/ 192 h 192"/>
                <a:gd name="T2" fmla="*/ 40 w 410"/>
                <a:gd name="T3" fmla="*/ 168 h 192"/>
                <a:gd name="T4" fmla="*/ 72 w 410"/>
                <a:gd name="T5" fmla="*/ 136 h 192"/>
                <a:gd name="T6" fmla="*/ 92 w 410"/>
                <a:gd name="T7" fmla="*/ 120 h 192"/>
                <a:gd name="T8" fmla="*/ 100 w 410"/>
                <a:gd name="T9" fmla="*/ 108 h 192"/>
                <a:gd name="T10" fmla="*/ 160 w 410"/>
                <a:gd name="T11" fmla="*/ 68 h 192"/>
                <a:gd name="T12" fmla="*/ 248 w 410"/>
                <a:gd name="T13" fmla="*/ 24 h 192"/>
                <a:gd name="T14" fmla="*/ 292 w 410"/>
                <a:gd name="T15" fmla="*/ 12 h 192"/>
                <a:gd name="T16" fmla="*/ 304 w 410"/>
                <a:gd name="T17" fmla="*/ 8 h 192"/>
                <a:gd name="T18" fmla="*/ 356 w 410"/>
                <a:gd name="T19" fmla="*/ 12 h 192"/>
                <a:gd name="T20" fmla="*/ 388 w 410"/>
                <a:gd name="T21" fmla="*/ 100 h 192"/>
                <a:gd name="T22" fmla="*/ 368 w 410"/>
                <a:gd name="T23" fmla="*/ 152 h 192"/>
                <a:gd name="T24" fmla="*/ 308 w 410"/>
                <a:gd name="T25" fmla="*/ 164 h 192"/>
                <a:gd name="T26" fmla="*/ 304 w 410"/>
                <a:gd name="T27" fmla="*/ 152 h 192"/>
                <a:gd name="T28" fmla="*/ 280 w 410"/>
                <a:gd name="T29" fmla="*/ 144 h 192"/>
                <a:gd name="T30" fmla="*/ 248 w 410"/>
                <a:gd name="T31" fmla="*/ 172 h 192"/>
                <a:gd name="T32" fmla="*/ 144 w 410"/>
                <a:gd name="T33" fmla="*/ 148 h 192"/>
                <a:gd name="T34" fmla="*/ 124 w 410"/>
                <a:gd name="T35" fmla="*/ 132 h 192"/>
                <a:gd name="T36" fmla="*/ 52 w 410"/>
                <a:gd name="T37" fmla="*/ 172 h 192"/>
                <a:gd name="T38" fmla="*/ 0 w 410"/>
                <a:gd name="T39" fmla="*/ 192 h 1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0"/>
                <a:gd name="T61" fmla="*/ 0 h 192"/>
                <a:gd name="T62" fmla="*/ 410 w 410"/>
                <a:gd name="T63" fmla="*/ 192 h 1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0" h="192">
                  <a:moveTo>
                    <a:pt x="0" y="192"/>
                  </a:moveTo>
                  <a:cubicBezTo>
                    <a:pt x="11" y="176"/>
                    <a:pt x="21" y="176"/>
                    <a:pt x="40" y="168"/>
                  </a:cubicBezTo>
                  <a:cubicBezTo>
                    <a:pt x="52" y="156"/>
                    <a:pt x="58" y="145"/>
                    <a:pt x="72" y="136"/>
                  </a:cubicBezTo>
                  <a:cubicBezTo>
                    <a:pt x="95" y="102"/>
                    <a:pt x="64" y="142"/>
                    <a:pt x="92" y="120"/>
                  </a:cubicBezTo>
                  <a:cubicBezTo>
                    <a:pt x="96" y="117"/>
                    <a:pt x="96" y="111"/>
                    <a:pt x="100" y="108"/>
                  </a:cubicBezTo>
                  <a:cubicBezTo>
                    <a:pt x="112" y="98"/>
                    <a:pt x="144" y="73"/>
                    <a:pt x="160" y="68"/>
                  </a:cubicBezTo>
                  <a:cubicBezTo>
                    <a:pt x="182" y="51"/>
                    <a:pt x="221" y="33"/>
                    <a:pt x="248" y="24"/>
                  </a:cubicBezTo>
                  <a:cubicBezTo>
                    <a:pt x="262" y="19"/>
                    <a:pt x="278" y="17"/>
                    <a:pt x="292" y="12"/>
                  </a:cubicBezTo>
                  <a:cubicBezTo>
                    <a:pt x="296" y="11"/>
                    <a:pt x="304" y="8"/>
                    <a:pt x="304" y="8"/>
                  </a:cubicBezTo>
                  <a:cubicBezTo>
                    <a:pt x="321" y="9"/>
                    <a:pt x="343" y="0"/>
                    <a:pt x="356" y="12"/>
                  </a:cubicBezTo>
                  <a:cubicBezTo>
                    <a:pt x="376" y="31"/>
                    <a:pt x="343" y="85"/>
                    <a:pt x="388" y="100"/>
                  </a:cubicBezTo>
                  <a:cubicBezTo>
                    <a:pt x="410" y="132"/>
                    <a:pt x="404" y="143"/>
                    <a:pt x="368" y="152"/>
                  </a:cubicBezTo>
                  <a:cubicBezTo>
                    <a:pt x="352" y="176"/>
                    <a:pt x="340" y="167"/>
                    <a:pt x="308" y="164"/>
                  </a:cubicBezTo>
                  <a:cubicBezTo>
                    <a:pt x="307" y="160"/>
                    <a:pt x="307" y="154"/>
                    <a:pt x="304" y="152"/>
                  </a:cubicBezTo>
                  <a:cubicBezTo>
                    <a:pt x="297" y="147"/>
                    <a:pt x="280" y="144"/>
                    <a:pt x="280" y="144"/>
                  </a:cubicBezTo>
                  <a:cubicBezTo>
                    <a:pt x="267" y="153"/>
                    <a:pt x="261" y="163"/>
                    <a:pt x="248" y="172"/>
                  </a:cubicBezTo>
                  <a:cubicBezTo>
                    <a:pt x="209" y="168"/>
                    <a:pt x="181" y="153"/>
                    <a:pt x="144" y="148"/>
                  </a:cubicBezTo>
                  <a:cubicBezTo>
                    <a:pt x="134" y="119"/>
                    <a:pt x="143" y="119"/>
                    <a:pt x="124" y="132"/>
                  </a:cubicBezTo>
                  <a:cubicBezTo>
                    <a:pt x="113" y="164"/>
                    <a:pt x="79" y="163"/>
                    <a:pt x="52" y="172"/>
                  </a:cubicBezTo>
                  <a:cubicBezTo>
                    <a:pt x="32" y="192"/>
                    <a:pt x="30" y="192"/>
                    <a:pt x="0" y="192"/>
                  </a:cubicBez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58"/>
          <p:cNvGrpSpPr>
            <a:grpSpLocks/>
          </p:cNvGrpSpPr>
          <p:nvPr/>
        </p:nvGrpSpPr>
        <p:grpSpPr bwMode="auto">
          <a:xfrm>
            <a:off x="2000232" y="5500702"/>
            <a:ext cx="5727700" cy="612775"/>
            <a:chOff x="1231" y="3064"/>
            <a:chExt cx="3608" cy="386"/>
          </a:xfrm>
          <a:solidFill>
            <a:schemeClr val="tx1"/>
          </a:solidFill>
        </p:grpSpPr>
        <p:sp>
          <p:nvSpPr>
            <p:cNvPr id="6154" name="Freeform 56"/>
            <p:cNvSpPr>
              <a:spLocks/>
            </p:cNvSpPr>
            <p:nvPr/>
          </p:nvSpPr>
          <p:spPr bwMode="auto">
            <a:xfrm>
              <a:off x="1231" y="3158"/>
              <a:ext cx="697" cy="292"/>
            </a:xfrm>
            <a:custGeom>
              <a:avLst/>
              <a:gdLst>
                <a:gd name="T0" fmla="*/ 5 w 697"/>
                <a:gd name="T1" fmla="*/ 266 h 292"/>
                <a:gd name="T2" fmla="*/ 65 w 697"/>
                <a:gd name="T3" fmla="*/ 162 h 292"/>
                <a:gd name="T4" fmla="*/ 89 w 697"/>
                <a:gd name="T5" fmla="*/ 142 h 292"/>
                <a:gd name="T6" fmla="*/ 97 w 697"/>
                <a:gd name="T7" fmla="*/ 110 h 292"/>
                <a:gd name="T8" fmla="*/ 165 w 697"/>
                <a:gd name="T9" fmla="*/ 82 h 292"/>
                <a:gd name="T10" fmla="*/ 285 w 697"/>
                <a:gd name="T11" fmla="*/ 86 h 292"/>
                <a:gd name="T12" fmla="*/ 289 w 697"/>
                <a:gd name="T13" fmla="*/ 58 h 292"/>
                <a:gd name="T14" fmla="*/ 321 w 697"/>
                <a:gd name="T15" fmla="*/ 50 h 292"/>
                <a:gd name="T16" fmla="*/ 405 w 697"/>
                <a:gd name="T17" fmla="*/ 74 h 292"/>
                <a:gd name="T18" fmla="*/ 457 w 697"/>
                <a:gd name="T19" fmla="*/ 86 h 292"/>
                <a:gd name="T20" fmla="*/ 465 w 697"/>
                <a:gd name="T21" fmla="*/ 62 h 292"/>
                <a:gd name="T22" fmla="*/ 557 w 697"/>
                <a:gd name="T23" fmla="*/ 46 h 292"/>
                <a:gd name="T24" fmla="*/ 613 w 697"/>
                <a:gd name="T25" fmla="*/ 18 h 292"/>
                <a:gd name="T26" fmla="*/ 697 w 697"/>
                <a:gd name="T27" fmla="*/ 10 h 292"/>
                <a:gd name="T28" fmla="*/ 621 w 697"/>
                <a:gd name="T29" fmla="*/ 46 h 292"/>
                <a:gd name="T30" fmla="*/ 589 w 697"/>
                <a:gd name="T31" fmla="*/ 70 h 292"/>
                <a:gd name="T32" fmla="*/ 553 w 697"/>
                <a:gd name="T33" fmla="*/ 106 h 292"/>
                <a:gd name="T34" fmla="*/ 533 w 697"/>
                <a:gd name="T35" fmla="*/ 126 h 292"/>
                <a:gd name="T36" fmla="*/ 509 w 697"/>
                <a:gd name="T37" fmla="*/ 134 h 292"/>
                <a:gd name="T38" fmla="*/ 573 w 697"/>
                <a:gd name="T39" fmla="*/ 214 h 292"/>
                <a:gd name="T40" fmla="*/ 609 w 697"/>
                <a:gd name="T41" fmla="*/ 218 h 292"/>
                <a:gd name="T42" fmla="*/ 653 w 697"/>
                <a:gd name="T43" fmla="*/ 222 h 292"/>
                <a:gd name="T44" fmla="*/ 669 w 697"/>
                <a:gd name="T45" fmla="*/ 226 h 292"/>
                <a:gd name="T46" fmla="*/ 657 w 697"/>
                <a:gd name="T47" fmla="*/ 234 h 292"/>
                <a:gd name="T48" fmla="*/ 605 w 697"/>
                <a:gd name="T49" fmla="*/ 238 h 292"/>
                <a:gd name="T50" fmla="*/ 433 w 697"/>
                <a:gd name="T51" fmla="*/ 270 h 292"/>
                <a:gd name="T52" fmla="*/ 229 w 697"/>
                <a:gd name="T53" fmla="*/ 290 h 292"/>
                <a:gd name="T54" fmla="*/ 13 w 697"/>
                <a:gd name="T55" fmla="*/ 274 h 292"/>
                <a:gd name="T56" fmla="*/ 5 w 697"/>
                <a:gd name="T57" fmla="*/ 266 h 29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97"/>
                <a:gd name="T88" fmla="*/ 0 h 292"/>
                <a:gd name="T89" fmla="*/ 697 w 697"/>
                <a:gd name="T90" fmla="*/ 292 h 29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97" h="292">
                  <a:moveTo>
                    <a:pt x="5" y="266"/>
                  </a:moveTo>
                  <a:cubicBezTo>
                    <a:pt x="23" y="213"/>
                    <a:pt x="0" y="184"/>
                    <a:pt x="65" y="162"/>
                  </a:cubicBezTo>
                  <a:cubicBezTo>
                    <a:pt x="72" y="155"/>
                    <a:pt x="82" y="150"/>
                    <a:pt x="89" y="142"/>
                  </a:cubicBezTo>
                  <a:cubicBezTo>
                    <a:pt x="93" y="137"/>
                    <a:pt x="96" y="113"/>
                    <a:pt x="97" y="110"/>
                  </a:cubicBezTo>
                  <a:cubicBezTo>
                    <a:pt x="107" y="92"/>
                    <a:pt x="148" y="93"/>
                    <a:pt x="165" y="82"/>
                  </a:cubicBezTo>
                  <a:cubicBezTo>
                    <a:pt x="205" y="83"/>
                    <a:pt x="246" y="94"/>
                    <a:pt x="285" y="86"/>
                  </a:cubicBezTo>
                  <a:cubicBezTo>
                    <a:pt x="294" y="84"/>
                    <a:pt x="285" y="66"/>
                    <a:pt x="289" y="58"/>
                  </a:cubicBezTo>
                  <a:cubicBezTo>
                    <a:pt x="294" y="48"/>
                    <a:pt x="310" y="52"/>
                    <a:pt x="321" y="50"/>
                  </a:cubicBezTo>
                  <a:cubicBezTo>
                    <a:pt x="352" y="55"/>
                    <a:pt x="374" y="69"/>
                    <a:pt x="405" y="74"/>
                  </a:cubicBezTo>
                  <a:cubicBezTo>
                    <a:pt x="424" y="93"/>
                    <a:pt x="428" y="90"/>
                    <a:pt x="457" y="86"/>
                  </a:cubicBezTo>
                  <a:cubicBezTo>
                    <a:pt x="460" y="78"/>
                    <a:pt x="457" y="64"/>
                    <a:pt x="465" y="62"/>
                  </a:cubicBezTo>
                  <a:cubicBezTo>
                    <a:pt x="501" y="53"/>
                    <a:pt x="518" y="49"/>
                    <a:pt x="557" y="46"/>
                  </a:cubicBezTo>
                  <a:cubicBezTo>
                    <a:pt x="568" y="13"/>
                    <a:pt x="572" y="22"/>
                    <a:pt x="613" y="18"/>
                  </a:cubicBezTo>
                  <a:cubicBezTo>
                    <a:pt x="640" y="0"/>
                    <a:pt x="665" y="7"/>
                    <a:pt x="697" y="10"/>
                  </a:cubicBezTo>
                  <a:cubicBezTo>
                    <a:pt x="670" y="19"/>
                    <a:pt x="644" y="30"/>
                    <a:pt x="621" y="46"/>
                  </a:cubicBezTo>
                  <a:cubicBezTo>
                    <a:pt x="611" y="60"/>
                    <a:pt x="603" y="61"/>
                    <a:pt x="589" y="70"/>
                  </a:cubicBezTo>
                  <a:cubicBezTo>
                    <a:pt x="581" y="82"/>
                    <a:pt x="565" y="102"/>
                    <a:pt x="553" y="106"/>
                  </a:cubicBezTo>
                  <a:cubicBezTo>
                    <a:pt x="546" y="117"/>
                    <a:pt x="546" y="120"/>
                    <a:pt x="533" y="126"/>
                  </a:cubicBezTo>
                  <a:cubicBezTo>
                    <a:pt x="525" y="129"/>
                    <a:pt x="509" y="134"/>
                    <a:pt x="509" y="134"/>
                  </a:cubicBezTo>
                  <a:cubicBezTo>
                    <a:pt x="463" y="203"/>
                    <a:pt x="526" y="209"/>
                    <a:pt x="573" y="214"/>
                  </a:cubicBezTo>
                  <a:cubicBezTo>
                    <a:pt x="585" y="215"/>
                    <a:pt x="597" y="217"/>
                    <a:pt x="609" y="218"/>
                  </a:cubicBezTo>
                  <a:cubicBezTo>
                    <a:pt x="624" y="219"/>
                    <a:pt x="638" y="221"/>
                    <a:pt x="653" y="222"/>
                  </a:cubicBezTo>
                  <a:cubicBezTo>
                    <a:pt x="658" y="223"/>
                    <a:pt x="667" y="221"/>
                    <a:pt x="669" y="226"/>
                  </a:cubicBezTo>
                  <a:cubicBezTo>
                    <a:pt x="671" y="231"/>
                    <a:pt x="662" y="233"/>
                    <a:pt x="657" y="234"/>
                  </a:cubicBezTo>
                  <a:cubicBezTo>
                    <a:pt x="640" y="237"/>
                    <a:pt x="622" y="237"/>
                    <a:pt x="605" y="238"/>
                  </a:cubicBezTo>
                  <a:cubicBezTo>
                    <a:pt x="546" y="258"/>
                    <a:pt x="496" y="266"/>
                    <a:pt x="433" y="270"/>
                  </a:cubicBezTo>
                  <a:cubicBezTo>
                    <a:pt x="346" y="292"/>
                    <a:pt x="396" y="286"/>
                    <a:pt x="229" y="290"/>
                  </a:cubicBezTo>
                  <a:cubicBezTo>
                    <a:pt x="122" y="287"/>
                    <a:pt x="93" y="285"/>
                    <a:pt x="13" y="274"/>
                  </a:cubicBezTo>
                  <a:cubicBezTo>
                    <a:pt x="4" y="261"/>
                    <a:pt x="5" y="257"/>
                    <a:pt x="5" y="266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55" name="Freeform 57"/>
            <p:cNvSpPr>
              <a:spLocks/>
            </p:cNvSpPr>
            <p:nvPr/>
          </p:nvSpPr>
          <p:spPr bwMode="auto">
            <a:xfrm>
              <a:off x="3960" y="3064"/>
              <a:ext cx="879" cy="329"/>
            </a:xfrm>
            <a:custGeom>
              <a:avLst/>
              <a:gdLst>
                <a:gd name="T0" fmla="*/ 40 w 879"/>
                <a:gd name="T1" fmla="*/ 284 h 329"/>
                <a:gd name="T2" fmla="*/ 44 w 879"/>
                <a:gd name="T3" fmla="*/ 148 h 329"/>
                <a:gd name="T4" fmla="*/ 96 w 879"/>
                <a:gd name="T5" fmla="*/ 136 h 329"/>
                <a:gd name="T6" fmla="*/ 144 w 879"/>
                <a:gd name="T7" fmla="*/ 100 h 329"/>
                <a:gd name="T8" fmla="*/ 216 w 879"/>
                <a:gd name="T9" fmla="*/ 60 h 329"/>
                <a:gd name="T10" fmla="*/ 320 w 879"/>
                <a:gd name="T11" fmla="*/ 24 h 329"/>
                <a:gd name="T12" fmla="*/ 400 w 879"/>
                <a:gd name="T13" fmla="*/ 64 h 329"/>
                <a:gd name="T14" fmla="*/ 416 w 879"/>
                <a:gd name="T15" fmla="*/ 76 h 329"/>
                <a:gd name="T16" fmla="*/ 436 w 879"/>
                <a:gd name="T17" fmla="*/ 72 h 329"/>
                <a:gd name="T18" fmla="*/ 588 w 879"/>
                <a:gd name="T19" fmla="*/ 28 h 329"/>
                <a:gd name="T20" fmla="*/ 668 w 879"/>
                <a:gd name="T21" fmla="*/ 28 h 329"/>
                <a:gd name="T22" fmla="*/ 676 w 879"/>
                <a:gd name="T23" fmla="*/ 56 h 329"/>
                <a:gd name="T24" fmla="*/ 704 w 879"/>
                <a:gd name="T25" fmla="*/ 60 h 329"/>
                <a:gd name="T26" fmla="*/ 772 w 879"/>
                <a:gd name="T27" fmla="*/ 76 h 329"/>
                <a:gd name="T28" fmla="*/ 816 w 879"/>
                <a:gd name="T29" fmla="*/ 108 h 329"/>
                <a:gd name="T30" fmla="*/ 856 w 879"/>
                <a:gd name="T31" fmla="*/ 168 h 329"/>
                <a:gd name="T32" fmla="*/ 844 w 879"/>
                <a:gd name="T33" fmla="*/ 248 h 329"/>
                <a:gd name="T34" fmla="*/ 800 w 879"/>
                <a:gd name="T35" fmla="*/ 252 h 329"/>
                <a:gd name="T36" fmla="*/ 728 w 879"/>
                <a:gd name="T37" fmla="*/ 280 h 329"/>
                <a:gd name="T38" fmla="*/ 652 w 879"/>
                <a:gd name="T39" fmla="*/ 288 h 329"/>
                <a:gd name="T40" fmla="*/ 432 w 879"/>
                <a:gd name="T41" fmla="*/ 312 h 329"/>
                <a:gd name="T42" fmla="*/ 164 w 879"/>
                <a:gd name="T43" fmla="*/ 316 h 329"/>
                <a:gd name="T44" fmla="*/ 72 w 879"/>
                <a:gd name="T45" fmla="*/ 300 h 329"/>
                <a:gd name="T46" fmla="*/ 40 w 879"/>
                <a:gd name="T47" fmla="*/ 284 h 3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79"/>
                <a:gd name="T73" fmla="*/ 0 h 329"/>
                <a:gd name="T74" fmla="*/ 879 w 879"/>
                <a:gd name="T75" fmla="*/ 329 h 3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79" h="329">
                  <a:moveTo>
                    <a:pt x="40" y="284"/>
                  </a:moveTo>
                  <a:cubicBezTo>
                    <a:pt x="6" y="250"/>
                    <a:pt x="0" y="176"/>
                    <a:pt x="44" y="148"/>
                  </a:cubicBezTo>
                  <a:cubicBezTo>
                    <a:pt x="57" y="140"/>
                    <a:pt x="82" y="138"/>
                    <a:pt x="96" y="136"/>
                  </a:cubicBezTo>
                  <a:cubicBezTo>
                    <a:pt x="108" y="118"/>
                    <a:pt x="124" y="107"/>
                    <a:pt x="144" y="100"/>
                  </a:cubicBezTo>
                  <a:cubicBezTo>
                    <a:pt x="157" y="62"/>
                    <a:pt x="181" y="69"/>
                    <a:pt x="216" y="60"/>
                  </a:cubicBezTo>
                  <a:cubicBezTo>
                    <a:pt x="232" y="11"/>
                    <a:pt x="268" y="27"/>
                    <a:pt x="320" y="24"/>
                  </a:cubicBezTo>
                  <a:cubicBezTo>
                    <a:pt x="367" y="27"/>
                    <a:pt x="386" y="21"/>
                    <a:pt x="400" y="64"/>
                  </a:cubicBezTo>
                  <a:cubicBezTo>
                    <a:pt x="387" y="104"/>
                    <a:pt x="393" y="85"/>
                    <a:pt x="416" y="76"/>
                  </a:cubicBezTo>
                  <a:cubicBezTo>
                    <a:pt x="422" y="74"/>
                    <a:pt x="429" y="73"/>
                    <a:pt x="436" y="72"/>
                  </a:cubicBezTo>
                  <a:cubicBezTo>
                    <a:pt x="484" y="0"/>
                    <a:pt x="425" y="33"/>
                    <a:pt x="588" y="28"/>
                  </a:cubicBezTo>
                  <a:cubicBezTo>
                    <a:pt x="618" y="20"/>
                    <a:pt x="623" y="17"/>
                    <a:pt x="668" y="28"/>
                  </a:cubicBezTo>
                  <a:cubicBezTo>
                    <a:pt x="677" y="30"/>
                    <a:pt x="668" y="51"/>
                    <a:pt x="676" y="56"/>
                  </a:cubicBezTo>
                  <a:cubicBezTo>
                    <a:pt x="684" y="61"/>
                    <a:pt x="695" y="59"/>
                    <a:pt x="704" y="60"/>
                  </a:cubicBezTo>
                  <a:cubicBezTo>
                    <a:pt x="734" y="70"/>
                    <a:pt x="730" y="72"/>
                    <a:pt x="772" y="76"/>
                  </a:cubicBezTo>
                  <a:cubicBezTo>
                    <a:pt x="790" y="103"/>
                    <a:pt x="786" y="101"/>
                    <a:pt x="816" y="108"/>
                  </a:cubicBezTo>
                  <a:cubicBezTo>
                    <a:pt x="838" y="123"/>
                    <a:pt x="848" y="143"/>
                    <a:pt x="856" y="168"/>
                  </a:cubicBezTo>
                  <a:cubicBezTo>
                    <a:pt x="824" y="189"/>
                    <a:pt x="879" y="202"/>
                    <a:pt x="844" y="248"/>
                  </a:cubicBezTo>
                  <a:cubicBezTo>
                    <a:pt x="835" y="260"/>
                    <a:pt x="815" y="251"/>
                    <a:pt x="800" y="252"/>
                  </a:cubicBezTo>
                  <a:cubicBezTo>
                    <a:pt x="777" y="260"/>
                    <a:pt x="753" y="278"/>
                    <a:pt x="728" y="280"/>
                  </a:cubicBezTo>
                  <a:cubicBezTo>
                    <a:pt x="673" y="285"/>
                    <a:pt x="699" y="282"/>
                    <a:pt x="652" y="288"/>
                  </a:cubicBezTo>
                  <a:cubicBezTo>
                    <a:pt x="565" y="317"/>
                    <a:pt x="560" y="309"/>
                    <a:pt x="432" y="312"/>
                  </a:cubicBezTo>
                  <a:cubicBezTo>
                    <a:pt x="346" y="329"/>
                    <a:pt x="246" y="318"/>
                    <a:pt x="164" y="316"/>
                  </a:cubicBezTo>
                  <a:cubicBezTo>
                    <a:pt x="124" y="303"/>
                    <a:pt x="122" y="304"/>
                    <a:pt x="72" y="300"/>
                  </a:cubicBezTo>
                  <a:cubicBezTo>
                    <a:pt x="60" y="292"/>
                    <a:pt x="40" y="255"/>
                    <a:pt x="40" y="284"/>
                  </a:cubicBez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pic>
        <p:nvPicPr>
          <p:cNvPr id="5129" name="Picture 2" descr="http://www.atkar.ru/products/edu/polit_polush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3" y="1214438"/>
            <a:ext cx="89296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Месяц 24"/>
          <p:cNvSpPr/>
          <p:nvPr/>
        </p:nvSpPr>
        <p:spPr>
          <a:xfrm rot="5400000" flipH="1">
            <a:off x="6822282" y="964406"/>
            <a:ext cx="285750" cy="1500187"/>
          </a:xfrm>
          <a:prstGeom prst="moon">
            <a:avLst>
              <a:gd name="adj" fmla="val 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1" name="Прямоугольник 25"/>
          <p:cNvSpPr>
            <a:spLocks noChangeArrowheads="1"/>
          </p:cNvSpPr>
          <p:nvPr/>
        </p:nvSpPr>
        <p:spPr bwMode="auto">
          <a:xfrm>
            <a:off x="1928813" y="285750"/>
            <a:ext cx="5503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Физическая карта полушарий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WordArt 4"/>
          <p:cNvSpPr>
            <a:spLocks noChangeArrowheads="1" noChangeShapeType="1" noTextEdit="1"/>
          </p:cNvSpPr>
          <p:nvPr/>
        </p:nvSpPr>
        <p:spPr bwMode="auto">
          <a:xfrm>
            <a:off x="3429000" y="428625"/>
            <a:ext cx="20891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Рим</a:t>
            </a:r>
          </a:p>
        </p:txBody>
      </p:sp>
      <p:pic>
        <p:nvPicPr>
          <p:cNvPr id="23555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63" y="1357313"/>
            <a:ext cx="7200900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1" descr="1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43888" y="188913"/>
            <a:ext cx="57626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 txBox="1">
            <a:spLocks noChangeArrowheads="1"/>
          </p:cNvSpPr>
          <p:nvPr/>
        </p:nvSpPr>
        <p:spPr bwMode="auto">
          <a:xfrm>
            <a:off x="1500188" y="357188"/>
            <a:ext cx="5549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Колизей в Риме</a:t>
            </a:r>
            <a:endParaRPr lang="ru-RU" sz="2800"/>
          </a:p>
        </p:txBody>
      </p:sp>
      <p:pic>
        <p:nvPicPr>
          <p:cNvPr id="24579" name="Picture 9" descr="1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43888" y="188913"/>
            <a:ext cx="57626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0" descr="Картинка 14 из 1092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3" y="3071813"/>
            <a:ext cx="50768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2" descr="http://www.ellf.ru/uploads/oldimages/thumbs/1174560889_005fsxc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3" y="928688"/>
            <a:ext cx="5000625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ChangeArrowheads="1"/>
          </p:cNvSpPr>
          <p:nvPr/>
        </p:nvSpPr>
        <p:spPr bwMode="auto">
          <a:xfrm>
            <a:off x="1643063" y="357188"/>
            <a:ext cx="56435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/>
              <a:t>Пизанская башня</a:t>
            </a:r>
          </a:p>
        </p:txBody>
      </p:sp>
      <p:pic>
        <p:nvPicPr>
          <p:cNvPr id="25603" name="Picture 8" descr="1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43888" y="188913"/>
            <a:ext cx="57626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Безымянный"/>
          <p:cNvPicPr>
            <a:picLocks noChangeAspect="1" noChangeArrowheads="1"/>
          </p:cNvPicPr>
          <p:nvPr/>
        </p:nvPicPr>
        <p:blipFill>
          <a:blip r:embed="rId3" cstate="email"/>
          <a:srcRect b="10709"/>
          <a:stretch>
            <a:fillRect/>
          </a:stretch>
        </p:blipFill>
        <p:spPr bwMode="auto">
          <a:xfrm>
            <a:off x="2000250" y="1071563"/>
            <a:ext cx="483235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5" descr="http://www.adn.es/clipping/ADNIMA20101229_1279/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0" y="1428750"/>
            <a:ext cx="2928938" cy="394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WordArt 5"/>
          <p:cNvSpPr>
            <a:spLocks noChangeArrowheads="1" noChangeShapeType="1" noTextEdit="1"/>
          </p:cNvSpPr>
          <p:nvPr/>
        </p:nvSpPr>
        <p:spPr bwMode="auto">
          <a:xfrm>
            <a:off x="755650" y="404813"/>
            <a:ext cx="76327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Знаменитый писатель-сказочник</a:t>
            </a:r>
          </a:p>
        </p:txBody>
      </p:sp>
      <p:sp>
        <p:nvSpPr>
          <p:cNvPr id="26628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6629" name="Picture 11" descr="11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16913" y="188913"/>
            <a:ext cx="576262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11" descr="http://kinolimon.ru/_ph/2/2/34226593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71563" y="1285875"/>
            <a:ext cx="28638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1835150" y="5715000"/>
            <a:ext cx="53578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latin typeface="Georgia" pitchFamily="18" charset="0"/>
              </a:rPr>
              <a:t>Джанни Родари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ChangeArrowheads="1"/>
          </p:cNvSpPr>
          <p:nvPr/>
        </p:nvSpPr>
        <p:spPr bwMode="auto">
          <a:xfrm>
            <a:off x="2643188" y="5857875"/>
            <a:ext cx="4071937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Столица - </a:t>
            </a:r>
            <a:r>
              <a:rPr lang="ru-RU" sz="2400" b="1">
                <a:solidFill>
                  <a:srgbClr val="FFFF00"/>
                </a:solidFill>
              </a:rPr>
              <a:t>Берлин</a:t>
            </a:r>
            <a:r>
              <a:rPr lang="ru-RU" sz="2400" b="1"/>
              <a:t> </a:t>
            </a:r>
          </a:p>
          <a:p>
            <a:pPr algn="ctr"/>
            <a:endParaRPr lang="ru-RU"/>
          </a:p>
        </p:txBody>
      </p:sp>
      <p:pic>
        <p:nvPicPr>
          <p:cNvPr id="27651" name="Picture 8" descr="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27988" y="188913"/>
            <a:ext cx="79216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Рисунок 26" descr="C:\Users\Дмитрий\Pictures\2011-03-31\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88" y="1714500"/>
            <a:ext cx="4295775" cy="40449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3143250" y="571500"/>
            <a:ext cx="3646488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Германия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357188" y="642938"/>
            <a:ext cx="2133600" cy="1131887"/>
            <a:chOff x="295" y="-1423"/>
            <a:chExt cx="1814" cy="1255"/>
          </a:xfrm>
        </p:grpSpPr>
        <p:pic>
          <p:nvPicPr>
            <p:cNvPr id="27655" name="Picture 5" descr="BD18185_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656" name="Group 6"/>
            <p:cNvGrpSpPr>
              <a:grpSpLocks/>
            </p:cNvGrpSpPr>
            <p:nvPr/>
          </p:nvGrpSpPr>
          <p:grpSpPr bwMode="auto">
            <a:xfrm>
              <a:off x="793" y="-1094"/>
              <a:ext cx="816" cy="589"/>
              <a:chOff x="884" y="2000"/>
              <a:chExt cx="1048" cy="767"/>
            </a:xfrm>
          </p:grpSpPr>
          <p:grpSp>
            <p:nvGrpSpPr>
              <p:cNvPr id="27657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27672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73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658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27666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27667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68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69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70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7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659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27660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27661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62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663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64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665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WordArt 4"/>
          <p:cNvSpPr>
            <a:spLocks noChangeArrowheads="1" noChangeShapeType="1" noTextEdit="1"/>
          </p:cNvSpPr>
          <p:nvPr/>
        </p:nvSpPr>
        <p:spPr bwMode="auto">
          <a:xfrm>
            <a:off x="2786063" y="357188"/>
            <a:ext cx="3744912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Берлин</a:t>
            </a:r>
          </a:p>
        </p:txBody>
      </p:sp>
      <p:pic>
        <p:nvPicPr>
          <p:cNvPr id="28675" name="Picture 8" descr="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27988" y="188913"/>
            <a:ext cx="79216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8" descr="http://www.estudy.ru/files/Berlin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5875" y="1357313"/>
            <a:ext cx="6569075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7"/>
          <p:cNvSpPr>
            <a:spLocks noChangeArrowheads="1"/>
          </p:cNvSpPr>
          <p:nvPr/>
        </p:nvSpPr>
        <p:spPr bwMode="auto">
          <a:xfrm>
            <a:off x="1357313" y="285750"/>
            <a:ext cx="6391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Бранденбургские ворота</a:t>
            </a:r>
          </a:p>
        </p:txBody>
      </p:sp>
      <p:pic>
        <p:nvPicPr>
          <p:cNvPr id="29699" name="Picture 8" descr="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27988" y="188913"/>
            <a:ext cx="79216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Рисунок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38" y="1477963"/>
            <a:ext cx="6715125" cy="47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2" descr="http://www.germany.ru/wwwthreads/files/25-1947918-__________________________-________.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50" y="1143000"/>
            <a:ext cx="40719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Прямоугольник 7"/>
          <p:cNvSpPr>
            <a:spLocks noChangeArrowheads="1"/>
          </p:cNvSpPr>
          <p:nvPr/>
        </p:nvSpPr>
        <p:spPr bwMode="auto">
          <a:xfrm>
            <a:off x="1357313" y="285750"/>
            <a:ext cx="6391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Кёльнский собор</a:t>
            </a:r>
          </a:p>
        </p:txBody>
      </p:sp>
      <p:pic>
        <p:nvPicPr>
          <p:cNvPr id="30724" name="Picture 8" descr="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027988" y="188913"/>
            <a:ext cx="79216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5"/>
          <p:cNvSpPr>
            <a:spLocks noChangeArrowheads="1" noChangeShapeType="1" noTextEdit="1"/>
          </p:cNvSpPr>
          <p:nvPr/>
        </p:nvSpPr>
        <p:spPr bwMode="auto">
          <a:xfrm>
            <a:off x="1857375" y="571500"/>
            <a:ext cx="57864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Автомобили Германии</a:t>
            </a:r>
          </a:p>
        </p:txBody>
      </p:sp>
      <p:pic>
        <p:nvPicPr>
          <p:cNvPr id="31747" name="Picture 5" descr="http://static.autonews.rbc.ua/img/publication/450x270/m/e/merc_factory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38" y="1857375"/>
            <a:ext cx="6699250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8" descr="Картинка 313 из 96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813" y="1928813"/>
            <a:ext cx="74390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10" descr="http://im0-tub.yandex.net/i?id=51786746-01-2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813" y="1928813"/>
            <a:ext cx="1571625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WordArt 5"/>
          <p:cNvSpPr>
            <a:spLocks noChangeArrowheads="1" noChangeShapeType="1" noTextEdit="1"/>
          </p:cNvSpPr>
          <p:nvPr/>
        </p:nvSpPr>
        <p:spPr bwMode="auto">
          <a:xfrm>
            <a:off x="1857375" y="571500"/>
            <a:ext cx="578643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Автомобиль «Мерседес»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/>
              <a:t>Политическая карта полушарий</a:t>
            </a:r>
          </a:p>
        </p:txBody>
      </p:sp>
      <p:pic>
        <p:nvPicPr>
          <p:cNvPr id="6147" name="i-main-pic" descr="Картинка 2 из 15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14438"/>
            <a:ext cx="914400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27988" y="188913"/>
            <a:ext cx="79216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10" descr="http://mylove.ru/m/5e5146a04e320e8c7f331d8b94532275_e73c46896329987e7df489089f3edb6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50" y="1714500"/>
            <a:ext cx="54641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Прямоугольник 9"/>
          <p:cNvSpPr>
            <a:spLocks noChangeArrowheads="1"/>
          </p:cNvSpPr>
          <p:nvPr/>
        </p:nvSpPr>
        <p:spPr bwMode="auto">
          <a:xfrm>
            <a:off x="3571875" y="357188"/>
            <a:ext cx="23606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/>
              <a:t>Сосиски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86563" y="5143500"/>
            <a:ext cx="500062" cy="21431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4"/>
          <p:cNvSpPr>
            <a:spLocks noChangeArrowheads="1"/>
          </p:cNvSpPr>
          <p:nvPr/>
        </p:nvSpPr>
        <p:spPr bwMode="auto">
          <a:xfrm>
            <a:off x="1285875" y="357188"/>
            <a:ext cx="6215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FF00"/>
                </a:solidFill>
              </a:rPr>
              <a:t>Бременские музыканты</a:t>
            </a:r>
          </a:p>
        </p:txBody>
      </p:sp>
      <p:pic>
        <p:nvPicPr>
          <p:cNvPr id="34819" name="Picture 6" descr="2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27988" y="188913"/>
            <a:ext cx="792162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 descr="Картинка 22 из 274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29250" y="1428750"/>
            <a:ext cx="3243263" cy="380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6" descr="Картинка 47 из 103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63" y="1714500"/>
            <a:ext cx="4471987" cy="334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357813" y="5357813"/>
            <a:ext cx="33734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00"/>
                </a:solidFill>
              </a:rPr>
              <a:t>Памятник бременским музыкантам </a:t>
            </a:r>
          </a:p>
          <a:p>
            <a:pPr algn="ctr"/>
            <a:r>
              <a:rPr lang="ru-RU" sz="2000" b="1">
                <a:solidFill>
                  <a:srgbClr val="FFFF00"/>
                </a:solidFill>
              </a:rPr>
              <a:t>в Бремене.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35843" name="Picture 10" descr="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43875" y="357188"/>
            <a:ext cx="792163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WordArt 5"/>
          <p:cNvSpPr>
            <a:spLocks noChangeArrowheads="1" noChangeShapeType="1" noTextEdit="1"/>
          </p:cNvSpPr>
          <p:nvPr/>
        </p:nvSpPr>
        <p:spPr bwMode="auto">
          <a:xfrm>
            <a:off x="1500188" y="404813"/>
            <a:ext cx="628650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Знаменитые братья-сказочники</a:t>
            </a:r>
          </a:p>
        </p:txBody>
      </p:sp>
      <p:pic>
        <p:nvPicPr>
          <p:cNvPr id="35845" name="Picture 2" descr="Картинка 2 из 1918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6063" y="1285875"/>
            <a:ext cx="3560762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9"/>
          <p:cNvSpPr txBox="1">
            <a:spLocks noChangeArrowheads="1"/>
          </p:cNvSpPr>
          <p:nvPr/>
        </p:nvSpPr>
        <p:spPr bwMode="auto">
          <a:xfrm>
            <a:off x="1285875" y="5357813"/>
            <a:ext cx="62150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i="1">
                <a:latin typeface="Georgia" pitchFamily="18" charset="0"/>
              </a:rPr>
              <a:t>Братья  Гримм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1" descr="C:\Users\Дмитрий\Pictures\2011-03-31\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25" y="1571625"/>
            <a:ext cx="3867150" cy="428625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6867" name="Picture 7" descr="Флаг Украин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86688" y="428625"/>
            <a:ext cx="857250" cy="571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3143250" y="571500"/>
            <a:ext cx="3194050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Украина</a:t>
            </a:r>
          </a:p>
        </p:txBody>
      </p:sp>
      <p:sp>
        <p:nvSpPr>
          <p:cNvPr id="36869" name="Rectangle 8"/>
          <p:cNvSpPr>
            <a:spLocks noChangeArrowheads="1"/>
          </p:cNvSpPr>
          <p:nvPr/>
        </p:nvSpPr>
        <p:spPr bwMode="auto">
          <a:xfrm>
            <a:off x="2643188" y="5929313"/>
            <a:ext cx="40719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b="1"/>
              <a:t>Столица - </a:t>
            </a:r>
            <a:r>
              <a:rPr lang="ru-RU" sz="2400" b="1">
                <a:solidFill>
                  <a:srgbClr val="FFFF00"/>
                </a:solidFill>
              </a:rPr>
              <a:t>Киев</a:t>
            </a:r>
            <a:r>
              <a:rPr lang="ru-RU" sz="2400" b="1"/>
              <a:t> </a:t>
            </a:r>
          </a:p>
          <a:p>
            <a:pPr algn="ctr"/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357188" y="642938"/>
            <a:ext cx="2133600" cy="1131887"/>
            <a:chOff x="295" y="-1423"/>
            <a:chExt cx="1814" cy="1255"/>
          </a:xfrm>
        </p:grpSpPr>
        <p:pic>
          <p:nvPicPr>
            <p:cNvPr id="36871" name="Picture 5" descr="BD18185_"/>
            <p:cNvPicPr>
              <a:picLocks noChangeAspect="1" noChangeArrowheads="1"/>
            </p:cNvPicPr>
            <p:nvPr/>
          </p:nvPicPr>
          <p:blipFill>
            <a:blip r:embed="rId4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6872" name="Group 6"/>
            <p:cNvGrpSpPr>
              <a:grpSpLocks/>
            </p:cNvGrpSpPr>
            <p:nvPr/>
          </p:nvGrpSpPr>
          <p:grpSpPr bwMode="auto">
            <a:xfrm>
              <a:off x="793" y="-1092"/>
              <a:ext cx="816" cy="589"/>
              <a:chOff x="884" y="2000"/>
              <a:chExt cx="1048" cy="767"/>
            </a:xfrm>
          </p:grpSpPr>
          <p:grpSp>
            <p:nvGrpSpPr>
              <p:cNvPr id="36873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36888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89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6874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36882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36883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84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85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886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887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6875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36876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36877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78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79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880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881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3492500" y="260350"/>
            <a:ext cx="2089150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Киев</a:t>
            </a:r>
          </a:p>
        </p:txBody>
      </p:sp>
      <p:pic>
        <p:nvPicPr>
          <p:cNvPr id="37891" name="Picture 7" descr="Флаг Украин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86688" y="428625"/>
            <a:ext cx="857250" cy="571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2" name="Picture 2" descr="Картинка 3 из 960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43063" y="1214438"/>
            <a:ext cx="6000750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s49.radikal.ru/i126/0907/8e/729e38e1afd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179513"/>
            <a:ext cx="6929438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7" descr="Флаг Украин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86688" y="428625"/>
            <a:ext cx="857250" cy="571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8916" name="Прямоугольник 7"/>
          <p:cNvSpPr>
            <a:spLocks noChangeArrowheads="1"/>
          </p:cNvSpPr>
          <p:nvPr/>
        </p:nvSpPr>
        <p:spPr bwMode="auto">
          <a:xfrm>
            <a:off x="1357313" y="428625"/>
            <a:ext cx="63912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Софийский собор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00" cy="1143000"/>
          </a:xfrm>
        </p:spPr>
        <p:txBody>
          <a:bodyPr/>
          <a:lstStyle/>
          <a:p>
            <a:r>
              <a:rPr lang="ru-RU" b="1" smtClean="0"/>
              <a:t>Борщ – украинское блюдо</a:t>
            </a:r>
          </a:p>
        </p:txBody>
      </p:sp>
      <p:pic>
        <p:nvPicPr>
          <p:cNvPr id="39939" name="Picture 7" descr="Флаг Украин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86688" y="428625"/>
            <a:ext cx="857250" cy="571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40" name="Picture 2" descr="Картинка 7 из 5694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0" y="2000250"/>
            <a:ext cx="50196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18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63" name="Picture 14" descr="http://img.labirint.ru/images/books3/125132/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1750" y="1143000"/>
            <a:ext cx="40005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WordArt 7"/>
          <p:cNvSpPr>
            <a:spLocks noChangeArrowheads="1" noChangeShapeType="1" noTextEdit="1"/>
          </p:cNvSpPr>
          <p:nvPr/>
        </p:nvSpPr>
        <p:spPr bwMode="auto">
          <a:xfrm>
            <a:off x="928688" y="285750"/>
            <a:ext cx="7000875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Украинская народная сказка </a:t>
            </a:r>
          </a:p>
        </p:txBody>
      </p:sp>
      <p:pic>
        <p:nvPicPr>
          <p:cNvPr id="40965" name="Picture 7" descr="Флаг Украины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86688" y="428625"/>
            <a:ext cx="857250" cy="571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18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71625" y="1071563"/>
            <a:ext cx="27146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Великобритания</a:t>
            </a:r>
          </a:p>
        </p:txBody>
      </p:sp>
      <p:sp>
        <p:nvSpPr>
          <p:cNvPr id="41987" name="WordArt 20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71625" y="2071688"/>
            <a:ext cx="2286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Франция</a:t>
            </a:r>
          </a:p>
        </p:txBody>
      </p:sp>
      <p:sp>
        <p:nvSpPr>
          <p:cNvPr id="41988" name="WordArt 21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643063" y="3143250"/>
            <a:ext cx="2428875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Германия</a:t>
            </a:r>
          </a:p>
        </p:txBody>
      </p:sp>
      <p:sp>
        <p:nvSpPr>
          <p:cNvPr id="41989" name="WordArt 22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643063" y="4286250"/>
            <a:ext cx="2143125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Италия</a:t>
            </a:r>
          </a:p>
        </p:txBody>
      </p:sp>
      <p:sp>
        <p:nvSpPr>
          <p:cNvPr id="41990" name="WordArt 23"/>
          <p:cNvSpPr>
            <a:spLocks noChangeArrowheads="1" noChangeShapeType="1" noTextEdit="1"/>
          </p:cNvSpPr>
          <p:nvPr/>
        </p:nvSpPr>
        <p:spPr bwMode="auto">
          <a:xfrm>
            <a:off x="5786438" y="1143000"/>
            <a:ext cx="1714500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Лондон</a:t>
            </a:r>
          </a:p>
        </p:txBody>
      </p:sp>
      <p:sp>
        <p:nvSpPr>
          <p:cNvPr id="41991" name="WordArt 24"/>
          <p:cNvSpPr>
            <a:spLocks noChangeArrowheads="1" noChangeShapeType="1" noTextEdit="1"/>
          </p:cNvSpPr>
          <p:nvPr/>
        </p:nvSpPr>
        <p:spPr bwMode="auto">
          <a:xfrm>
            <a:off x="5715000" y="2071688"/>
            <a:ext cx="1571625" cy="500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Париж</a:t>
            </a:r>
          </a:p>
        </p:txBody>
      </p:sp>
      <p:sp>
        <p:nvSpPr>
          <p:cNvPr id="41992" name="WordArt 25"/>
          <p:cNvSpPr>
            <a:spLocks noChangeArrowheads="1" noChangeShapeType="1" noTextEdit="1"/>
          </p:cNvSpPr>
          <p:nvPr/>
        </p:nvSpPr>
        <p:spPr bwMode="auto">
          <a:xfrm>
            <a:off x="5715000" y="3143250"/>
            <a:ext cx="1571625" cy="50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Берлин</a:t>
            </a:r>
          </a:p>
        </p:txBody>
      </p:sp>
      <p:sp>
        <p:nvSpPr>
          <p:cNvPr id="41993" name="WordArt 26"/>
          <p:cNvSpPr>
            <a:spLocks noChangeArrowheads="1" noChangeShapeType="1" noTextEdit="1"/>
          </p:cNvSpPr>
          <p:nvPr/>
        </p:nvSpPr>
        <p:spPr bwMode="auto">
          <a:xfrm>
            <a:off x="5715000" y="4286250"/>
            <a:ext cx="9286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Рим</a:t>
            </a:r>
          </a:p>
        </p:txBody>
      </p:sp>
      <p:sp>
        <p:nvSpPr>
          <p:cNvPr id="41994" name="WordArt 18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1571625" y="5429250"/>
            <a:ext cx="2286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Verdana"/>
                <a:ea typeface="Verdana"/>
                <a:cs typeface="Verdana"/>
              </a:rPr>
              <a:t>Украина</a:t>
            </a:r>
          </a:p>
        </p:txBody>
      </p:sp>
      <p:sp>
        <p:nvSpPr>
          <p:cNvPr id="41999" name="WordArt 26"/>
          <p:cNvSpPr>
            <a:spLocks noChangeArrowheads="1" noChangeShapeType="1" noTextEdit="1"/>
          </p:cNvSpPr>
          <p:nvPr/>
        </p:nvSpPr>
        <p:spPr bwMode="auto">
          <a:xfrm>
            <a:off x="5715000" y="5357813"/>
            <a:ext cx="1214438" cy="500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"/>
                <a:cs typeface="Arial"/>
              </a:rPr>
              <a:t>Киев</a:t>
            </a:r>
          </a:p>
        </p:txBody>
      </p:sp>
      <p:pic>
        <p:nvPicPr>
          <p:cNvPr id="41996" name="Picture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50" y="4286250"/>
            <a:ext cx="857250" cy="5270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997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" y="1143000"/>
            <a:ext cx="857250" cy="4619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998" name="Picture 1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50" y="2143125"/>
            <a:ext cx="857250" cy="50006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50" y="3214688"/>
            <a:ext cx="857250" cy="5270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2000" name="Picture 7" descr="Флаг Украины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50" y="5357813"/>
            <a:ext cx="857250" cy="5715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2001" name="AutoShape 9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28625" y="0"/>
            <a:ext cx="8429625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Назовите страну и её столицу.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  <p:bldP spid="41991" grpId="0" animBg="1"/>
      <p:bldP spid="41992" grpId="0" animBg="1"/>
      <p:bldP spid="41993" grpId="0" animBg="1"/>
      <p:bldP spid="4199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Назовите страны, которые омывает Атлантический океан?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42938" y="2286000"/>
            <a:ext cx="5113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</a:rPr>
              <a:t>Великобритания</a:t>
            </a:r>
          </a:p>
        </p:txBody>
      </p:sp>
      <p:pic>
        <p:nvPicPr>
          <p:cNvPr id="4" name="Рисунок 24" descr="C:\Users\Дмитрий\Pictures\2011-03-31\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38" y="1714500"/>
            <a:ext cx="2928937" cy="450056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85813" y="3643313"/>
            <a:ext cx="51133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FF00"/>
                </a:solidFill>
              </a:rPr>
              <a:t>Франция</a:t>
            </a:r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4"/>
          <p:cNvSpPr txBox="1">
            <a:spLocks noChangeArrowheads="1"/>
          </p:cNvSpPr>
          <p:nvPr/>
        </p:nvSpPr>
        <p:spPr bwMode="auto">
          <a:xfrm>
            <a:off x="571500" y="1214438"/>
            <a:ext cx="7705725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i="1">
                <a:solidFill>
                  <a:srgbClr val="FFFF00"/>
                </a:solidFill>
                <a:latin typeface="Times New Roman" pitchFamily="18" charset="0"/>
              </a:rPr>
              <a:t>Путешествие тучки</a:t>
            </a:r>
            <a:r>
              <a:rPr lang="ru-RU" sz="6000" b="1" i="1">
                <a:solidFill>
                  <a:srgbClr val="FFFF00"/>
                </a:solidFill>
              </a:rPr>
              <a:t> </a:t>
            </a:r>
            <a:r>
              <a:rPr lang="ru-RU" sz="6000" b="1" i="1">
                <a:solidFill>
                  <a:srgbClr val="FFFF00"/>
                </a:solidFill>
                <a:latin typeface="Times New Roman" pitchFamily="18" charset="0"/>
              </a:rPr>
              <a:t>по </a:t>
            </a:r>
            <a:r>
              <a:rPr lang="ru-RU" sz="6000" b="1" i="1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7171" name="WordArt 5"/>
          <p:cNvSpPr>
            <a:spLocks noChangeArrowheads="1" noChangeShapeType="1" noTextEdit="1"/>
          </p:cNvSpPr>
          <p:nvPr/>
        </p:nvSpPr>
        <p:spPr bwMode="auto">
          <a:xfrm>
            <a:off x="1928813" y="4143375"/>
            <a:ext cx="467995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Европе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6257925" y="2873375"/>
            <a:ext cx="2133600" cy="1131888"/>
            <a:chOff x="295" y="-1423"/>
            <a:chExt cx="1814" cy="1255"/>
          </a:xfrm>
        </p:grpSpPr>
        <p:pic>
          <p:nvPicPr>
            <p:cNvPr id="7173" name="Picture 5" descr="BD18185_"/>
            <p:cNvPicPr>
              <a:picLocks noChangeAspect="1" noChangeArrowheads="1"/>
            </p:cNvPicPr>
            <p:nvPr/>
          </p:nvPicPr>
          <p:blipFill>
            <a:blip r:embed="rId2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174" name="Group 6"/>
            <p:cNvGrpSpPr>
              <a:grpSpLocks/>
            </p:cNvGrpSpPr>
            <p:nvPr/>
          </p:nvGrpSpPr>
          <p:grpSpPr bwMode="auto">
            <a:xfrm>
              <a:off x="793" y="-1100"/>
              <a:ext cx="816" cy="589"/>
              <a:chOff x="884" y="2000"/>
              <a:chExt cx="1048" cy="767"/>
            </a:xfrm>
          </p:grpSpPr>
          <p:grpSp>
            <p:nvGrpSpPr>
              <p:cNvPr id="7175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7190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91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176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7184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7185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6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7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88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89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177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7178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7179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0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181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82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83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 0.02938 C -0.10989 0.0303 -0.14462 0.03146 -0.17014 0.00532 C -0.19566 -0.02082 -0.21788 -0.09021 -0.22795 -0.12792 C -0.23802 -0.16562 -0.23646 -0.18876 -0.23038 -0.22114 C -0.2243 -0.25353 -0.22135 -0.29887 -0.19184 -0.32223 C -0.16232 -0.34559 -0.08715 -0.35323 -0.0533 -0.36086 C -0.01944 -0.36849 -0.00382 -0.36872 0.01181 -0.36872 " pathEditMode="relative" rAng="0" ptsTypes="aaaaa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Как называли театр в Риме, где проходили битвы гладиаторов?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00313" y="2000250"/>
            <a:ext cx="35496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FF00"/>
                </a:solidFill>
              </a:rPr>
              <a:t>Колизей</a:t>
            </a:r>
          </a:p>
        </p:txBody>
      </p:sp>
      <p:pic>
        <p:nvPicPr>
          <p:cNvPr id="44036" name="Picture 10" descr="Картинка 14 из 1092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28813" y="3071813"/>
            <a:ext cx="50768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Какая сказка прославила немецкий город Бремен?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19100" y="1857375"/>
            <a:ext cx="87249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FF00"/>
                </a:solidFill>
              </a:rPr>
              <a:t>Бременские музыканты</a:t>
            </a:r>
          </a:p>
        </p:txBody>
      </p:sp>
      <p:pic>
        <p:nvPicPr>
          <p:cNvPr id="4" name="Picture 6" descr="Картинка 47 из 103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286000" y="2857500"/>
            <a:ext cx="4786313" cy="358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Как называются главные часы </a:t>
            </a:r>
            <a:br>
              <a:rPr lang="ru-RU" b="1" smtClean="0"/>
            </a:br>
            <a:r>
              <a:rPr lang="ru-RU" b="1" smtClean="0"/>
              <a:t>в  Лондоне?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500313" y="2000250"/>
            <a:ext cx="32956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FF00"/>
                </a:solidFill>
              </a:rPr>
              <a:t>Биг Бен</a:t>
            </a:r>
          </a:p>
        </p:txBody>
      </p:sp>
      <p:pic>
        <p:nvPicPr>
          <p:cNvPr id="46084" name="Picture 6" descr="Биг Бен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88" y="3214688"/>
            <a:ext cx="44291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В каком городе находится </a:t>
            </a:r>
            <a:br>
              <a:rPr lang="ru-RU" b="1" smtClean="0"/>
            </a:br>
            <a:r>
              <a:rPr lang="ru-RU" b="1" smtClean="0"/>
              <a:t>Софийский собор?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357563" y="2000250"/>
            <a:ext cx="21463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FF00"/>
                </a:solidFill>
              </a:rPr>
              <a:t>Киев</a:t>
            </a:r>
          </a:p>
        </p:txBody>
      </p:sp>
      <p:pic>
        <p:nvPicPr>
          <p:cNvPr id="47108" name="Picture 2" descr="http://s49.radikal.ru/i126/0907/8e/729e38e1afd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57438" y="3143250"/>
            <a:ext cx="4286250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357188" y="274638"/>
            <a:ext cx="8572500" cy="1143000"/>
          </a:xfrm>
        </p:spPr>
        <p:txBody>
          <a:bodyPr/>
          <a:lstStyle/>
          <a:p>
            <a:r>
              <a:rPr lang="ru-RU" sz="3900" b="1" smtClean="0"/>
              <a:t>Назовите  знаменитого литературного </a:t>
            </a:r>
            <a:br>
              <a:rPr lang="ru-RU" sz="3900" b="1" smtClean="0"/>
            </a:br>
            <a:r>
              <a:rPr lang="ru-RU" sz="3900" b="1" smtClean="0"/>
              <a:t>героя из Италии.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428875" y="1785938"/>
            <a:ext cx="46577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FF00"/>
                </a:solidFill>
              </a:rPr>
              <a:t>Чиполлино</a:t>
            </a:r>
          </a:p>
        </p:txBody>
      </p:sp>
      <p:pic>
        <p:nvPicPr>
          <p:cNvPr id="4" name="Picture 11" descr="http://kinolimon.ru/_ph/2/2/34226593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50" y="2928938"/>
            <a:ext cx="30003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Назовите страну, где расположен Кёльнский собор?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428875" y="1643063"/>
            <a:ext cx="40767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5400" b="1">
                <a:solidFill>
                  <a:srgbClr val="FFFF00"/>
                </a:solidFill>
              </a:rPr>
              <a:t>Германия</a:t>
            </a:r>
          </a:p>
        </p:txBody>
      </p:sp>
      <p:pic>
        <p:nvPicPr>
          <p:cNvPr id="49156" name="Picture 12" descr="http://www.germany.ru/wwwthreads/files/25-1947918-__________________________-________.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38" y="2714625"/>
            <a:ext cx="3000375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AutoShape 9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813" y="857250"/>
          <a:ext cx="7715304" cy="5480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2259311"/>
                <a:gridCol w="2884225"/>
              </a:tblGrid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Великобритания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EFF2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Париж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EFF2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Эйфелева башня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EFF2F5"/>
                    </a:solidFill>
                  </a:tcPr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Франция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Лондон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Кёльнский собор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Германия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Киев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</a:rPr>
                        <a:t>Биг-Бен</a:t>
                      </a:r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Италия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Берлин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Колизей</a:t>
                      </a: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Украина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Рим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Софийский собор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428625" y="0"/>
            <a:ext cx="8429625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Самостоятельная работа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85813" y="857250"/>
          <a:ext cx="7715304" cy="5480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2259311"/>
                <a:gridCol w="2884225"/>
              </a:tblGrid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Великобритания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EFF2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Париж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rgbClr val="EFF2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Эйфелева башня</a:t>
                      </a:r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EFF2F5"/>
                    </a:solidFill>
                  </a:tcPr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Франция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Лондон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Кёльнский собор</a:t>
                      </a:r>
                    </a:p>
                    <a:p>
                      <a:pPr algn="ctr"/>
                      <a:endParaRPr lang="ru-RU" sz="2400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Германия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Киев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sz="2400" b="1" dirty="0" err="1" smtClean="0">
                          <a:solidFill>
                            <a:srgbClr val="C00000"/>
                          </a:solidFill>
                        </a:rPr>
                        <a:t>Биг-Бен</a:t>
                      </a:r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Италия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Берлин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Колизей</a:t>
                      </a:r>
                    </a:p>
                  </a:txBody>
                  <a:tcPr/>
                </a:tc>
              </a:tr>
              <a:tr h="957269"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Украина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rgbClr val="0000FF"/>
                        </a:solidFill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00FF"/>
                          </a:solidFill>
                        </a:rPr>
                        <a:t>Рим</a:t>
                      </a:r>
                      <a:endParaRPr lang="ru-RU" sz="24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rgbClr val="C00000"/>
                          </a:solidFill>
                        </a:rPr>
                        <a:t>Софийский собор</a:t>
                      </a:r>
                    </a:p>
                    <a:p>
                      <a:pPr algn="ctr"/>
                      <a:endParaRPr lang="ru-RU" sz="2400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AutoShape 32"/>
          <p:cNvSpPr>
            <a:spLocks noChangeArrowheads="1"/>
          </p:cNvSpPr>
          <p:nvPr/>
        </p:nvSpPr>
        <p:spPr bwMode="auto">
          <a:xfrm rot="18852040" flipH="1">
            <a:off x="3386931" y="1459707"/>
            <a:ext cx="206375" cy="1223962"/>
          </a:xfrm>
          <a:prstGeom prst="downArrow">
            <a:avLst>
              <a:gd name="adj1" fmla="val 50000"/>
              <a:gd name="adj2" fmla="val 77292"/>
            </a:avLst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32"/>
          <p:cNvSpPr>
            <a:spLocks noChangeArrowheads="1"/>
          </p:cNvSpPr>
          <p:nvPr/>
        </p:nvSpPr>
        <p:spPr bwMode="auto">
          <a:xfrm rot="18606712" flipH="1">
            <a:off x="3284537" y="3479801"/>
            <a:ext cx="214313" cy="1401762"/>
          </a:xfrm>
          <a:prstGeom prst="downArrow">
            <a:avLst>
              <a:gd name="adj1" fmla="val 50000"/>
              <a:gd name="adj2" fmla="val 78186"/>
            </a:avLst>
          </a:prstGeom>
          <a:solidFill>
            <a:srgbClr val="00B05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32"/>
          <p:cNvSpPr>
            <a:spLocks noChangeArrowheads="1"/>
          </p:cNvSpPr>
          <p:nvPr/>
        </p:nvSpPr>
        <p:spPr bwMode="auto">
          <a:xfrm rot="18269459" flipH="1">
            <a:off x="3255963" y="4365625"/>
            <a:ext cx="252412" cy="1792288"/>
          </a:xfrm>
          <a:prstGeom prst="downArrow">
            <a:avLst>
              <a:gd name="adj1" fmla="val 50000"/>
              <a:gd name="adj2" fmla="val 77811"/>
            </a:avLst>
          </a:prstGeom>
          <a:solidFill>
            <a:srgbClr val="7030A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32"/>
          <p:cNvSpPr>
            <a:spLocks noChangeArrowheads="1"/>
          </p:cNvSpPr>
          <p:nvPr/>
        </p:nvSpPr>
        <p:spPr bwMode="auto">
          <a:xfrm rot="12682322" flipH="1">
            <a:off x="3286125" y="3444875"/>
            <a:ext cx="220663" cy="2530475"/>
          </a:xfrm>
          <a:prstGeom prst="downArrow">
            <a:avLst>
              <a:gd name="adj1" fmla="val 50000"/>
              <a:gd name="adj2" fmla="val 77566"/>
            </a:avLst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32"/>
          <p:cNvSpPr>
            <a:spLocks noChangeArrowheads="1"/>
          </p:cNvSpPr>
          <p:nvPr/>
        </p:nvSpPr>
        <p:spPr bwMode="auto">
          <a:xfrm rot="13328792" flipH="1">
            <a:off x="3382963" y="1314450"/>
            <a:ext cx="214312" cy="1435100"/>
          </a:xfrm>
          <a:prstGeom prst="downArrow">
            <a:avLst>
              <a:gd name="adj1" fmla="val 50000"/>
              <a:gd name="adj2" fmla="val 77845"/>
            </a:avLst>
          </a:prstGeom>
          <a:solidFill>
            <a:srgbClr val="00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auto">
          <a:xfrm rot="12682322" flipH="1">
            <a:off x="5468938" y="2473325"/>
            <a:ext cx="219075" cy="2135188"/>
          </a:xfrm>
          <a:prstGeom prst="downArrow">
            <a:avLst>
              <a:gd name="adj1" fmla="val 50000"/>
              <a:gd name="adj2" fmla="val 77610"/>
            </a:avLst>
          </a:prstGeom>
          <a:solidFill>
            <a:srgbClr val="00B050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32"/>
          <p:cNvSpPr>
            <a:spLocks noChangeArrowheads="1"/>
          </p:cNvSpPr>
          <p:nvPr/>
        </p:nvSpPr>
        <p:spPr bwMode="auto">
          <a:xfrm rot="13977962" flipH="1">
            <a:off x="5533231" y="4304507"/>
            <a:ext cx="231775" cy="1808162"/>
          </a:xfrm>
          <a:prstGeom prst="downArrow">
            <a:avLst>
              <a:gd name="adj1" fmla="val 50000"/>
              <a:gd name="adj2" fmla="val 77653"/>
            </a:avLst>
          </a:prstGeom>
          <a:solidFill>
            <a:srgbClr val="7030A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32"/>
          <p:cNvSpPr>
            <a:spLocks noChangeArrowheads="1"/>
          </p:cNvSpPr>
          <p:nvPr/>
        </p:nvSpPr>
        <p:spPr bwMode="auto">
          <a:xfrm rot="18488677" flipH="1">
            <a:off x="5657851" y="2201862"/>
            <a:ext cx="233362" cy="1668463"/>
          </a:xfrm>
          <a:prstGeom prst="downArrow">
            <a:avLst>
              <a:gd name="adj1" fmla="val 50000"/>
              <a:gd name="adj2" fmla="val 78084"/>
            </a:avLst>
          </a:prstGeom>
          <a:solidFill>
            <a:srgbClr val="FF00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32"/>
          <p:cNvSpPr>
            <a:spLocks noChangeArrowheads="1"/>
          </p:cNvSpPr>
          <p:nvPr/>
        </p:nvSpPr>
        <p:spPr bwMode="auto">
          <a:xfrm rot="16200000" flipH="1">
            <a:off x="5375275" y="1125538"/>
            <a:ext cx="211137" cy="674688"/>
          </a:xfrm>
          <a:prstGeom prst="downArrow">
            <a:avLst>
              <a:gd name="adj1" fmla="val 50000"/>
              <a:gd name="adj2" fmla="val 77580"/>
            </a:avLst>
          </a:prstGeom>
          <a:solidFill>
            <a:srgbClr val="0000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32"/>
          <p:cNvSpPr>
            <a:spLocks noChangeArrowheads="1"/>
          </p:cNvSpPr>
          <p:nvPr/>
        </p:nvSpPr>
        <p:spPr bwMode="auto">
          <a:xfrm rot="19055611" flipH="1">
            <a:off x="5576888" y="3457575"/>
            <a:ext cx="254000" cy="2425700"/>
          </a:xfrm>
          <a:prstGeom prst="downArrow">
            <a:avLst>
              <a:gd name="adj1" fmla="val 50000"/>
              <a:gd name="adj2" fmla="val 77947"/>
            </a:avLst>
          </a:prstGeom>
          <a:solidFill>
            <a:srgbClr val="FFFF00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238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8625" y="0"/>
            <a:ext cx="8429625" cy="11430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b="1" dirty="0">
                <a:latin typeface="+mj-lt"/>
                <a:ea typeface="+mj-ea"/>
                <a:cs typeface="+mj-cs"/>
              </a:rPr>
              <a:t>Проверка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FFFF00"/>
                </a:solidFill>
              </a:rPr>
              <a:t>Итог урока</a:t>
            </a:r>
          </a:p>
        </p:txBody>
      </p:sp>
      <p:sp>
        <p:nvSpPr>
          <p:cNvPr id="52227" name="Содержимое 2"/>
          <p:cNvSpPr>
            <a:spLocks noGrp="1"/>
          </p:cNvSpPr>
          <p:nvPr>
            <p:ph idx="1"/>
          </p:nvPr>
        </p:nvSpPr>
        <p:spPr>
          <a:xfrm>
            <a:off x="2786063" y="1714500"/>
            <a:ext cx="5429250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ru-RU" sz="4000" b="1" smtClean="0"/>
              <a:t>Я узнал …</a:t>
            </a:r>
          </a:p>
          <a:p>
            <a:pPr>
              <a:buFont typeface="Wingdings" pitchFamily="2" charset="2"/>
              <a:buChar char="§"/>
            </a:pPr>
            <a:r>
              <a:rPr lang="ru-RU" sz="4000" b="1" smtClean="0"/>
              <a:t>Меня удивило …</a:t>
            </a:r>
          </a:p>
          <a:p>
            <a:pPr>
              <a:buFont typeface="Wingdings" pitchFamily="2" charset="2"/>
              <a:buChar char="§"/>
            </a:pPr>
            <a:r>
              <a:rPr lang="ru-RU" sz="4000" b="1" smtClean="0"/>
              <a:t>Я научился …</a:t>
            </a:r>
          </a:p>
          <a:p>
            <a:pPr>
              <a:buFont typeface="Wingdings" pitchFamily="2" charset="2"/>
              <a:buChar char="§"/>
            </a:pPr>
            <a:r>
              <a:rPr lang="ru-RU" sz="4000" b="1" smtClean="0"/>
              <a:t>Мне пригодится …</a:t>
            </a:r>
          </a:p>
          <a:p>
            <a:pPr>
              <a:buFont typeface="Wingdings" pitchFamily="2" charset="2"/>
              <a:buChar char="§"/>
            </a:pPr>
            <a:r>
              <a:rPr lang="ru-RU" sz="4000" b="1" smtClean="0"/>
              <a:t>Я смогу…</a:t>
            </a:r>
          </a:p>
          <a:p>
            <a:endParaRPr lang="ru-RU" smtClean="0"/>
          </a:p>
        </p:txBody>
      </p:sp>
      <p:sp>
        <p:nvSpPr>
          <p:cNvPr id="52228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Содержимое 2"/>
          <p:cNvSpPr>
            <a:spLocks noGrp="1"/>
          </p:cNvSpPr>
          <p:nvPr>
            <p:ph idx="1"/>
          </p:nvPr>
        </p:nvSpPr>
        <p:spPr>
          <a:xfrm>
            <a:off x="857250" y="2000250"/>
            <a:ext cx="7643813" cy="3143250"/>
          </a:xfrm>
        </p:spPr>
        <p:txBody>
          <a:bodyPr/>
          <a:lstStyle/>
          <a:p>
            <a:endParaRPr lang="ru-RU" smtClean="0"/>
          </a:p>
          <a:p>
            <a:r>
              <a:rPr lang="ru-RU" smtClean="0"/>
              <a:t>Узнать, что производят в странах Европы и заполнить таблицу в тетради.     </a:t>
            </a:r>
          </a:p>
          <a:p>
            <a:endParaRPr lang="ru-RU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800" b="1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Домашнее задание</a:t>
            </a:r>
          </a:p>
        </p:txBody>
      </p:sp>
      <p:sp>
        <p:nvSpPr>
          <p:cNvPr id="53252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453188"/>
            <a:ext cx="431800" cy="215900"/>
          </a:xfrm>
          <a:prstGeom prst="actionButtonReturn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митрий\Pictures\2011-03-31\00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0" y="123825"/>
            <a:ext cx="5911850" cy="65913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19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00563" y="3141663"/>
            <a:ext cx="215900" cy="144462"/>
          </a:xfrm>
          <a:prstGeom prst="actionButtonForwardNex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00563" y="4508500"/>
            <a:ext cx="215900" cy="144463"/>
          </a:xfrm>
          <a:prstGeom prst="actionButtonForwardNex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7" name="AutoShape 11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143625" y="5643563"/>
            <a:ext cx="215900" cy="144462"/>
          </a:xfrm>
          <a:prstGeom prst="actionButtonForwardNex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8" name="AutoShape 1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929188" y="4857750"/>
            <a:ext cx="215900" cy="144463"/>
          </a:xfrm>
          <a:prstGeom prst="actionButtonForwardNex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199" name="AutoShape 17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643563" y="3571875"/>
            <a:ext cx="215900" cy="144463"/>
          </a:xfrm>
          <a:prstGeom prst="actionButtonForwardNex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3851275" y="2349500"/>
            <a:ext cx="1081088" cy="431800"/>
          </a:xfrm>
          <a:prstGeom prst="cloudCallout">
            <a:avLst>
              <a:gd name="adj1" fmla="val 14611"/>
              <a:gd name="adj2" fmla="val -4778"/>
            </a:avLst>
          </a:prstGeom>
          <a:solidFill>
            <a:srgbClr val="2841FA"/>
          </a:solidFill>
          <a:ln w="508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8201" name="AutoShape 3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8625" y="6143625"/>
            <a:ext cx="2016125" cy="360363"/>
          </a:xfrm>
          <a:prstGeom prst="actionButtonBlank">
            <a:avLst/>
          </a:prstGeom>
          <a:solidFill>
            <a:srgbClr val="2841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hlinkClick r:id="rId8" action="ppaction://hlinksldjump"/>
              </a:rPr>
              <a:t>Проверь себя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8202" name="Rectangle 4"/>
          <p:cNvSpPr>
            <a:spLocks noChangeArrowheads="1"/>
          </p:cNvSpPr>
          <p:nvPr/>
        </p:nvSpPr>
        <p:spPr bwMode="auto">
          <a:xfrm>
            <a:off x="0" y="0"/>
            <a:ext cx="2928938" cy="557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   Цифрами на карте</a:t>
            </a:r>
          </a:p>
          <a:p>
            <a:pPr eaLnBrk="0" hangingPunct="0"/>
            <a:r>
              <a:rPr lang="ru-RU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      обозначены:  </a:t>
            </a:r>
          </a:p>
          <a:p>
            <a:pPr eaLnBrk="0" hangingPunct="0"/>
            <a:endParaRPr lang="ru-RU" sz="1600" b="1"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  1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Эстония</a:t>
            </a: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  2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Ирландия</a:t>
            </a: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  3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Нидерланды</a:t>
            </a:r>
          </a:p>
          <a:p>
            <a:pPr eaLnBrk="0" hangingPunct="0"/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Бельгия</a:t>
            </a:r>
          </a:p>
          <a:p>
            <a:pPr eaLnBrk="0" hangingPunct="0"/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5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Люксембург</a:t>
            </a: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  6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Словакия</a:t>
            </a:r>
          </a:p>
          <a:p>
            <a:pPr eaLnBrk="0" hangingPunct="0"/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7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Молдавия</a:t>
            </a:r>
          </a:p>
          <a:p>
            <a:pPr eaLnBrk="0" hangingPunct="0"/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8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Швейцария</a:t>
            </a:r>
          </a:p>
          <a:p>
            <a:pPr eaLnBrk="0" hangingPunct="0"/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9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Лихтенштейн</a:t>
            </a: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10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 Словения</a:t>
            </a: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11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Хорватия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12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Монако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13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Сан-Марино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14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Босния и Герцеговина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15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Андорра-Ла-Велья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16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Ватикан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17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Албания</a:t>
            </a:r>
          </a:p>
          <a:p>
            <a:pPr eaLnBrk="0" hangingPunct="0"/>
            <a:r>
              <a:rPr lang="ru-RU" sz="1600" b="1">
                <a:solidFill>
                  <a:srgbClr val="FF0000"/>
                </a:solidFill>
                <a:latin typeface="Trebuchet MS" pitchFamily="34" charset="0"/>
                <a:ea typeface="Calibri" pitchFamily="34" charset="0"/>
                <a:cs typeface="Times New Roman" pitchFamily="18" charset="0"/>
              </a:rPr>
              <a:t>18 </a:t>
            </a:r>
            <a:r>
              <a:rPr lang="ru-RU" sz="1600" b="1">
                <a:latin typeface="Trebuchet MS" pitchFamily="34" charset="0"/>
                <a:ea typeface="Calibri" pitchFamily="34" charset="0"/>
                <a:cs typeface="Times New Roman" pitchFamily="18" charset="0"/>
              </a:rPr>
              <a:t>Македония</a:t>
            </a:r>
            <a:endParaRPr lang="ru-RU" sz="1600" b="1">
              <a:solidFill>
                <a:srgbClr val="FF0000"/>
              </a:solidFill>
              <a:latin typeface="Trebuchet MS" pitchFamily="34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endParaRPr lang="ru-RU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03" name="Прямоугольник 25"/>
          <p:cNvSpPr>
            <a:spLocks noChangeArrowheads="1"/>
          </p:cNvSpPr>
          <p:nvPr/>
        </p:nvSpPr>
        <p:spPr bwMode="auto">
          <a:xfrm>
            <a:off x="2786063" y="0"/>
            <a:ext cx="6072187" cy="3698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0000"/>
                </a:solidFill>
              </a:rPr>
              <a:t>Политическая карта Европы</a:t>
            </a:r>
          </a:p>
        </p:txBody>
      </p:sp>
      <p:sp>
        <p:nvSpPr>
          <p:cNvPr id="8204" name="AutoShape 17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715250" y="3571875"/>
            <a:ext cx="215900" cy="144463"/>
          </a:xfrm>
          <a:prstGeom prst="actionButtonForwardNex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205" name="AutoShape 3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28625" y="5572125"/>
            <a:ext cx="2016125" cy="360363"/>
          </a:xfrm>
          <a:prstGeom prst="actionButtonBlank">
            <a:avLst/>
          </a:prstGeom>
          <a:solidFill>
            <a:srgbClr val="2841FA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FF0000"/>
                </a:solidFill>
                <a:hlinkClick r:id="rId10" action="ppaction://hlinksldjump"/>
              </a:rPr>
              <a:t>Викторина</a:t>
            </a:r>
            <a:endParaRPr lang="ru-RU" b="1">
              <a:solidFill>
                <a:srgbClr val="FF0000"/>
              </a:solidFill>
            </a:endParaRPr>
          </a:p>
        </p:txBody>
      </p:sp>
      <p:sp>
        <p:nvSpPr>
          <p:cNvPr id="15" name="Управляющая кнопка: справка 14">
            <a:hlinkClick r:id="rId11" action="ppaction://hlinksldjump" highlightClick="1"/>
          </p:cNvPr>
          <p:cNvSpPr/>
          <p:nvPr/>
        </p:nvSpPr>
        <p:spPr>
          <a:xfrm>
            <a:off x="2500313" y="6143625"/>
            <a:ext cx="214312" cy="357188"/>
          </a:xfrm>
          <a:prstGeom prst="actionButtonHelp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Управляющая кнопка: домой 15">
            <a:hlinkClick r:id="rId12" action="ppaction://hlinksldjump" highlightClick="1"/>
          </p:cNvPr>
          <p:cNvSpPr/>
          <p:nvPr/>
        </p:nvSpPr>
        <p:spPr>
          <a:xfrm>
            <a:off x="2500313" y="5572125"/>
            <a:ext cx="214312" cy="357188"/>
          </a:xfrm>
          <a:prstGeom prst="actionButtonHom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8.67052E-7 L 0.0276 0.1993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1994 L 0.075 0.2831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" y="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63 0.30405 L 0.14948 0.3986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48 0.39857 L 0.14583 0.2412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583 0.24127 L 0.34271 0.2098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271 0.20981 L 0.59271 0.2098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7" grpId="1" animBg="1"/>
      <p:bldP spid="3077" grpId="2" animBg="1"/>
      <p:bldP spid="3077" grpId="3" animBg="1"/>
      <p:bldP spid="3077" grpId="4" animBg="1"/>
      <p:bldP spid="3077" grpId="5" animBg="1"/>
      <p:bldP spid="3077" grpId="6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ru-RU" smtClean="0"/>
          </a:p>
          <a:p>
            <a:pPr algn="ctr">
              <a:buFont typeface="Arial" charset="0"/>
              <a:buNone/>
            </a:pPr>
            <a:r>
              <a:rPr lang="ru-RU" smtClean="0"/>
              <a:t>Фотоматериалы, МР3, анимационные картинки взяты</a:t>
            </a:r>
          </a:p>
          <a:p>
            <a:pPr algn="ctr">
              <a:buFont typeface="Arial" charset="0"/>
              <a:buNone/>
            </a:pPr>
            <a:r>
              <a:rPr lang="ru-RU" smtClean="0"/>
              <a:t>в интернете в свободном доступе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500313" y="642938"/>
            <a:ext cx="5634037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Великобритания</a:t>
            </a:r>
          </a:p>
        </p:txBody>
      </p:sp>
      <p:sp>
        <p:nvSpPr>
          <p:cNvPr id="9222" name="Прямоугольник 32"/>
          <p:cNvSpPr>
            <a:spLocks noChangeArrowheads="1"/>
          </p:cNvSpPr>
          <p:nvPr/>
        </p:nvSpPr>
        <p:spPr bwMode="auto">
          <a:xfrm>
            <a:off x="4643438" y="2643188"/>
            <a:ext cx="450056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Столица –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Лондон</a:t>
            </a:r>
          </a:p>
          <a:p>
            <a:pPr>
              <a:defRPr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Состав: </a:t>
            </a:r>
          </a:p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Англия, Шотландия, Северная Ирландия, Уэльс</a:t>
            </a:r>
          </a:p>
          <a:p>
            <a:pPr>
              <a:defRPr/>
            </a:pPr>
            <a:r>
              <a:rPr lang="ru-RU" sz="2400" b="1" dirty="0">
                <a:cs typeface="+mn-cs"/>
              </a:rPr>
              <a:t> </a:t>
            </a:r>
          </a:p>
        </p:txBody>
      </p:sp>
      <p:pic>
        <p:nvPicPr>
          <p:cNvPr id="9220" name="Рисунок 24" descr="C:\Users\Дмитрий\Pictures\2011-03-31\0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5" y="2143125"/>
            <a:ext cx="4000500" cy="4024313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9221" name="Picture 11" descr="1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85113" y="188913"/>
            <a:ext cx="971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 rot="-285441">
            <a:off x="357188" y="642938"/>
            <a:ext cx="2133600" cy="1131887"/>
            <a:chOff x="295" y="-1423"/>
            <a:chExt cx="1814" cy="1255"/>
          </a:xfrm>
        </p:grpSpPr>
        <p:pic>
          <p:nvPicPr>
            <p:cNvPr id="9223" name="Picture 5" descr="BD18185_"/>
            <p:cNvPicPr>
              <a:picLocks noChangeAspect="1" noChangeArrowheads="1"/>
            </p:cNvPicPr>
            <p:nvPr/>
          </p:nvPicPr>
          <p:blipFill>
            <a:blip r:embed="rId5" cstate="email">
              <a:grayscl/>
              <a:biLevel thresh="50000"/>
            </a:blip>
            <a:srcRect/>
            <a:stretch>
              <a:fillRect/>
            </a:stretch>
          </p:blipFill>
          <p:spPr bwMode="auto">
            <a:xfrm>
              <a:off x="295" y="-1423"/>
              <a:ext cx="1814" cy="12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224" name="Group 6"/>
            <p:cNvGrpSpPr>
              <a:grpSpLocks/>
            </p:cNvGrpSpPr>
            <p:nvPr/>
          </p:nvGrpSpPr>
          <p:grpSpPr bwMode="auto">
            <a:xfrm>
              <a:off x="793" y="-1102"/>
              <a:ext cx="816" cy="589"/>
              <a:chOff x="884" y="2000"/>
              <a:chExt cx="1048" cy="767"/>
            </a:xfrm>
          </p:grpSpPr>
          <p:grpSp>
            <p:nvGrpSpPr>
              <p:cNvPr id="9225" name="Group 7"/>
              <p:cNvGrpSpPr>
                <a:grpSpLocks/>
              </p:cNvGrpSpPr>
              <p:nvPr/>
            </p:nvGrpSpPr>
            <p:grpSpPr bwMode="auto">
              <a:xfrm>
                <a:off x="1217" y="2404"/>
                <a:ext cx="476" cy="363"/>
                <a:chOff x="1217" y="2404"/>
                <a:chExt cx="476" cy="363"/>
              </a:xfrm>
            </p:grpSpPr>
            <p:sp>
              <p:nvSpPr>
                <p:cNvPr id="9240" name="Oval 8"/>
                <p:cNvSpPr>
                  <a:spLocks noChangeArrowheads="1"/>
                </p:cNvSpPr>
                <p:nvPr/>
              </p:nvSpPr>
              <p:spPr bwMode="auto">
                <a:xfrm>
                  <a:off x="1292" y="2404"/>
                  <a:ext cx="273" cy="136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41" name="Freeform 9"/>
                <p:cNvSpPr>
                  <a:spLocks/>
                </p:cNvSpPr>
                <p:nvPr/>
              </p:nvSpPr>
              <p:spPr bwMode="auto">
                <a:xfrm>
                  <a:off x="1217" y="2608"/>
                  <a:ext cx="476" cy="159"/>
                </a:xfrm>
                <a:custGeom>
                  <a:avLst/>
                  <a:gdLst>
                    <a:gd name="T0" fmla="*/ 30 w 476"/>
                    <a:gd name="T1" fmla="*/ 23 h 159"/>
                    <a:gd name="T2" fmla="*/ 438 w 476"/>
                    <a:gd name="T3" fmla="*/ 23 h 159"/>
                    <a:gd name="T4" fmla="*/ 257 w 476"/>
                    <a:gd name="T5" fmla="*/ 159 h 159"/>
                    <a:gd name="T6" fmla="*/ 30 w 476"/>
                    <a:gd name="T7" fmla="*/ 23 h 15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476"/>
                    <a:gd name="T13" fmla="*/ 0 h 159"/>
                    <a:gd name="T14" fmla="*/ 476 w 476"/>
                    <a:gd name="T15" fmla="*/ 159 h 15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476" h="159">
                      <a:moveTo>
                        <a:pt x="30" y="23"/>
                      </a:moveTo>
                      <a:cubicBezTo>
                        <a:pt x="60" y="0"/>
                        <a:pt x="400" y="0"/>
                        <a:pt x="438" y="23"/>
                      </a:cubicBezTo>
                      <a:cubicBezTo>
                        <a:pt x="476" y="46"/>
                        <a:pt x="332" y="159"/>
                        <a:pt x="257" y="159"/>
                      </a:cubicBezTo>
                      <a:cubicBezTo>
                        <a:pt x="182" y="159"/>
                        <a:pt x="0" y="46"/>
                        <a:pt x="30" y="23"/>
                      </a:cubicBezTo>
                      <a:close/>
                    </a:path>
                  </a:pathLst>
                </a:custGeom>
                <a:solidFill>
                  <a:srgbClr val="FF33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226" name="Group 10"/>
              <p:cNvGrpSpPr>
                <a:grpSpLocks/>
              </p:cNvGrpSpPr>
              <p:nvPr/>
            </p:nvGrpSpPr>
            <p:grpSpPr bwMode="auto">
              <a:xfrm>
                <a:off x="1565" y="2000"/>
                <a:ext cx="367" cy="404"/>
                <a:chOff x="1565" y="2000"/>
                <a:chExt cx="367" cy="404"/>
              </a:xfrm>
            </p:grpSpPr>
            <p:sp>
              <p:nvSpPr>
                <p:cNvPr id="9234" name="Oval 11"/>
                <p:cNvSpPr>
                  <a:spLocks noChangeArrowheads="1"/>
                </p:cNvSpPr>
                <p:nvPr/>
              </p:nvSpPr>
              <p:spPr bwMode="auto">
                <a:xfrm>
                  <a:off x="1565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9235" name="Oval 12"/>
                <p:cNvSpPr>
                  <a:spLocks noChangeArrowheads="1"/>
                </p:cNvSpPr>
                <p:nvPr/>
              </p:nvSpPr>
              <p:spPr bwMode="auto">
                <a:xfrm>
                  <a:off x="1610" y="2268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36" name="Arc 13"/>
                <p:cNvSpPr>
                  <a:spLocks/>
                </p:cNvSpPr>
                <p:nvPr/>
              </p:nvSpPr>
              <p:spPr bwMode="auto">
                <a:xfrm rot="-795305">
                  <a:off x="1587" y="2000"/>
                  <a:ext cx="345" cy="248"/>
                </a:xfrm>
                <a:custGeom>
                  <a:avLst/>
                  <a:gdLst>
                    <a:gd name="T0" fmla="*/ 0 w 22789"/>
                    <a:gd name="T1" fmla="*/ 0 h 26188"/>
                    <a:gd name="T2" fmla="*/ 0 w 22789"/>
                    <a:gd name="T3" fmla="*/ 0 h 26188"/>
                    <a:gd name="T4" fmla="*/ 0 w 22789"/>
                    <a:gd name="T5" fmla="*/ 0 h 26188"/>
                    <a:gd name="T6" fmla="*/ 0 60000 65536"/>
                    <a:gd name="T7" fmla="*/ 0 60000 65536"/>
                    <a:gd name="T8" fmla="*/ 0 60000 65536"/>
                    <a:gd name="T9" fmla="*/ 0 w 22789"/>
                    <a:gd name="T10" fmla="*/ 0 h 26188"/>
                    <a:gd name="T11" fmla="*/ 22789 w 22789"/>
                    <a:gd name="T12" fmla="*/ 26188 h 2618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789" h="26188" fill="none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</a:path>
                    <a:path w="22789" h="26188" stroke="0" extrusionOk="0">
                      <a:moveTo>
                        <a:pt x="-1" y="32"/>
                      </a:moveTo>
                      <a:cubicBezTo>
                        <a:pt x="395" y="10"/>
                        <a:pt x="792" y="-1"/>
                        <a:pt x="1189" y="0"/>
                      </a:cubicBezTo>
                      <a:cubicBezTo>
                        <a:pt x="13118" y="0"/>
                        <a:pt x="22789" y="9670"/>
                        <a:pt x="22789" y="21600"/>
                      </a:cubicBezTo>
                      <a:cubicBezTo>
                        <a:pt x="22789" y="23142"/>
                        <a:pt x="22623" y="24680"/>
                        <a:pt x="22296" y="26188"/>
                      </a:cubicBezTo>
                      <a:lnTo>
                        <a:pt x="1189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37" name="Line 14"/>
                <p:cNvSpPr>
                  <a:spLocks noChangeShapeType="1"/>
                </p:cNvSpPr>
                <p:nvPr/>
              </p:nvSpPr>
              <p:spPr bwMode="auto">
                <a:xfrm>
                  <a:off x="1746" y="2313"/>
                  <a:ext cx="136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38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746" y="2177"/>
                  <a:ext cx="136" cy="91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39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701" y="2132"/>
                  <a:ext cx="45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227" name="Group 17"/>
              <p:cNvGrpSpPr>
                <a:grpSpLocks/>
              </p:cNvGrpSpPr>
              <p:nvPr/>
            </p:nvGrpSpPr>
            <p:grpSpPr bwMode="auto">
              <a:xfrm>
                <a:off x="884" y="2041"/>
                <a:ext cx="363" cy="363"/>
                <a:chOff x="884" y="2041"/>
                <a:chExt cx="363" cy="363"/>
              </a:xfrm>
            </p:grpSpPr>
            <p:sp>
              <p:nvSpPr>
                <p:cNvPr id="9228" name="Oval 18"/>
                <p:cNvSpPr>
                  <a:spLocks noChangeArrowheads="1"/>
                </p:cNvSpPr>
                <p:nvPr/>
              </p:nvSpPr>
              <p:spPr bwMode="auto">
                <a:xfrm>
                  <a:off x="1066" y="2222"/>
                  <a:ext cx="181" cy="182"/>
                </a:xfrm>
                <a:prstGeom prst="ellipse">
                  <a:avLst/>
                </a:prstGeom>
                <a:solidFill>
                  <a:srgbClr val="66CCFF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 useBgFill="1">
              <p:nvSpPr>
                <p:cNvPr id="9229" name="Oval 19"/>
                <p:cNvSpPr>
                  <a:spLocks noChangeArrowheads="1"/>
                </p:cNvSpPr>
                <p:nvPr/>
              </p:nvSpPr>
              <p:spPr bwMode="auto">
                <a:xfrm>
                  <a:off x="1111" y="2251"/>
                  <a:ext cx="91" cy="90"/>
                </a:xfrm>
                <a:prstGeom prst="ellipse">
                  <a:avLst/>
                </a:prstGeom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30" name="Arc 20"/>
                <p:cNvSpPr>
                  <a:spLocks/>
                </p:cNvSpPr>
                <p:nvPr/>
              </p:nvSpPr>
              <p:spPr bwMode="auto">
                <a:xfrm rot="11191036" flipV="1">
                  <a:off x="884" y="2041"/>
                  <a:ext cx="327" cy="230"/>
                </a:xfrm>
                <a:custGeom>
                  <a:avLst/>
                  <a:gdLst>
                    <a:gd name="T0" fmla="*/ 0 w 26490"/>
                    <a:gd name="T1" fmla="*/ 0 h 21600"/>
                    <a:gd name="T2" fmla="*/ 0 w 26490"/>
                    <a:gd name="T3" fmla="*/ 0 h 21600"/>
                    <a:gd name="T4" fmla="*/ 0 w 2649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0 w 26490"/>
                    <a:gd name="T10" fmla="*/ 0 h 21600"/>
                    <a:gd name="T11" fmla="*/ 26490 w 2649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6490" h="21600" fill="none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</a:path>
                    <a:path w="26490" h="21600" stroke="0" extrusionOk="0">
                      <a:moveTo>
                        <a:pt x="-1" y="631"/>
                      </a:moveTo>
                      <a:cubicBezTo>
                        <a:pt x="1696" y="212"/>
                        <a:pt x="3438" y="-1"/>
                        <a:pt x="5186" y="0"/>
                      </a:cubicBezTo>
                      <a:cubicBezTo>
                        <a:pt x="15739" y="0"/>
                        <a:pt x="24747" y="7626"/>
                        <a:pt x="26489" y="18035"/>
                      </a:cubicBezTo>
                      <a:lnTo>
                        <a:pt x="5186" y="2160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231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1020" y="2132"/>
                  <a:ext cx="91" cy="9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32" name="Line 22"/>
                <p:cNvSpPr>
                  <a:spLocks noChangeShapeType="1"/>
                </p:cNvSpPr>
                <p:nvPr/>
              </p:nvSpPr>
              <p:spPr bwMode="auto">
                <a:xfrm flipH="1" flipV="1">
                  <a:off x="930" y="2222"/>
                  <a:ext cx="136" cy="46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233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84" y="231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2786063" y="428625"/>
            <a:ext cx="338296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Лондон</a:t>
            </a:r>
          </a:p>
        </p:txBody>
      </p:sp>
      <p:pic>
        <p:nvPicPr>
          <p:cNvPr id="10243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1143000"/>
            <a:ext cx="7991475" cy="522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11" descr="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5113" y="188913"/>
            <a:ext cx="971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/>
          <p:cNvPicPr>
            <a:picLocks noChangeAspect="1" noChangeArrowheads="1"/>
          </p:cNvPicPr>
          <p:nvPr/>
        </p:nvPicPr>
        <p:blipFill>
          <a:blip r:embed="rId2" cstate="email"/>
          <a:srcRect b="8820"/>
          <a:stretch>
            <a:fillRect/>
          </a:stretch>
        </p:blipFill>
        <p:spPr bwMode="auto">
          <a:xfrm>
            <a:off x="571500" y="857250"/>
            <a:ext cx="79930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0" y="5857875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Букингемский дворец </a:t>
            </a:r>
          </a:p>
        </p:txBody>
      </p:sp>
      <p:pic>
        <p:nvPicPr>
          <p:cNvPr id="11268" name="Picture 11" descr="1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85113" y="188913"/>
            <a:ext cx="971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6"/>
          <p:cNvSpPr>
            <a:spLocks noChangeArrowheads="1"/>
          </p:cNvSpPr>
          <p:nvPr/>
        </p:nvSpPr>
        <p:spPr bwMode="auto">
          <a:xfrm>
            <a:off x="285750" y="6000750"/>
            <a:ext cx="8424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Вестминстерское аббатство </a:t>
            </a:r>
          </a:p>
        </p:txBody>
      </p:sp>
      <p:pic>
        <p:nvPicPr>
          <p:cNvPr id="12291" name="Picture 11" descr="1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85113" y="188913"/>
            <a:ext cx="9715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http://travel-images.ru/data/media/15/vestminsterskoe-abbatstvo-v-londone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5" y="1071563"/>
            <a:ext cx="7889875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2864</TotalTime>
  <Words>382</Words>
  <Application>Microsoft Office PowerPoint</Application>
  <PresentationFormat>Экран (4:3)</PresentationFormat>
  <Paragraphs>199</Paragraphs>
  <Slides>50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50</vt:i4>
      </vt:variant>
    </vt:vector>
  </HeadingPairs>
  <TitlesOfParts>
    <vt:vector size="59" baseType="lpstr">
      <vt:lpstr>Verdana</vt:lpstr>
      <vt:lpstr>Arial</vt:lpstr>
      <vt:lpstr>Wingdings</vt:lpstr>
      <vt:lpstr>Calibri</vt:lpstr>
      <vt:lpstr>Times New Roman</vt:lpstr>
      <vt:lpstr>Trebuchet MS</vt:lpstr>
      <vt:lpstr>Georgia</vt:lpstr>
      <vt:lpstr>Склон</vt:lpstr>
      <vt:lpstr>Тема Office</vt:lpstr>
      <vt:lpstr>Слайд 1</vt:lpstr>
      <vt:lpstr>Слайд 2</vt:lpstr>
      <vt:lpstr>Политическая карта полушарий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Борщ – украинское блюдо</vt:lpstr>
      <vt:lpstr>Слайд 37</vt:lpstr>
      <vt:lpstr>Слайд 38</vt:lpstr>
      <vt:lpstr>Назовите страны, которые омывает Атлантический океан?</vt:lpstr>
      <vt:lpstr>Как называли театр в Риме, где проходили битвы гладиаторов?</vt:lpstr>
      <vt:lpstr>Какая сказка прославила немецкий город Бремен?</vt:lpstr>
      <vt:lpstr>Как называются главные часы  в  Лондоне?</vt:lpstr>
      <vt:lpstr>В каком городе находится  Софийский собор? </vt:lpstr>
      <vt:lpstr>Назовите  знаменитого литературного  героя из Италии.</vt:lpstr>
      <vt:lpstr>Назовите страну, где расположен Кёльнский собор? </vt:lpstr>
      <vt:lpstr>Слайд 46</vt:lpstr>
      <vt:lpstr>Слайд 47</vt:lpstr>
      <vt:lpstr>Итог урока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</cp:lastModifiedBy>
  <cp:revision>188</cp:revision>
  <dcterms:created xsi:type="dcterms:W3CDTF">2006-04-10T16:41:39Z</dcterms:created>
  <dcterms:modified xsi:type="dcterms:W3CDTF">2014-05-10T11:55:59Z</dcterms:modified>
</cp:coreProperties>
</file>