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9" r:id="rId4"/>
    <p:sldId id="28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2" r:id="rId15"/>
    <p:sldId id="273" r:id="rId16"/>
    <p:sldId id="290" r:id="rId17"/>
    <p:sldId id="268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94" r:id="rId31"/>
    <p:sldId id="288" r:id="rId32"/>
    <p:sldId id="293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D94F4DE-71D0-4099-B9EF-2318DC19DD98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EBD03A3-260C-404C-B3E6-4B2EB6129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1AE5B9-91BB-4A18-9E89-5CA157A8608C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462B3-3EF3-4228-AD68-9F0175D41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B6317-6D1D-4472-B4B9-B873D8676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01C4B-2937-4047-8D5D-7F1688CC0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360D4-CDFA-4F11-84BF-7CAC64621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C5A8F-FEC0-4A43-8375-FC6F15C0C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A23AD-1588-4B4E-9969-B2FFF1DCC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A1559-0D5D-4CC8-8C9F-2322614FE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BF0CC-69C4-418C-9BCA-717F1B44F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4982E-F3CC-4EAE-9370-BF9380276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528A8-0F02-466E-95E9-6292EBB56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B7974-1764-453D-8C1E-E4279C74A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C231518-4243-4DB0-A1F5-4E88B1353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z&#1103;\&#1080;&#1085;&#1089;&#1090;&#1088;&#1091;&#1084;&#1077;&#1085;&#1090;&#1072;&#1083;&#1100;&#1085;&#1072;&#1103;%20&#1084;&#1091;&#1079;&#1099;&#1082;&#1072;%20-%20&#1079;&#1074;&#1091;&#1082;&#1080;%20&#1072;&#1088;&#1092;&#1099;.mp3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z&#1103;\L'ensemble%20de%20Zatsepin%20-%20Promenade%20Dans%20L'autobus%20(from%20MyTrackList.Com!).mp3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600x10000_in_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6"/>
          <p:cNvSpPr>
            <a:spLocks noChangeArrowheads="1" noChangeShapeType="1" noTextEdit="1"/>
          </p:cNvSpPr>
          <p:nvPr/>
        </p:nvSpPr>
        <p:spPr bwMode="auto">
          <a:xfrm>
            <a:off x="755650" y="0"/>
            <a:ext cx="7554913" cy="29241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The Olympic Games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4" descr="3890629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Mascots of the Olympic Games</a:t>
            </a:r>
            <a:endParaRPr lang="ru-RU" smtClean="0"/>
          </a:p>
        </p:txBody>
      </p:sp>
      <p:pic>
        <p:nvPicPr>
          <p:cNvPr id="13315" name="Picture 5" descr="W1968-M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628775"/>
            <a:ext cx="24780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7" descr="W1976-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989138"/>
            <a:ext cx="3563937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Mascots of the Olympic Games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14339" name="Picture 4" descr="W1980-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205038"/>
            <a:ext cx="4248150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W1984-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2205038"/>
            <a:ext cx="281463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Mascots of the Olympic Games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15363" name="Picture 4" descr="W1988-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773238"/>
            <a:ext cx="3497263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W1992-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557338"/>
            <a:ext cx="33020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Mascots of the Olympic Games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16387" name="Picture 4" descr="W1994-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44675"/>
            <a:ext cx="4105275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W1998-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2276475"/>
            <a:ext cx="3600450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Mascots of the Olympic Games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17411" name="Picture 5" descr="W2002-M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7688" y="2214563"/>
            <a:ext cx="4500562" cy="2835275"/>
          </a:xfrm>
          <a:noFill/>
        </p:spPr>
      </p:pic>
      <p:pic>
        <p:nvPicPr>
          <p:cNvPr id="17412" name="Picture 4" descr="W2006-M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928813"/>
            <a:ext cx="4221163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Mascots of the Olympic Games</a:t>
            </a:r>
            <a:endParaRPr lang="ru-RU" dirty="0" smtClean="0"/>
          </a:p>
        </p:txBody>
      </p:sp>
      <p:pic>
        <p:nvPicPr>
          <p:cNvPr id="18435" name="Picture 11" descr="2010-vancouver-winter-games-mascots-phot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67000" y="2433638"/>
            <a:ext cx="3810000" cy="2857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C00000"/>
                </a:solidFill>
              </a:rPr>
              <a:t>Mascots of Sochi</a:t>
            </a:r>
            <a:endParaRPr lang="ru-RU" sz="4800" b="1" dirty="0" smtClean="0">
              <a:solidFill>
                <a:srgbClr val="C00000"/>
              </a:solidFill>
            </a:endParaRPr>
          </a:p>
        </p:txBody>
      </p:sp>
      <p:pic>
        <p:nvPicPr>
          <p:cNvPr id="19459" name="Picture 9" descr="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65300"/>
            <a:ext cx="8135938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2c24b16902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501062" cy="1714500"/>
          </a:xfrm>
        </p:spPr>
        <p:txBody>
          <a:bodyPr/>
          <a:lstStyle/>
          <a:p>
            <a:r>
              <a:rPr lang="en-US" sz="6600" smtClean="0">
                <a:solidFill>
                  <a:schemeClr val="bg1"/>
                </a:solidFill>
              </a:rPr>
              <a:t>Quizzing Game</a:t>
            </a:r>
            <a:endParaRPr lang="ru-RU" sz="6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 descr="c08ccde573c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8013" y="1714500"/>
            <a:ext cx="5995987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ln>
                  <a:solidFill>
                    <a:srgbClr val="800000"/>
                  </a:solidFill>
                </a:ln>
                <a:solidFill>
                  <a:srgbClr val="C00000"/>
                </a:solidFill>
              </a:rPr>
              <a:t>When was </a:t>
            </a:r>
            <a:r>
              <a:rPr lang="en-US" sz="4000" b="1" dirty="0">
                <a:ln>
                  <a:solidFill>
                    <a:srgbClr val="800000"/>
                  </a:solidFill>
                </a:ln>
                <a:solidFill>
                  <a:srgbClr val="C00000"/>
                </a:solidFill>
              </a:rPr>
              <a:t>the first Olympics held?</a:t>
            </a:r>
            <a:endParaRPr lang="ru-RU" sz="4000" b="1" dirty="0">
              <a:ln>
                <a:solidFill>
                  <a:srgbClr val="8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2143116"/>
            <a:ext cx="7143800" cy="328614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>
                <a:ln>
                  <a:solidFill>
                    <a:srgbClr val="800000"/>
                  </a:solidFill>
                </a:ln>
                <a:solidFill>
                  <a:schemeClr val="accent6"/>
                </a:solidFill>
              </a:rPr>
              <a:t>A. 776 BC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>
                <a:ln>
                  <a:solidFill>
                    <a:srgbClr val="800000"/>
                  </a:solidFill>
                </a:ln>
                <a:solidFill>
                  <a:schemeClr val="accent6"/>
                </a:solidFill>
              </a:rPr>
              <a:t>B. 340 BC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>
                <a:ln>
                  <a:solidFill>
                    <a:srgbClr val="800000"/>
                  </a:solidFill>
                </a:ln>
                <a:solidFill>
                  <a:schemeClr val="accent6"/>
                </a:solidFill>
              </a:rPr>
              <a:t>C. 290 AD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>
                <a:ln>
                  <a:solidFill>
                    <a:srgbClr val="800000"/>
                  </a:solidFill>
                </a:ln>
                <a:solidFill>
                  <a:schemeClr val="accent6"/>
                </a:solidFill>
              </a:rPr>
              <a:t>D. 1912 </a:t>
            </a:r>
            <a:r>
              <a:rPr lang="en-US" b="1" dirty="0" smtClean="0">
                <a:ln>
                  <a:solidFill>
                    <a:srgbClr val="800000"/>
                  </a:solidFill>
                </a:ln>
                <a:solidFill>
                  <a:schemeClr val="accent6"/>
                </a:solidFill>
              </a:rPr>
              <a:t>AD</a:t>
            </a:r>
            <a:endParaRPr lang="ru-RU" b="1" dirty="0">
              <a:ln>
                <a:solidFill>
                  <a:srgbClr val="800000"/>
                </a:solidFill>
              </a:ln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1770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0"/>
            <a:ext cx="4932362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 descr="110431613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 descr="9598489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06775"/>
            <a:ext cx="47164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1" descr="884cb0d720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5" descr="C:\Users\наталья\Desktop\0006-005-Vidi-olimpijskikh-igr-v-Gret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2428875"/>
            <a:ext cx="55721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58" y="714356"/>
            <a:ext cx="878684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How often was the original Olympics held?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91513" cy="15128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How long did the Olympic games last in Ancient Greece? </a:t>
            </a:r>
            <a:r>
              <a:rPr lang="ru-RU" dirty="0" smtClean="0">
                <a:solidFill>
                  <a:schemeClr val="accent6"/>
                </a:solidFill>
              </a:rPr>
              <a:t/>
            </a:r>
            <a:br>
              <a:rPr lang="ru-RU" dirty="0" smtClean="0">
                <a:solidFill>
                  <a:schemeClr val="accent6"/>
                </a:solidFill>
              </a:rPr>
            </a:b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9219" name="Picture 2" descr="C:\Users\наталья\Desktop\l587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3063" y="1878013"/>
            <a:ext cx="5851525" cy="4389437"/>
          </a:xfr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When and where were the first modern Olympic Games held?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43" name="Picture 4" descr="C:\Users\наталья\Desktop\olympiak1896mes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6675" y="2357438"/>
            <a:ext cx="6353175" cy="4143375"/>
          </a:xfr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6"/>
                </a:solidFill>
                <a:latin typeface="Georgia" pitchFamily="16" charset="0"/>
              </a:rPr>
              <a:t/>
            </a:r>
            <a:br>
              <a:rPr lang="en-US" b="1" dirty="0" smtClean="0">
                <a:solidFill>
                  <a:schemeClr val="accent6"/>
                </a:solidFill>
                <a:latin typeface="Georgia" pitchFamily="16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Georgia" pitchFamily="16" charset="0"/>
              </a:rPr>
              <a:t>Where was the first mascot of Olympic games created? </a:t>
            </a:r>
            <a:r>
              <a:rPr lang="en-US" b="1" dirty="0" smtClean="0">
                <a:solidFill>
                  <a:schemeClr val="accent6"/>
                </a:solidFill>
                <a:latin typeface="Georgia" pitchFamily="16" charset="0"/>
              </a:rPr>
              <a:t/>
            </a:r>
            <a:br>
              <a:rPr lang="en-US" b="1" dirty="0" smtClean="0">
                <a:solidFill>
                  <a:schemeClr val="accent6"/>
                </a:solidFill>
                <a:latin typeface="Georgia" pitchFamily="16" charset="0"/>
              </a:rPr>
            </a:b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 2" pitchFamily="18" charset="2"/>
              <a:buAutoNum type="alphaUcPeriod"/>
            </a:pPr>
            <a:endParaRPr lang="en-US" b="1" smtClean="0">
              <a:solidFill>
                <a:srgbClr val="C00000"/>
              </a:solidFill>
              <a:latin typeface="Georgia" pitchFamily="18" charset="0"/>
            </a:endParaRPr>
          </a:p>
          <a:p>
            <a:pPr marL="514350" indent="-514350">
              <a:buFont typeface="Wingdings 2" pitchFamily="18" charset="2"/>
              <a:buNone/>
            </a:pPr>
            <a:r>
              <a:rPr lang="en-US" b="1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en-US" b="1" smtClean="0">
                <a:solidFill>
                  <a:srgbClr val="C00000"/>
                </a:solidFill>
                <a:latin typeface="Georgia" pitchFamily="18" charset="0"/>
              </a:rPr>
            </a:br>
            <a:endParaRPr lang="ru-RU" smtClean="0"/>
          </a:p>
        </p:txBody>
      </p:sp>
      <p:pic>
        <p:nvPicPr>
          <p:cNvPr id="26628" name="Picture 4" descr="C:\Users\наталья\Desktop\W1968-M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8" y="1785938"/>
            <a:ext cx="37750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Where is the Olympic Fire set before the beginning of the Olympic Games?</a:t>
            </a:r>
            <a:r>
              <a:rPr lang="ru-RU" dirty="0" smtClean="0">
                <a:solidFill>
                  <a:schemeClr val="accent6"/>
                </a:solidFill>
              </a:rPr>
              <a:t/>
            </a:r>
            <a:br>
              <a:rPr lang="ru-RU" dirty="0" smtClean="0">
                <a:solidFill>
                  <a:schemeClr val="accent6"/>
                </a:solidFill>
              </a:rPr>
            </a:b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12291" name="Picture 3" descr="C:\Users\наталья\Desktop\fake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25" y="2357438"/>
            <a:ext cx="6227763" cy="4151312"/>
          </a:xfr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22413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latin typeface="Georgia" pitchFamily="16" charset="0"/>
              </a:rPr>
              <a:t>Where was the first fire of modern Olympic games set?</a:t>
            </a:r>
            <a:r>
              <a:rPr lang="ru-RU" sz="4000" b="1" dirty="0" smtClean="0">
                <a:solidFill>
                  <a:srgbClr val="C00000"/>
                </a:solidFill>
                <a:latin typeface="Georgia" pitchFamily="16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Georgia" pitchFamily="16" charset="0"/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3315" name="Picture 2" descr="C:\Users\наталья\Desktop\olympic_flam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14563" y="1714500"/>
            <a:ext cx="4897437" cy="4692650"/>
          </a:xfr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olympicfirework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357313"/>
            <a:ext cx="657225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err="1" smtClean="0">
                <a:ln>
                  <a:solidFill>
                    <a:srgbClr val="800000"/>
                  </a:solidFill>
                </a:ln>
                <a:solidFill>
                  <a:srgbClr val="C00000"/>
                </a:solidFill>
              </a:rPr>
              <a:t>Where</a:t>
            </a:r>
            <a:r>
              <a:rPr lang="ru-RU" sz="4000" b="1" dirty="0" smtClean="0">
                <a:ln>
                  <a:solidFill>
                    <a:srgbClr val="8000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ru-RU" sz="4000" b="1" dirty="0">
                <a:ln>
                  <a:solidFill>
                    <a:srgbClr val="800000"/>
                  </a:solidFill>
                </a:ln>
                <a:solidFill>
                  <a:srgbClr val="C00000"/>
                </a:solidFill>
              </a:rPr>
              <a:t>were the 2008 Summer Olympics held?</a:t>
            </a:r>
            <a:r>
              <a:rPr lang="ru-RU" sz="4000" b="1" dirty="0">
                <a:solidFill>
                  <a:srgbClr val="C00000"/>
                </a:solidFill>
              </a:rPr>
              <a:t/>
            </a:r>
            <a:br>
              <a:rPr lang="ru-RU" sz="4000" b="1" dirty="0">
                <a:solidFill>
                  <a:srgbClr val="C00000"/>
                </a:solidFill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25-8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714500"/>
            <a:ext cx="62865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0648"/>
            <a:ext cx="8229600" cy="143103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err="1" smtClean="0">
                <a:ln>
                  <a:solidFill>
                    <a:srgbClr val="800000"/>
                  </a:solidFill>
                </a:ln>
                <a:solidFill>
                  <a:srgbClr val="FF0000"/>
                </a:solidFill>
              </a:rPr>
              <a:t>Where</a:t>
            </a:r>
            <a:r>
              <a:rPr lang="ru-RU" sz="4000" b="1" dirty="0" smtClean="0">
                <a:ln>
                  <a:solidFill>
                    <a:srgbClr val="8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4000" b="1" dirty="0">
                <a:ln>
                  <a:solidFill>
                    <a:srgbClr val="800000"/>
                  </a:solidFill>
                </a:ln>
                <a:solidFill>
                  <a:srgbClr val="FF0000"/>
                </a:solidFill>
              </a:rPr>
              <a:t>were the 2010 Winter Olympics held?</a:t>
            </a:r>
            <a:r>
              <a:rPr lang="ru-RU" sz="4000" b="1" dirty="0">
                <a:solidFill>
                  <a:srgbClr val="FF0000"/>
                </a:solidFill>
              </a:rPr>
              <a:t/>
            </a:r>
            <a:br>
              <a:rPr lang="ru-RU" sz="4000" b="1" dirty="0">
                <a:solidFill>
                  <a:srgbClr val="FF0000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olympic_rin__c1553208_12718_2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2071688"/>
            <a:ext cx="5643562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n>
                  <a:solidFill>
                    <a:srgbClr val="8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4000" b="1" dirty="0">
                <a:ln>
                  <a:solidFill>
                    <a:srgbClr val="800000"/>
                  </a:solidFill>
                </a:ln>
                <a:solidFill>
                  <a:srgbClr val="FF0000"/>
                </a:solidFill>
              </a:rPr>
              <a:t>Which country has hosted the Winter Olympics the most times?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How many medals did the Russian team win in Sochi 2014?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2771" name="Picture 2" descr="C:\Users\наталья\Desktop\stadion_sochi-665x3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4438" y="1857375"/>
            <a:ext cx="6956425" cy="4214813"/>
          </a:xfr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 descr="UGUNS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Baron Pierre de Coubertin</a:t>
            </a: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5124" name="Picture 5" descr="x_52a81e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981075"/>
            <a:ext cx="4049713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WordArt 8"/>
          <p:cNvSpPr>
            <a:spLocks noChangeArrowheads="1" noChangeShapeType="1" noTextEdit="1"/>
          </p:cNvSpPr>
          <p:nvPr/>
        </p:nvSpPr>
        <p:spPr bwMode="auto">
          <a:xfrm rot="-458688">
            <a:off x="0" y="2349500"/>
            <a:ext cx="2881313" cy="23764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Athens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126" name="WordArt 10"/>
          <p:cNvSpPr>
            <a:spLocks noChangeArrowheads="1" noChangeShapeType="1" noTextEdit="1"/>
          </p:cNvSpPr>
          <p:nvPr/>
        </p:nvSpPr>
        <p:spPr bwMode="auto">
          <a:xfrm rot="5400000">
            <a:off x="5959475" y="3121026"/>
            <a:ext cx="3889375" cy="10477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1896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9" descr="1770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0"/>
            <a:ext cx="4932362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5" descr="110431613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7" descr="9598489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06775"/>
            <a:ext cx="47164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11" descr="884cb0d720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WATG-Rio-2016-Olympics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643063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ln>
                  <a:solidFill>
                    <a:srgbClr val="800000"/>
                  </a:solidFill>
                </a:ln>
                <a:solidFill>
                  <a:schemeClr val="accent6"/>
                </a:solidFill>
              </a:rPr>
              <a:t> </a:t>
            </a:r>
            <a:r>
              <a:rPr lang="ru-RU" sz="4000" b="1" dirty="0">
                <a:ln>
                  <a:solidFill>
                    <a:srgbClr val="800000"/>
                  </a:solidFill>
                </a:ln>
                <a:solidFill>
                  <a:srgbClr val="C00000"/>
                </a:solidFill>
              </a:rPr>
              <a:t>Where will the 2016 Summer Olympics be held</a:t>
            </a:r>
            <a:r>
              <a:rPr lang="en-US" sz="4000" b="1" dirty="0">
                <a:ln>
                  <a:solidFill>
                    <a:srgbClr val="800000"/>
                  </a:solidFill>
                </a:ln>
                <a:solidFill>
                  <a:srgbClr val="C00000"/>
                </a:solidFill>
              </a:rPr>
              <a:t>?</a:t>
            </a:r>
            <a:r>
              <a:rPr lang="en-US" sz="4000" b="1" dirty="0">
                <a:solidFill>
                  <a:srgbClr val="C00000"/>
                </a:solidFill>
              </a:rPr>
              <a:t/>
            </a:r>
            <a:br>
              <a:rPr lang="en-US" sz="4000" b="1" dirty="0">
                <a:solidFill>
                  <a:srgbClr val="C00000"/>
                </a:solidFill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251520" y="1031068"/>
            <a:ext cx="84969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ANSWERS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TO THE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QUIZ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1 -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A, 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2-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4 years,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3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MS Mincho" pitchFamily="49" charset="-128"/>
                <a:cs typeface="Times New Roman" pitchFamily="18" charset="0"/>
              </a:rPr>
              <a:t>–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5 days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4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MS Mincho" pitchFamily="49" charset="-128"/>
                <a:cs typeface="Times New Roman" pitchFamily="18" charset="0"/>
              </a:rPr>
              <a:t>–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1896 Athens, 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5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MS Mincho" pitchFamily="49" charset="-128"/>
                <a:cs typeface="Times New Roman" pitchFamily="18" charset="0"/>
              </a:rPr>
              <a:t>–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France 1968, </a:t>
            </a:r>
            <a:endParaRPr lang="en-US" sz="3600" b="1" dirty="0" smtClean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6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MS Mincho" pitchFamily="49" charset="-128"/>
                <a:cs typeface="Times New Roman" pitchFamily="18" charset="0"/>
              </a:rPr>
              <a:t>–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Athens, Greece,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7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-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Germany, 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8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MS Mincho" pitchFamily="49" charset="-128"/>
                <a:cs typeface="Times New Roman" pitchFamily="18" charset="0"/>
              </a:rPr>
              <a:t>–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China,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9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- Canada,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10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MS Mincho" pitchFamily="49" charset="-128"/>
                <a:cs typeface="Times New Roman" pitchFamily="18" charset="0"/>
              </a:rPr>
              <a:t>–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9 times in the USA,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11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-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33 medals</a:t>
            </a:r>
            <a:r>
              <a: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</a:t>
            </a:r>
            <a:r>
              <a: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12</a:t>
            </a:r>
            <a:r>
              <a: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- Brazil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Symbols of the Olympic Games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4" name="Picture 8" descr="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7393009" cy="5074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</a:rPr>
              <a:t>Symbols of the Olympic Games</a:t>
            </a:r>
            <a:endParaRPr lang="ru-RU" sz="4000" b="1" dirty="0" smtClean="0">
              <a:solidFill>
                <a:srgbClr val="C00000"/>
              </a:solidFill>
            </a:endParaRPr>
          </a:p>
        </p:txBody>
      </p:sp>
      <p:sp>
        <p:nvSpPr>
          <p:cNvPr id="7171" name="Text Box 9"/>
          <p:cNvSpPr txBox="1">
            <a:spLocks noChangeArrowheads="1"/>
          </p:cNvSpPr>
          <p:nvPr/>
        </p:nvSpPr>
        <p:spPr bwMode="auto">
          <a:xfrm>
            <a:off x="1571625" y="5214938"/>
            <a:ext cx="6215063" cy="1357312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«</a:t>
            </a:r>
            <a:r>
              <a:rPr lang="en-US" sz="3200"/>
              <a:t>Citius, Artius, Fortius</a:t>
            </a:r>
            <a:r>
              <a:rPr lang="ru-RU" sz="3200"/>
              <a:t>»</a:t>
            </a:r>
          </a:p>
          <a:p>
            <a:pPr algn="ctr">
              <a:spcBef>
                <a:spcPct val="50000"/>
              </a:spcBef>
            </a:pPr>
            <a:r>
              <a:rPr lang="ru-RU" sz="3200"/>
              <a:t>«</a:t>
            </a:r>
            <a:r>
              <a:rPr lang="en-US" sz="3200"/>
              <a:t>Faster, Stronger, Higher</a:t>
            </a:r>
            <a:r>
              <a:rPr lang="ru-RU" sz="3200"/>
              <a:t>»</a:t>
            </a:r>
          </a:p>
        </p:txBody>
      </p:sp>
      <p:pic>
        <p:nvPicPr>
          <p:cNvPr id="7172" name="Picture 11" descr="161_ANi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1143000"/>
            <a:ext cx="5715000" cy="39020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5" descr="3890629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5" descr="45673f2907810843574a82e55381b4f9f3c1086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инструментальная музыка - звуки арф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688" y="570547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4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3890629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5" descr="get_img?ImageId=167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L'ensemble de Zatsepin - Promenade Dans L'autobus (from MyTrackList.Com!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570547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2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Презентация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14</TotalTime>
  <Words>243</Words>
  <Application>Microsoft Office PowerPoint</Application>
  <PresentationFormat>Экран (4:3)</PresentationFormat>
  <Paragraphs>42</Paragraphs>
  <Slides>32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Презентация</vt:lpstr>
      <vt:lpstr>Слайд 1</vt:lpstr>
      <vt:lpstr>Слайд 2</vt:lpstr>
      <vt:lpstr>Baron Pierre de Coubertin</vt:lpstr>
      <vt:lpstr>Symbols of the Olympic Games</vt:lpstr>
      <vt:lpstr>Symbols of the Olympic Games</vt:lpstr>
      <vt:lpstr>Слайд 6</vt:lpstr>
      <vt:lpstr>Слайд 7</vt:lpstr>
      <vt:lpstr>Слайд 8</vt:lpstr>
      <vt:lpstr>Слайд 9</vt:lpstr>
      <vt:lpstr>Слайд 10</vt:lpstr>
      <vt:lpstr>Mascots of the Olympic Games</vt:lpstr>
      <vt:lpstr>Mascots of the Olympic Games</vt:lpstr>
      <vt:lpstr>Mascots of the Olympic Games</vt:lpstr>
      <vt:lpstr>Mascots of the Olympic Games</vt:lpstr>
      <vt:lpstr>Mascots of the Olympic Games</vt:lpstr>
      <vt:lpstr>Mascots of the Olympic Games</vt:lpstr>
      <vt:lpstr>Mascots of Sochi</vt:lpstr>
      <vt:lpstr>Quizzing Game</vt:lpstr>
      <vt:lpstr>When was the first Olympics held?</vt:lpstr>
      <vt:lpstr>Слайд 20</vt:lpstr>
      <vt:lpstr>How long did the Olympic games last in Ancient Greece?  </vt:lpstr>
      <vt:lpstr>When and where were the first modern Olympic Games held? </vt:lpstr>
      <vt:lpstr> Where was the first mascot of Olympic games created?  </vt:lpstr>
      <vt:lpstr>  Where is the Olympic Fire set before the beginning of the Olympic Games? </vt:lpstr>
      <vt:lpstr>Where was the first fire of modern Olympic games set? </vt:lpstr>
      <vt:lpstr>Where were the 2008 Summer Olympics held? </vt:lpstr>
      <vt:lpstr>Where were the 2010 Winter Olympics held? </vt:lpstr>
      <vt:lpstr> Which country has hosted the Winter Olympics the most times?</vt:lpstr>
      <vt:lpstr>How many medals did the Russian team win in Sochi 2014?</vt:lpstr>
      <vt:lpstr>Слайд 30</vt:lpstr>
      <vt:lpstr> Where will the 2016 Summer Olympics be held? 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3</cp:revision>
  <dcterms:created xsi:type="dcterms:W3CDTF">2014-06-27T13:04:05Z</dcterms:created>
  <dcterms:modified xsi:type="dcterms:W3CDTF">2014-06-27T13:21:16Z</dcterms:modified>
</cp:coreProperties>
</file>