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7" r:id="rId3"/>
    <p:sldId id="338" r:id="rId4"/>
    <p:sldId id="275" r:id="rId5"/>
    <p:sldId id="267" r:id="rId6"/>
    <p:sldId id="271" r:id="rId7"/>
    <p:sldId id="345" r:id="rId8"/>
    <p:sldId id="276" r:id="rId9"/>
    <p:sldId id="274" r:id="rId10"/>
    <p:sldId id="341" r:id="rId11"/>
    <p:sldId id="342" r:id="rId12"/>
    <p:sldId id="343" r:id="rId13"/>
    <p:sldId id="344" r:id="rId14"/>
    <p:sldId id="291" r:id="rId15"/>
    <p:sldId id="292" r:id="rId16"/>
    <p:sldId id="303" r:id="rId17"/>
    <p:sldId id="346" r:id="rId18"/>
    <p:sldId id="349" r:id="rId19"/>
    <p:sldId id="305" r:id="rId20"/>
    <p:sldId id="335" r:id="rId21"/>
    <p:sldId id="311" r:id="rId22"/>
    <p:sldId id="313" r:id="rId23"/>
    <p:sldId id="314" r:id="rId24"/>
    <p:sldId id="302" r:id="rId25"/>
    <p:sldId id="330" r:id="rId26"/>
    <p:sldId id="298" r:id="rId27"/>
    <p:sldId id="297" r:id="rId28"/>
    <p:sldId id="299" r:id="rId29"/>
    <p:sldId id="309" r:id="rId30"/>
    <p:sldId id="323" r:id="rId31"/>
    <p:sldId id="324" r:id="rId32"/>
    <p:sldId id="257" r:id="rId33"/>
    <p:sldId id="348" r:id="rId34"/>
    <p:sldId id="337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347 h 504"/>
                        <a:gd name="T2" fmla="*/ 573 w 2736"/>
                        <a:gd name="T3" fmla="*/ 116 h 504"/>
                        <a:gd name="T4" fmla="*/ 1178 w 2736"/>
                        <a:gd name="T5" fmla="*/ 17 h 504"/>
                        <a:gd name="T6" fmla="*/ 1814 w 2736"/>
                        <a:gd name="T7" fmla="*/ 17 h 504"/>
                        <a:gd name="T8" fmla="*/ 1803 w 2736"/>
                        <a:gd name="T9" fmla="*/ 71 h 504"/>
                        <a:gd name="T10" fmla="*/ 1170 w 2736"/>
                        <a:gd name="T11" fmla="*/ 71 h 504"/>
                        <a:gd name="T12" fmla="*/ 434 w 2736"/>
                        <a:gd name="T13" fmla="*/ 201 h 504"/>
                        <a:gd name="T14" fmla="*/ 0 w 2736"/>
                        <a:gd name="T15" fmla="*/ 34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8 h 791"/>
                        <a:gd name="T8" fmla="*/ 967 w 1769"/>
                        <a:gd name="T9" fmla="*/ 420 h 791"/>
                        <a:gd name="T10" fmla="*/ 930 w 1769"/>
                        <a:gd name="T11" fmla="*/ 542 h 791"/>
                        <a:gd name="T12" fmla="*/ 875 w 1769"/>
                        <a:gd name="T13" fmla="*/ 435 h 791"/>
                        <a:gd name="T14" fmla="*/ 765 w 1769"/>
                        <a:gd name="T15" fmla="*/ 313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488 w 2736"/>
                        <a:gd name="T3" fmla="*/ 104 h 504"/>
                        <a:gd name="T4" fmla="*/ 1003 w 2736"/>
                        <a:gd name="T5" fmla="*/ 15 h 504"/>
                        <a:gd name="T6" fmla="*/ 1545 w 2736"/>
                        <a:gd name="T7" fmla="*/ 15 h 504"/>
                        <a:gd name="T8" fmla="*/ 1536 w 2736"/>
                        <a:gd name="T9" fmla="*/ 64 h 504"/>
                        <a:gd name="T10" fmla="*/ 996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7 h 791"/>
                        <a:gd name="T8" fmla="*/ 748 w 1769"/>
                        <a:gd name="T9" fmla="*/ 264 h 791"/>
                        <a:gd name="T10" fmla="*/ 720 w 1769"/>
                        <a:gd name="T11" fmla="*/ 341 h 791"/>
                        <a:gd name="T12" fmla="*/ 677 w 1769"/>
                        <a:gd name="T13" fmla="*/ 274 h 791"/>
                        <a:gd name="T14" fmla="*/ 592 w 1769"/>
                        <a:gd name="T15" fmla="*/ 197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>
                        <a:gd name="T0" fmla="*/ 0 w 2736"/>
                        <a:gd name="T1" fmla="*/ 347 h 504"/>
                        <a:gd name="T2" fmla="*/ 573 w 2736"/>
                        <a:gd name="T3" fmla="*/ 116 h 504"/>
                        <a:gd name="T4" fmla="*/ 1178 w 2736"/>
                        <a:gd name="T5" fmla="*/ 17 h 504"/>
                        <a:gd name="T6" fmla="*/ 1814 w 2736"/>
                        <a:gd name="T7" fmla="*/ 17 h 504"/>
                        <a:gd name="T8" fmla="*/ 1803 w 2736"/>
                        <a:gd name="T9" fmla="*/ 71 h 504"/>
                        <a:gd name="T10" fmla="*/ 1170 w 2736"/>
                        <a:gd name="T11" fmla="*/ 71 h 504"/>
                        <a:gd name="T12" fmla="*/ 434 w 2736"/>
                        <a:gd name="T13" fmla="*/ 201 h 504"/>
                        <a:gd name="T14" fmla="*/ 0 w 2736"/>
                        <a:gd name="T15" fmla="*/ 347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>
                        <a:gd name="T0" fmla="*/ 3 w 1769"/>
                        <a:gd name="T1" fmla="*/ 6 h 791"/>
                        <a:gd name="T2" fmla="*/ 267 w 1769"/>
                        <a:gd name="T3" fmla="*/ 39 h 791"/>
                        <a:gd name="T4" fmla="*/ 637 w 1769"/>
                        <a:gd name="T5" fmla="*/ 138 h 791"/>
                        <a:gd name="T6" fmla="*/ 887 w 1769"/>
                        <a:gd name="T7" fmla="*/ 298 h 791"/>
                        <a:gd name="T8" fmla="*/ 967 w 1769"/>
                        <a:gd name="T9" fmla="*/ 420 h 791"/>
                        <a:gd name="T10" fmla="*/ 930 w 1769"/>
                        <a:gd name="T11" fmla="*/ 542 h 791"/>
                        <a:gd name="T12" fmla="*/ 875 w 1769"/>
                        <a:gd name="T13" fmla="*/ 435 h 791"/>
                        <a:gd name="T14" fmla="*/ 765 w 1769"/>
                        <a:gd name="T15" fmla="*/ 313 h 791"/>
                        <a:gd name="T16" fmla="*/ 611 w 1769"/>
                        <a:gd name="T17" fmla="*/ 204 h 791"/>
                        <a:gd name="T18" fmla="*/ 320 w 1769"/>
                        <a:gd name="T19" fmla="*/ 105 h 791"/>
                        <a:gd name="T20" fmla="*/ 0 w 1769"/>
                        <a:gd name="T21" fmla="*/ 52 h 791"/>
                        <a:gd name="T22" fmla="*/ 3 w 1769"/>
                        <a:gd name="T23" fmla="*/ 6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>
                        <a:gd name="T0" fmla="*/ 0 w 2736"/>
                        <a:gd name="T1" fmla="*/ 304 h 504"/>
                        <a:gd name="T2" fmla="*/ 548 w 2736"/>
                        <a:gd name="T3" fmla="*/ 101 h 504"/>
                        <a:gd name="T4" fmla="*/ 1127 w 2736"/>
                        <a:gd name="T5" fmla="*/ 14 h 504"/>
                        <a:gd name="T6" fmla="*/ 1736 w 2736"/>
                        <a:gd name="T7" fmla="*/ 14 h 504"/>
                        <a:gd name="T8" fmla="*/ 1726 w 2736"/>
                        <a:gd name="T9" fmla="*/ 62 h 504"/>
                        <a:gd name="T10" fmla="*/ 1119 w 2736"/>
                        <a:gd name="T11" fmla="*/ 62 h 504"/>
                        <a:gd name="T12" fmla="*/ 415 w 2736"/>
                        <a:gd name="T13" fmla="*/ 176 h 504"/>
                        <a:gd name="T14" fmla="*/ 0 w 2736"/>
                        <a:gd name="T15" fmla="*/ 3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6 w 1769"/>
                        <a:gd name="T3" fmla="*/ 34 h 791"/>
                        <a:gd name="T4" fmla="*/ 610 w 1769"/>
                        <a:gd name="T5" fmla="*/ 120 h 791"/>
                        <a:gd name="T6" fmla="*/ 849 w 1769"/>
                        <a:gd name="T7" fmla="*/ 260 h 791"/>
                        <a:gd name="T8" fmla="*/ 925 w 1769"/>
                        <a:gd name="T9" fmla="*/ 366 h 791"/>
                        <a:gd name="T10" fmla="*/ 890 w 1769"/>
                        <a:gd name="T11" fmla="*/ 474 h 791"/>
                        <a:gd name="T12" fmla="*/ 837 w 1769"/>
                        <a:gd name="T13" fmla="*/ 380 h 791"/>
                        <a:gd name="T14" fmla="*/ 732 w 1769"/>
                        <a:gd name="T15" fmla="*/ 273 h 791"/>
                        <a:gd name="T16" fmla="*/ 584 w 1769"/>
                        <a:gd name="T17" fmla="*/ 178 h 791"/>
                        <a:gd name="T18" fmla="*/ 306 w 1769"/>
                        <a:gd name="T19" fmla="*/ 91 h 791"/>
                        <a:gd name="T20" fmla="*/ 0 w 1769"/>
                        <a:gd name="T21" fmla="*/ 46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335 h 504"/>
                        <a:gd name="T2" fmla="*/ 530 w 2736"/>
                        <a:gd name="T3" fmla="*/ 112 h 504"/>
                        <a:gd name="T4" fmla="*/ 1089 w 2736"/>
                        <a:gd name="T5" fmla="*/ 16 h 504"/>
                        <a:gd name="T6" fmla="*/ 1677 w 2736"/>
                        <a:gd name="T7" fmla="*/ 16 h 504"/>
                        <a:gd name="T8" fmla="*/ 1667 w 2736"/>
                        <a:gd name="T9" fmla="*/ 68 h 504"/>
                        <a:gd name="T10" fmla="*/ 1081 w 2736"/>
                        <a:gd name="T11" fmla="*/ 68 h 504"/>
                        <a:gd name="T12" fmla="*/ 401 w 2736"/>
                        <a:gd name="T13" fmla="*/ 194 h 504"/>
                        <a:gd name="T14" fmla="*/ 0 w 2736"/>
                        <a:gd name="T15" fmla="*/ 33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7 w 1769"/>
                        <a:gd name="T3" fmla="*/ 37 h 791"/>
                        <a:gd name="T4" fmla="*/ 589 w 1769"/>
                        <a:gd name="T5" fmla="*/ 133 h 791"/>
                        <a:gd name="T6" fmla="*/ 821 w 1769"/>
                        <a:gd name="T7" fmla="*/ 287 h 791"/>
                        <a:gd name="T8" fmla="*/ 894 w 1769"/>
                        <a:gd name="T9" fmla="*/ 405 h 791"/>
                        <a:gd name="T10" fmla="*/ 860 w 1769"/>
                        <a:gd name="T11" fmla="*/ 523 h 791"/>
                        <a:gd name="T12" fmla="*/ 809 w 1769"/>
                        <a:gd name="T13" fmla="*/ 420 h 791"/>
                        <a:gd name="T14" fmla="*/ 707 w 1769"/>
                        <a:gd name="T15" fmla="*/ 302 h 791"/>
                        <a:gd name="T16" fmla="*/ 565 w 1769"/>
                        <a:gd name="T17" fmla="*/ 197 h 791"/>
                        <a:gd name="T18" fmla="*/ 296 w 1769"/>
                        <a:gd name="T19" fmla="*/ 101 h 791"/>
                        <a:gd name="T20" fmla="*/ 0 w 1769"/>
                        <a:gd name="T21" fmla="*/ 51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488 w 2736"/>
                        <a:gd name="T3" fmla="*/ 104 h 504"/>
                        <a:gd name="T4" fmla="*/ 1003 w 2736"/>
                        <a:gd name="T5" fmla="*/ 15 h 504"/>
                        <a:gd name="T6" fmla="*/ 1545 w 2736"/>
                        <a:gd name="T7" fmla="*/ 15 h 504"/>
                        <a:gd name="T8" fmla="*/ 1536 w 2736"/>
                        <a:gd name="T9" fmla="*/ 64 h 504"/>
                        <a:gd name="T10" fmla="*/ 996 w 2736"/>
                        <a:gd name="T11" fmla="*/ 64 h 504"/>
                        <a:gd name="T12" fmla="*/ 369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28 w 1769"/>
                        <a:gd name="T3" fmla="*/ 35 h 791"/>
                        <a:gd name="T4" fmla="*/ 543 w 1769"/>
                        <a:gd name="T5" fmla="*/ 124 h 791"/>
                        <a:gd name="T6" fmla="*/ 756 w 1769"/>
                        <a:gd name="T7" fmla="*/ 267 h 791"/>
                        <a:gd name="T8" fmla="*/ 824 w 1769"/>
                        <a:gd name="T9" fmla="*/ 376 h 791"/>
                        <a:gd name="T10" fmla="*/ 792 w 1769"/>
                        <a:gd name="T11" fmla="*/ 487 h 791"/>
                        <a:gd name="T12" fmla="*/ 746 w 1769"/>
                        <a:gd name="T13" fmla="*/ 391 h 791"/>
                        <a:gd name="T14" fmla="*/ 652 w 1769"/>
                        <a:gd name="T15" fmla="*/ 281 h 791"/>
                        <a:gd name="T16" fmla="*/ 520 w 1769"/>
                        <a:gd name="T17" fmla="*/ 183 h 791"/>
                        <a:gd name="T18" fmla="*/ 273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>
                        <a:gd name="T0" fmla="*/ 0 w 2736"/>
                        <a:gd name="T1" fmla="*/ 219 h 504"/>
                        <a:gd name="T2" fmla="*/ 443 w 2736"/>
                        <a:gd name="T3" fmla="*/ 73 h 504"/>
                        <a:gd name="T4" fmla="*/ 911 w 2736"/>
                        <a:gd name="T5" fmla="*/ 10 h 504"/>
                        <a:gd name="T6" fmla="*/ 1404 w 2736"/>
                        <a:gd name="T7" fmla="*/ 10 h 504"/>
                        <a:gd name="T8" fmla="*/ 1396 w 2736"/>
                        <a:gd name="T9" fmla="*/ 45 h 504"/>
                        <a:gd name="T10" fmla="*/ 905 w 2736"/>
                        <a:gd name="T11" fmla="*/ 45 h 504"/>
                        <a:gd name="T12" fmla="*/ 336 w 2736"/>
                        <a:gd name="T13" fmla="*/ 127 h 504"/>
                        <a:gd name="T14" fmla="*/ 0 w 2736"/>
                        <a:gd name="T15" fmla="*/ 21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07 w 1769"/>
                        <a:gd name="T3" fmla="*/ 24 h 791"/>
                        <a:gd name="T4" fmla="*/ 493 w 1769"/>
                        <a:gd name="T5" fmla="*/ 87 h 791"/>
                        <a:gd name="T6" fmla="*/ 687 w 1769"/>
                        <a:gd name="T7" fmla="*/ 187 h 791"/>
                        <a:gd name="T8" fmla="*/ 748 w 1769"/>
                        <a:gd name="T9" fmla="*/ 264 h 791"/>
                        <a:gd name="T10" fmla="*/ 720 w 1769"/>
                        <a:gd name="T11" fmla="*/ 341 h 791"/>
                        <a:gd name="T12" fmla="*/ 677 w 1769"/>
                        <a:gd name="T13" fmla="*/ 274 h 791"/>
                        <a:gd name="T14" fmla="*/ 592 w 1769"/>
                        <a:gd name="T15" fmla="*/ 197 h 791"/>
                        <a:gd name="T16" fmla="*/ 473 w 1769"/>
                        <a:gd name="T17" fmla="*/ 128 h 791"/>
                        <a:gd name="T18" fmla="*/ 248 w 1769"/>
                        <a:gd name="T19" fmla="*/ 66 h 791"/>
                        <a:gd name="T20" fmla="*/ 0 w 1769"/>
                        <a:gd name="T21" fmla="*/ 33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95 w 2736"/>
                        <a:gd name="T3" fmla="*/ 72 h 504"/>
                        <a:gd name="T4" fmla="*/ 812 w 2736"/>
                        <a:gd name="T5" fmla="*/ 10 h 504"/>
                        <a:gd name="T6" fmla="*/ 1251 w 2736"/>
                        <a:gd name="T7" fmla="*/ 10 h 504"/>
                        <a:gd name="T8" fmla="*/ 1244 w 2736"/>
                        <a:gd name="T9" fmla="*/ 44 h 504"/>
                        <a:gd name="T10" fmla="*/ 807 w 2736"/>
                        <a:gd name="T11" fmla="*/ 44 h 504"/>
                        <a:gd name="T12" fmla="*/ 299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4 w 1769"/>
                        <a:gd name="T3" fmla="*/ 24 h 791"/>
                        <a:gd name="T4" fmla="*/ 440 w 1769"/>
                        <a:gd name="T5" fmla="*/ 85 h 791"/>
                        <a:gd name="T6" fmla="*/ 612 w 1769"/>
                        <a:gd name="T7" fmla="*/ 185 h 791"/>
                        <a:gd name="T8" fmla="*/ 667 w 1769"/>
                        <a:gd name="T9" fmla="*/ 260 h 791"/>
                        <a:gd name="T10" fmla="*/ 642 w 1769"/>
                        <a:gd name="T11" fmla="*/ 336 h 791"/>
                        <a:gd name="T12" fmla="*/ 604 w 1769"/>
                        <a:gd name="T13" fmla="*/ 270 h 791"/>
                        <a:gd name="T14" fmla="*/ 528 w 1769"/>
                        <a:gd name="T15" fmla="*/ 194 h 791"/>
                        <a:gd name="T16" fmla="*/ 421 w 1769"/>
                        <a:gd name="T17" fmla="*/ 126 h 791"/>
                        <a:gd name="T18" fmla="*/ 221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47 w 2736"/>
                        <a:gd name="T3" fmla="*/ 72 h 504"/>
                        <a:gd name="T4" fmla="*/ 714 w 2736"/>
                        <a:gd name="T5" fmla="*/ 10 h 504"/>
                        <a:gd name="T6" fmla="*/ 1100 w 2736"/>
                        <a:gd name="T7" fmla="*/ 10 h 504"/>
                        <a:gd name="T8" fmla="*/ 1094 w 2736"/>
                        <a:gd name="T9" fmla="*/ 44 h 504"/>
                        <a:gd name="T10" fmla="*/ 709 w 2736"/>
                        <a:gd name="T11" fmla="*/ 44 h 504"/>
                        <a:gd name="T12" fmla="*/ 263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62 w 1769"/>
                        <a:gd name="T3" fmla="*/ 24 h 791"/>
                        <a:gd name="T4" fmla="*/ 387 w 1769"/>
                        <a:gd name="T5" fmla="*/ 85 h 791"/>
                        <a:gd name="T6" fmla="*/ 538 w 1769"/>
                        <a:gd name="T7" fmla="*/ 185 h 791"/>
                        <a:gd name="T8" fmla="*/ 587 w 1769"/>
                        <a:gd name="T9" fmla="*/ 260 h 791"/>
                        <a:gd name="T10" fmla="*/ 564 w 1769"/>
                        <a:gd name="T11" fmla="*/ 336 h 791"/>
                        <a:gd name="T12" fmla="*/ 531 w 1769"/>
                        <a:gd name="T13" fmla="*/ 270 h 791"/>
                        <a:gd name="T14" fmla="*/ 464 w 1769"/>
                        <a:gd name="T15" fmla="*/ 194 h 791"/>
                        <a:gd name="T16" fmla="*/ 371 w 1769"/>
                        <a:gd name="T17" fmla="*/ 126 h 791"/>
                        <a:gd name="T18" fmla="*/ 194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35 w 2736"/>
                        <a:gd name="T3" fmla="*/ 72 h 504"/>
                        <a:gd name="T4" fmla="*/ 689 w 2736"/>
                        <a:gd name="T5" fmla="*/ 10 h 504"/>
                        <a:gd name="T6" fmla="*/ 1061 w 2736"/>
                        <a:gd name="T7" fmla="*/ 10 h 504"/>
                        <a:gd name="T8" fmla="*/ 1055 w 2736"/>
                        <a:gd name="T9" fmla="*/ 44 h 504"/>
                        <a:gd name="T10" fmla="*/ 684 w 2736"/>
                        <a:gd name="T11" fmla="*/ 44 h 504"/>
                        <a:gd name="T12" fmla="*/ 254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4 h 791"/>
                        <a:gd name="T4" fmla="*/ 373 w 1769"/>
                        <a:gd name="T5" fmla="*/ 85 h 791"/>
                        <a:gd name="T6" fmla="*/ 519 w 1769"/>
                        <a:gd name="T7" fmla="*/ 185 h 791"/>
                        <a:gd name="T8" fmla="*/ 566 w 1769"/>
                        <a:gd name="T9" fmla="*/ 260 h 791"/>
                        <a:gd name="T10" fmla="*/ 544 w 1769"/>
                        <a:gd name="T11" fmla="*/ 336 h 791"/>
                        <a:gd name="T12" fmla="*/ 512 w 1769"/>
                        <a:gd name="T13" fmla="*/ 270 h 791"/>
                        <a:gd name="T14" fmla="*/ 448 w 1769"/>
                        <a:gd name="T15" fmla="*/ 194 h 791"/>
                        <a:gd name="T16" fmla="*/ 357 w 1769"/>
                        <a:gd name="T17" fmla="*/ 126 h 791"/>
                        <a:gd name="T18" fmla="*/ 18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215 h 504"/>
                        <a:gd name="T2" fmla="*/ 389 w 2736"/>
                        <a:gd name="T3" fmla="*/ 72 h 504"/>
                        <a:gd name="T4" fmla="*/ 800 w 2736"/>
                        <a:gd name="T5" fmla="*/ 10 h 504"/>
                        <a:gd name="T6" fmla="*/ 1233 w 2736"/>
                        <a:gd name="T7" fmla="*/ 10 h 504"/>
                        <a:gd name="T8" fmla="*/ 1226 w 2736"/>
                        <a:gd name="T9" fmla="*/ 44 h 504"/>
                        <a:gd name="T10" fmla="*/ 795 w 2736"/>
                        <a:gd name="T11" fmla="*/ 44 h 504"/>
                        <a:gd name="T12" fmla="*/ 295 w 2736"/>
                        <a:gd name="T13" fmla="*/ 125 h 504"/>
                        <a:gd name="T14" fmla="*/ 0 w 2736"/>
                        <a:gd name="T15" fmla="*/ 215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81 w 1769"/>
                        <a:gd name="T3" fmla="*/ 24 h 791"/>
                        <a:gd name="T4" fmla="*/ 433 w 1769"/>
                        <a:gd name="T5" fmla="*/ 85 h 791"/>
                        <a:gd name="T6" fmla="*/ 603 w 1769"/>
                        <a:gd name="T7" fmla="*/ 185 h 791"/>
                        <a:gd name="T8" fmla="*/ 657 w 1769"/>
                        <a:gd name="T9" fmla="*/ 260 h 791"/>
                        <a:gd name="T10" fmla="*/ 632 w 1769"/>
                        <a:gd name="T11" fmla="*/ 336 h 791"/>
                        <a:gd name="T12" fmla="*/ 595 w 1769"/>
                        <a:gd name="T13" fmla="*/ 270 h 791"/>
                        <a:gd name="T14" fmla="*/ 520 w 1769"/>
                        <a:gd name="T15" fmla="*/ 194 h 791"/>
                        <a:gd name="T16" fmla="*/ 415 w 1769"/>
                        <a:gd name="T17" fmla="*/ 126 h 791"/>
                        <a:gd name="T18" fmla="*/ 217 w 1769"/>
                        <a:gd name="T19" fmla="*/ 65 h 791"/>
                        <a:gd name="T20" fmla="*/ 0 w 1769"/>
                        <a:gd name="T21" fmla="*/ 32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>
                      <a:gd name="T0" fmla="*/ 0 w 2736"/>
                      <a:gd name="T1" fmla="*/ 145 h 504"/>
                      <a:gd name="T2" fmla="*/ 324 w 2736"/>
                      <a:gd name="T3" fmla="*/ 48 h 504"/>
                      <a:gd name="T4" fmla="*/ 667 w 2736"/>
                      <a:gd name="T5" fmla="*/ 7 h 504"/>
                      <a:gd name="T6" fmla="*/ 1027 w 2736"/>
                      <a:gd name="T7" fmla="*/ 7 h 504"/>
                      <a:gd name="T8" fmla="*/ 1021 w 2736"/>
                      <a:gd name="T9" fmla="*/ 30 h 504"/>
                      <a:gd name="T10" fmla="*/ 662 w 2736"/>
                      <a:gd name="T11" fmla="*/ 30 h 504"/>
                      <a:gd name="T12" fmla="*/ 245 w 2736"/>
                      <a:gd name="T13" fmla="*/ 84 h 504"/>
                      <a:gd name="T14" fmla="*/ 0 w 2736"/>
                      <a:gd name="T15" fmla="*/ 14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>
                      <a:gd name="T0" fmla="*/ 2 w 1769"/>
                      <a:gd name="T1" fmla="*/ 2 h 791"/>
                      <a:gd name="T2" fmla="*/ 151 w 1769"/>
                      <a:gd name="T3" fmla="*/ 16 h 791"/>
                      <a:gd name="T4" fmla="*/ 361 w 1769"/>
                      <a:gd name="T5" fmla="*/ 58 h 791"/>
                      <a:gd name="T6" fmla="*/ 503 w 1769"/>
                      <a:gd name="T7" fmla="*/ 125 h 791"/>
                      <a:gd name="T8" fmla="*/ 548 w 1769"/>
                      <a:gd name="T9" fmla="*/ 176 h 791"/>
                      <a:gd name="T10" fmla="*/ 527 w 1769"/>
                      <a:gd name="T11" fmla="*/ 228 h 791"/>
                      <a:gd name="T12" fmla="*/ 496 w 1769"/>
                      <a:gd name="T13" fmla="*/ 183 h 791"/>
                      <a:gd name="T14" fmla="*/ 433 w 1769"/>
                      <a:gd name="T15" fmla="*/ 131 h 791"/>
                      <a:gd name="T16" fmla="*/ 346 w 1769"/>
                      <a:gd name="T17" fmla="*/ 86 h 791"/>
                      <a:gd name="T18" fmla="*/ 181 w 1769"/>
                      <a:gd name="T19" fmla="*/ 44 h 791"/>
                      <a:gd name="T20" fmla="*/ 0 w 1769"/>
                      <a:gd name="T21" fmla="*/ 22 h 791"/>
                      <a:gd name="T22" fmla="*/ 2 w 1769"/>
                      <a:gd name="T23" fmla="*/ 2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>
                        <a:gd name="T0" fmla="*/ 0 w 2736"/>
                        <a:gd name="T1" fmla="*/ 184 h 504"/>
                        <a:gd name="T2" fmla="*/ 335 w 2736"/>
                        <a:gd name="T3" fmla="*/ 61 h 504"/>
                        <a:gd name="T4" fmla="*/ 689 w 2736"/>
                        <a:gd name="T5" fmla="*/ 9 h 504"/>
                        <a:gd name="T6" fmla="*/ 1062 w 2736"/>
                        <a:gd name="T7" fmla="*/ 9 h 504"/>
                        <a:gd name="T8" fmla="*/ 1056 w 2736"/>
                        <a:gd name="T9" fmla="*/ 38 h 504"/>
                        <a:gd name="T10" fmla="*/ 685 w 2736"/>
                        <a:gd name="T11" fmla="*/ 38 h 504"/>
                        <a:gd name="T12" fmla="*/ 254 w 2736"/>
                        <a:gd name="T13" fmla="*/ 107 h 504"/>
                        <a:gd name="T14" fmla="*/ 0 w 2736"/>
                        <a:gd name="T15" fmla="*/ 18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156 w 1769"/>
                        <a:gd name="T3" fmla="*/ 20 h 791"/>
                        <a:gd name="T4" fmla="*/ 373 w 1769"/>
                        <a:gd name="T5" fmla="*/ 73 h 791"/>
                        <a:gd name="T6" fmla="*/ 519 w 1769"/>
                        <a:gd name="T7" fmla="*/ 158 h 791"/>
                        <a:gd name="T8" fmla="*/ 566 w 1769"/>
                        <a:gd name="T9" fmla="*/ 223 h 791"/>
                        <a:gd name="T10" fmla="*/ 544 w 1769"/>
                        <a:gd name="T11" fmla="*/ 288 h 791"/>
                        <a:gd name="T12" fmla="*/ 512 w 1769"/>
                        <a:gd name="T13" fmla="*/ 231 h 791"/>
                        <a:gd name="T14" fmla="*/ 448 w 1769"/>
                        <a:gd name="T15" fmla="*/ 166 h 791"/>
                        <a:gd name="T16" fmla="*/ 357 w 1769"/>
                        <a:gd name="T17" fmla="*/ 108 h 791"/>
                        <a:gd name="T18" fmla="*/ 187 w 1769"/>
                        <a:gd name="T19" fmla="*/ 56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270 h 504"/>
                        <a:gd name="T2" fmla="*/ 365 w 2736"/>
                        <a:gd name="T3" fmla="*/ 90 h 504"/>
                        <a:gd name="T4" fmla="*/ 750 w 2736"/>
                        <a:gd name="T5" fmla="*/ 13 h 504"/>
                        <a:gd name="T6" fmla="*/ 1155 w 2736"/>
                        <a:gd name="T7" fmla="*/ 13 h 504"/>
                        <a:gd name="T8" fmla="*/ 1148 w 2736"/>
                        <a:gd name="T9" fmla="*/ 55 h 504"/>
                        <a:gd name="T10" fmla="*/ 745 w 2736"/>
                        <a:gd name="T11" fmla="*/ 55 h 504"/>
                        <a:gd name="T12" fmla="*/ 276 w 2736"/>
                        <a:gd name="T13" fmla="*/ 156 h 504"/>
                        <a:gd name="T14" fmla="*/ 0 w 2736"/>
                        <a:gd name="T15" fmla="*/ 270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170 w 1769"/>
                        <a:gd name="T3" fmla="*/ 30 h 791"/>
                        <a:gd name="T4" fmla="*/ 406 w 1769"/>
                        <a:gd name="T5" fmla="*/ 107 h 791"/>
                        <a:gd name="T6" fmla="*/ 565 w 1769"/>
                        <a:gd name="T7" fmla="*/ 231 h 791"/>
                        <a:gd name="T8" fmla="*/ 615 w 1769"/>
                        <a:gd name="T9" fmla="*/ 326 h 791"/>
                        <a:gd name="T10" fmla="*/ 592 w 1769"/>
                        <a:gd name="T11" fmla="*/ 421 h 791"/>
                        <a:gd name="T12" fmla="*/ 557 w 1769"/>
                        <a:gd name="T13" fmla="*/ 338 h 791"/>
                        <a:gd name="T14" fmla="*/ 487 w 1769"/>
                        <a:gd name="T15" fmla="*/ 243 h 791"/>
                        <a:gd name="T16" fmla="*/ 389 w 1769"/>
                        <a:gd name="T17" fmla="*/ 158 h 791"/>
                        <a:gd name="T18" fmla="*/ 204 w 1769"/>
                        <a:gd name="T19" fmla="*/ 81 h 791"/>
                        <a:gd name="T20" fmla="*/ 0 w 1769"/>
                        <a:gd name="T21" fmla="*/ 41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86 h 504"/>
                        <a:gd name="T2" fmla="*/ 301 w 2736"/>
                        <a:gd name="T3" fmla="*/ 29 h 504"/>
                        <a:gd name="T4" fmla="*/ 619 w 2736"/>
                        <a:gd name="T5" fmla="*/ 4 h 504"/>
                        <a:gd name="T6" fmla="*/ 954 w 2736"/>
                        <a:gd name="T7" fmla="*/ 4 h 504"/>
                        <a:gd name="T8" fmla="*/ 948 w 2736"/>
                        <a:gd name="T9" fmla="*/ 18 h 504"/>
                        <a:gd name="T10" fmla="*/ 615 w 2736"/>
                        <a:gd name="T11" fmla="*/ 18 h 504"/>
                        <a:gd name="T12" fmla="*/ 228 w 2736"/>
                        <a:gd name="T13" fmla="*/ 50 h 504"/>
                        <a:gd name="T14" fmla="*/ 0 w 2736"/>
                        <a:gd name="T15" fmla="*/ 8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>
                        <a:gd name="T0" fmla="*/ 1 w 1769"/>
                        <a:gd name="T1" fmla="*/ 1 h 791"/>
                        <a:gd name="T2" fmla="*/ 140 w 1769"/>
                        <a:gd name="T3" fmla="*/ 10 h 791"/>
                        <a:gd name="T4" fmla="*/ 335 w 1769"/>
                        <a:gd name="T5" fmla="*/ 34 h 791"/>
                        <a:gd name="T6" fmla="*/ 466 w 1769"/>
                        <a:gd name="T7" fmla="*/ 74 h 791"/>
                        <a:gd name="T8" fmla="*/ 508 w 1769"/>
                        <a:gd name="T9" fmla="*/ 104 h 791"/>
                        <a:gd name="T10" fmla="*/ 489 w 1769"/>
                        <a:gd name="T11" fmla="*/ 134 h 791"/>
                        <a:gd name="T12" fmla="*/ 460 w 1769"/>
                        <a:gd name="T13" fmla="*/ 108 h 791"/>
                        <a:gd name="T14" fmla="*/ 402 w 1769"/>
                        <a:gd name="T15" fmla="*/ 77 h 791"/>
                        <a:gd name="T16" fmla="*/ 321 w 1769"/>
                        <a:gd name="T17" fmla="*/ 51 h 791"/>
                        <a:gd name="T18" fmla="*/ 168 w 1769"/>
                        <a:gd name="T19" fmla="*/ 26 h 791"/>
                        <a:gd name="T20" fmla="*/ 0 w 1769"/>
                        <a:gd name="T21" fmla="*/ 13 h 791"/>
                        <a:gd name="T22" fmla="*/ 1 w 1769"/>
                        <a:gd name="T23" fmla="*/ 1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04 w 2736"/>
                        <a:gd name="T3" fmla="*/ 104 h 504"/>
                        <a:gd name="T4" fmla="*/ 1035 w 2736"/>
                        <a:gd name="T5" fmla="*/ 15 h 504"/>
                        <a:gd name="T6" fmla="*/ 1595 w 2736"/>
                        <a:gd name="T7" fmla="*/ 15 h 504"/>
                        <a:gd name="T8" fmla="*/ 1586 w 2736"/>
                        <a:gd name="T9" fmla="*/ 64 h 504"/>
                        <a:gd name="T10" fmla="*/ 1028 w 2736"/>
                        <a:gd name="T11" fmla="*/ 64 h 504"/>
                        <a:gd name="T12" fmla="*/ 381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>
                        <a:gd name="T0" fmla="*/ 2 w 1769"/>
                        <a:gd name="T1" fmla="*/ 5 h 791"/>
                        <a:gd name="T2" fmla="*/ 235 w 1769"/>
                        <a:gd name="T3" fmla="*/ 35 h 791"/>
                        <a:gd name="T4" fmla="*/ 560 w 1769"/>
                        <a:gd name="T5" fmla="*/ 124 h 791"/>
                        <a:gd name="T6" fmla="*/ 780 w 1769"/>
                        <a:gd name="T7" fmla="*/ 268 h 791"/>
                        <a:gd name="T8" fmla="*/ 850 w 1769"/>
                        <a:gd name="T9" fmla="*/ 377 h 791"/>
                        <a:gd name="T10" fmla="*/ 817 w 1769"/>
                        <a:gd name="T11" fmla="*/ 488 h 791"/>
                        <a:gd name="T12" fmla="*/ 769 w 1769"/>
                        <a:gd name="T13" fmla="*/ 392 h 791"/>
                        <a:gd name="T14" fmla="*/ 672 w 1769"/>
                        <a:gd name="T15" fmla="*/ 281 h 791"/>
                        <a:gd name="T16" fmla="*/ 537 w 1769"/>
                        <a:gd name="T17" fmla="*/ 183 h 791"/>
                        <a:gd name="T18" fmla="*/ 281 w 1769"/>
                        <a:gd name="T19" fmla="*/ 94 h 791"/>
                        <a:gd name="T20" fmla="*/ 0 w 1769"/>
                        <a:gd name="T21" fmla="*/ 47 h 791"/>
                        <a:gd name="T22" fmla="*/ 2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>
                        <a:gd name="T0" fmla="*/ 0 w 2736"/>
                        <a:gd name="T1" fmla="*/ 301 h 504"/>
                        <a:gd name="T2" fmla="*/ 540 w 2736"/>
                        <a:gd name="T3" fmla="*/ 100 h 504"/>
                        <a:gd name="T4" fmla="*/ 1111 w 2736"/>
                        <a:gd name="T5" fmla="*/ 14 h 504"/>
                        <a:gd name="T6" fmla="*/ 1711 w 2736"/>
                        <a:gd name="T7" fmla="*/ 14 h 504"/>
                        <a:gd name="T8" fmla="*/ 1701 w 2736"/>
                        <a:gd name="T9" fmla="*/ 62 h 504"/>
                        <a:gd name="T10" fmla="*/ 1103 w 2736"/>
                        <a:gd name="T11" fmla="*/ 62 h 504"/>
                        <a:gd name="T12" fmla="*/ 409 w 2736"/>
                        <a:gd name="T13" fmla="*/ 174 h 504"/>
                        <a:gd name="T14" fmla="*/ 0 w 2736"/>
                        <a:gd name="T15" fmla="*/ 301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2 w 1769"/>
                        <a:gd name="T3" fmla="*/ 33 h 791"/>
                        <a:gd name="T4" fmla="*/ 600 w 1769"/>
                        <a:gd name="T5" fmla="*/ 120 h 791"/>
                        <a:gd name="T6" fmla="*/ 836 w 1769"/>
                        <a:gd name="T7" fmla="*/ 258 h 791"/>
                        <a:gd name="T8" fmla="*/ 911 w 1769"/>
                        <a:gd name="T9" fmla="*/ 364 h 791"/>
                        <a:gd name="T10" fmla="*/ 876 w 1769"/>
                        <a:gd name="T11" fmla="*/ 471 h 791"/>
                        <a:gd name="T12" fmla="*/ 825 w 1769"/>
                        <a:gd name="T13" fmla="*/ 378 h 791"/>
                        <a:gd name="T14" fmla="*/ 721 w 1769"/>
                        <a:gd name="T15" fmla="*/ 271 h 791"/>
                        <a:gd name="T16" fmla="*/ 576 w 1769"/>
                        <a:gd name="T17" fmla="*/ 177 h 791"/>
                        <a:gd name="T18" fmla="*/ 302 w 1769"/>
                        <a:gd name="T19" fmla="*/ 91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312 h 504"/>
                        <a:gd name="T2" fmla="*/ 544 w 2736"/>
                        <a:gd name="T3" fmla="*/ 104 h 504"/>
                        <a:gd name="T4" fmla="*/ 1119 w 2736"/>
                        <a:gd name="T5" fmla="*/ 15 h 504"/>
                        <a:gd name="T6" fmla="*/ 1724 w 2736"/>
                        <a:gd name="T7" fmla="*/ 15 h 504"/>
                        <a:gd name="T8" fmla="*/ 1714 w 2736"/>
                        <a:gd name="T9" fmla="*/ 64 h 504"/>
                        <a:gd name="T10" fmla="*/ 1112 w 2736"/>
                        <a:gd name="T11" fmla="*/ 64 h 504"/>
                        <a:gd name="T12" fmla="*/ 412 w 2736"/>
                        <a:gd name="T13" fmla="*/ 181 h 504"/>
                        <a:gd name="T14" fmla="*/ 0 w 2736"/>
                        <a:gd name="T15" fmla="*/ 312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54 w 1769"/>
                        <a:gd name="T3" fmla="*/ 35 h 791"/>
                        <a:gd name="T4" fmla="*/ 605 w 1769"/>
                        <a:gd name="T5" fmla="*/ 124 h 791"/>
                        <a:gd name="T6" fmla="*/ 842 w 1769"/>
                        <a:gd name="T7" fmla="*/ 268 h 791"/>
                        <a:gd name="T8" fmla="*/ 918 w 1769"/>
                        <a:gd name="T9" fmla="*/ 377 h 791"/>
                        <a:gd name="T10" fmla="*/ 883 w 1769"/>
                        <a:gd name="T11" fmla="*/ 488 h 791"/>
                        <a:gd name="T12" fmla="*/ 831 w 1769"/>
                        <a:gd name="T13" fmla="*/ 392 h 791"/>
                        <a:gd name="T14" fmla="*/ 726 w 1769"/>
                        <a:gd name="T15" fmla="*/ 281 h 791"/>
                        <a:gd name="T16" fmla="*/ 580 w 1769"/>
                        <a:gd name="T17" fmla="*/ 183 h 791"/>
                        <a:gd name="T18" fmla="*/ 304 w 1769"/>
                        <a:gd name="T19" fmla="*/ 94 h 791"/>
                        <a:gd name="T20" fmla="*/ 0 w 1769"/>
                        <a:gd name="T21" fmla="*/ 47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>
                        <a:gd name="T0" fmla="*/ 0 w 2736"/>
                        <a:gd name="T1" fmla="*/ 299 h 504"/>
                        <a:gd name="T2" fmla="*/ 521 w 2736"/>
                        <a:gd name="T3" fmla="*/ 100 h 504"/>
                        <a:gd name="T4" fmla="*/ 1071 w 2736"/>
                        <a:gd name="T5" fmla="*/ 14 h 504"/>
                        <a:gd name="T6" fmla="*/ 1650 w 2736"/>
                        <a:gd name="T7" fmla="*/ 14 h 504"/>
                        <a:gd name="T8" fmla="*/ 1640 w 2736"/>
                        <a:gd name="T9" fmla="*/ 61 h 504"/>
                        <a:gd name="T10" fmla="*/ 1064 w 2736"/>
                        <a:gd name="T11" fmla="*/ 61 h 504"/>
                        <a:gd name="T12" fmla="*/ 394 w 2736"/>
                        <a:gd name="T13" fmla="*/ 173 h 504"/>
                        <a:gd name="T14" fmla="*/ 0 w 2736"/>
                        <a:gd name="T15" fmla="*/ 299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>
                        <a:gd name="T0" fmla="*/ 3 w 1769"/>
                        <a:gd name="T1" fmla="*/ 5 h 791"/>
                        <a:gd name="T2" fmla="*/ 243 w 1769"/>
                        <a:gd name="T3" fmla="*/ 33 h 791"/>
                        <a:gd name="T4" fmla="*/ 579 w 1769"/>
                        <a:gd name="T5" fmla="*/ 119 h 791"/>
                        <a:gd name="T6" fmla="*/ 806 w 1769"/>
                        <a:gd name="T7" fmla="*/ 256 h 791"/>
                        <a:gd name="T8" fmla="*/ 878 w 1769"/>
                        <a:gd name="T9" fmla="*/ 361 h 791"/>
                        <a:gd name="T10" fmla="*/ 845 w 1769"/>
                        <a:gd name="T11" fmla="*/ 467 h 791"/>
                        <a:gd name="T12" fmla="*/ 795 w 1769"/>
                        <a:gd name="T13" fmla="*/ 375 h 791"/>
                        <a:gd name="T14" fmla="*/ 695 w 1769"/>
                        <a:gd name="T15" fmla="*/ 269 h 791"/>
                        <a:gd name="T16" fmla="*/ 555 w 1769"/>
                        <a:gd name="T17" fmla="*/ 176 h 791"/>
                        <a:gd name="T18" fmla="*/ 291 w 1769"/>
                        <a:gd name="T19" fmla="*/ 90 h 791"/>
                        <a:gd name="T20" fmla="*/ 0 w 1769"/>
                        <a:gd name="T21" fmla="*/ 45 h 791"/>
                        <a:gd name="T22" fmla="*/ 3 w 1769"/>
                        <a:gd name="T23" fmla="*/ 5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506 w 2736"/>
                        <a:gd name="T3" fmla="*/ 82 h 504"/>
                        <a:gd name="T4" fmla="*/ 1039 w 2736"/>
                        <a:gd name="T5" fmla="*/ 12 h 504"/>
                        <a:gd name="T6" fmla="*/ 1601 w 2736"/>
                        <a:gd name="T7" fmla="*/ 12 h 504"/>
                        <a:gd name="T8" fmla="*/ 1592 w 2736"/>
                        <a:gd name="T9" fmla="*/ 50 h 504"/>
                        <a:gd name="T10" fmla="*/ 1032 w 2736"/>
                        <a:gd name="T11" fmla="*/ 50 h 504"/>
                        <a:gd name="T12" fmla="*/ 383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36 w 1769"/>
                        <a:gd name="T3" fmla="*/ 27 h 791"/>
                        <a:gd name="T4" fmla="*/ 562 w 1769"/>
                        <a:gd name="T5" fmla="*/ 98 h 791"/>
                        <a:gd name="T6" fmla="*/ 782 w 1769"/>
                        <a:gd name="T7" fmla="*/ 211 h 791"/>
                        <a:gd name="T8" fmla="*/ 853 w 1769"/>
                        <a:gd name="T9" fmla="*/ 297 h 791"/>
                        <a:gd name="T10" fmla="*/ 820 w 1769"/>
                        <a:gd name="T11" fmla="*/ 384 h 791"/>
                        <a:gd name="T12" fmla="*/ 772 w 1769"/>
                        <a:gd name="T13" fmla="*/ 308 h 791"/>
                        <a:gd name="T14" fmla="*/ 674 w 1769"/>
                        <a:gd name="T15" fmla="*/ 222 h 791"/>
                        <a:gd name="T16" fmla="*/ 539 w 1769"/>
                        <a:gd name="T17" fmla="*/ 144 h 791"/>
                        <a:gd name="T18" fmla="*/ 282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246 h 504"/>
                        <a:gd name="T2" fmla="*/ 465 w 2736"/>
                        <a:gd name="T3" fmla="*/ 82 h 504"/>
                        <a:gd name="T4" fmla="*/ 955 w 2736"/>
                        <a:gd name="T5" fmla="*/ 12 h 504"/>
                        <a:gd name="T6" fmla="*/ 1471 w 2736"/>
                        <a:gd name="T7" fmla="*/ 12 h 504"/>
                        <a:gd name="T8" fmla="*/ 1462 w 2736"/>
                        <a:gd name="T9" fmla="*/ 50 h 504"/>
                        <a:gd name="T10" fmla="*/ 948 w 2736"/>
                        <a:gd name="T11" fmla="*/ 50 h 504"/>
                        <a:gd name="T12" fmla="*/ 352 w 2736"/>
                        <a:gd name="T13" fmla="*/ 143 h 504"/>
                        <a:gd name="T14" fmla="*/ 0 w 2736"/>
                        <a:gd name="T15" fmla="*/ 246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2 w 1769"/>
                        <a:gd name="T1" fmla="*/ 4 h 791"/>
                        <a:gd name="T2" fmla="*/ 217 w 1769"/>
                        <a:gd name="T3" fmla="*/ 27 h 791"/>
                        <a:gd name="T4" fmla="*/ 517 w 1769"/>
                        <a:gd name="T5" fmla="*/ 98 h 791"/>
                        <a:gd name="T6" fmla="*/ 719 w 1769"/>
                        <a:gd name="T7" fmla="*/ 211 h 791"/>
                        <a:gd name="T8" fmla="*/ 784 w 1769"/>
                        <a:gd name="T9" fmla="*/ 297 h 791"/>
                        <a:gd name="T10" fmla="*/ 754 w 1769"/>
                        <a:gd name="T11" fmla="*/ 384 h 791"/>
                        <a:gd name="T12" fmla="*/ 710 w 1769"/>
                        <a:gd name="T13" fmla="*/ 308 h 791"/>
                        <a:gd name="T14" fmla="*/ 620 w 1769"/>
                        <a:gd name="T15" fmla="*/ 222 h 791"/>
                        <a:gd name="T16" fmla="*/ 495 w 1769"/>
                        <a:gd name="T17" fmla="*/ 144 h 791"/>
                        <a:gd name="T18" fmla="*/ 259 w 1769"/>
                        <a:gd name="T19" fmla="*/ 74 h 791"/>
                        <a:gd name="T20" fmla="*/ 0 w 1769"/>
                        <a:gd name="T21" fmla="*/ 37 h 791"/>
                        <a:gd name="T22" fmla="*/ 2 w 1769"/>
                        <a:gd name="T23" fmla="*/ 4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188 h 504"/>
                        <a:gd name="T2" fmla="*/ 454 w 2736"/>
                        <a:gd name="T3" fmla="*/ 63 h 504"/>
                        <a:gd name="T4" fmla="*/ 933 w 2736"/>
                        <a:gd name="T5" fmla="*/ 9 h 504"/>
                        <a:gd name="T6" fmla="*/ 1437 w 2736"/>
                        <a:gd name="T7" fmla="*/ 9 h 504"/>
                        <a:gd name="T8" fmla="*/ 1429 w 2736"/>
                        <a:gd name="T9" fmla="*/ 38 h 504"/>
                        <a:gd name="T10" fmla="*/ 926 w 2736"/>
                        <a:gd name="T11" fmla="*/ 38 h 504"/>
                        <a:gd name="T12" fmla="*/ 343 w 2736"/>
                        <a:gd name="T13" fmla="*/ 109 h 504"/>
                        <a:gd name="T14" fmla="*/ 0 w 2736"/>
                        <a:gd name="T15" fmla="*/ 188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2 w 1769"/>
                        <a:gd name="T1" fmla="*/ 3 h 791"/>
                        <a:gd name="T2" fmla="*/ 211 w 1769"/>
                        <a:gd name="T3" fmla="*/ 21 h 791"/>
                        <a:gd name="T4" fmla="*/ 504 w 1769"/>
                        <a:gd name="T5" fmla="*/ 75 h 791"/>
                        <a:gd name="T6" fmla="*/ 702 w 1769"/>
                        <a:gd name="T7" fmla="*/ 161 h 791"/>
                        <a:gd name="T8" fmla="*/ 765 w 1769"/>
                        <a:gd name="T9" fmla="*/ 227 h 791"/>
                        <a:gd name="T10" fmla="*/ 736 w 1769"/>
                        <a:gd name="T11" fmla="*/ 294 h 791"/>
                        <a:gd name="T12" fmla="*/ 693 w 1769"/>
                        <a:gd name="T13" fmla="*/ 236 h 791"/>
                        <a:gd name="T14" fmla="*/ 605 w 1769"/>
                        <a:gd name="T15" fmla="*/ 169 h 791"/>
                        <a:gd name="T16" fmla="*/ 483 w 1769"/>
                        <a:gd name="T17" fmla="*/ 110 h 791"/>
                        <a:gd name="T18" fmla="*/ 253 w 1769"/>
                        <a:gd name="T19" fmla="*/ 57 h 791"/>
                        <a:gd name="T20" fmla="*/ 0 w 1769"/>
                        <a:gd name="T21" fmla="*/ 28 h 791"/>
                        <a:gd name="T22" fmla="*/ 2 w 1769"/>
                        <a:gd name="T23" fmla="*/ 3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5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5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79 h 22305"/>
                      <a:gd name="T4" fmla="*/ 541 w 34812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39 w 36830"/>
                      <a:gd name="T3" fmla="*/ 2379 h 22305"/>
                      <a:gd name="T4" fmla="*/ 1050 w 36830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0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4 w 31146"/>
                      <a:gd name="T3" fmla="*/ 1020 h 21600"/>
                      <a:gd name="T4" fmla="*/ 324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41 h 2368"/>
                      <a:gd name="T2" fmla="*/ 129 w 776"/>
                      <a:gd name="T3" fmla="*/ 10 h 2368"/>
                      <a:gd name="T4" fmla="*/ 52 w 776"/>
                      <a:gd name="T5" fmla="*/ 103 h 2368"/>
                      <a:gd name="T6" fmla="*/ 181 w 776"/>
                      <a:gd name="T7" fmla="*/ 103 h 2368"/>
                      <a:gd name="T8" fmla="*/ 103 w 776"/>
                      <a:gd name="T9" fmla="*/ 196 h 2368"/>
                      <a:gd name="T10" fmla="*/ 207 w 776"/>
                      <a:gd name="T11" fmla="*/ 227 h 2368"/>
                      <a:gd name="T12" fmla="*/ 155 w 776"/>
                      <a:gd name="T13" fmla="*/ 288 h 2368"/>
                      <a:gd name="T14" fmla="*/ 259 w 776"/>
                      <a:gd name="T15" fmla="*/ 319 h 2368"/>
                      <a:gd name="T16" fmla="*/ 207 w 776"/>
                      <a:gd name="T17" fmla="*/ 381 h 2368"/>
                      <a:gd name="T18" fmla="*/ 284 w 776"/>
                      <a:gd name="T19" fmla="*/ 412 h 2368"/>
                      <a:gd name="T20" fmla="*/ 259 w 776"/>
                      <a:gd name="T21" fmla="*/ 474 h 2368"/>
                      <a:gd name="T22" fmla="*/ 310 w 776"/>
                      <a:gd name="T23" fmla="*/ 535 h 2368"/>
                      <a:gd name="T24" fmla="*/ 310 w 776"/>
                      <a:gd name="T25" fmla="*/ 597 h 2368"/>
                      <a:gd name="T26" fmla="*/ 362 w 776"/>
                      <a:gd name="T27" fmla="*/ 690 h 2368"/>
                      <a:gd name="T28" fmla="*/ 336 w 776"/>
                      <a:gd name="T29" fmla="*/ 783 h 2368"/>
                      <a:gd name="T30" fmla="*/ 388 w 776"/>
                      <a:gd name="T31" fmla="*/ 844 h 2368"/>
                      <a:gd name="T32" fmla="*/ 362 w 776"/>
                      <a:gd name="T33" fmla="*/ 937 h 2368"/>
                      <a:gd name="T34" fmla="*/ 388 w 776"/>
                      <a:gd name="T35" fmla="*/ 1030 h 2368"/>
                      <a:gd name="T36" fmla="*/ 362 w 776"/>
                      <a:gd name="T37" fmla="*/ 1092 h 2368"/>
                      <a:gd name="T38" fmla="*/ 414 w 776"/>
                      <a:gd name="T39" fmla="*/ 1184 h 2368"/>
                      <a:gd name="T40" fmla="*/ 388 w 776"/>
                      <a:gd name="T41" fmla="*/ 1277 h 2368"/>
                      <a:gd name="T42" fmla="*/ 414 w 776"/>
                      <a:gd name="T43" fmla="*/ 1400 h 2368"/>
                      <a:gd name="T44" fmla="*/ 388 w 776"/>
                      <a:gd name="T45" fmla="*/ 1431 h 2368"/>
                      <a:gd name="T46" fmla="*/ 414 w 776"/>
                      <a:gd name="T47" fmla="*/ 1524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23 h 2368"/>
                    <a:gd name="T2" fmla="*/ 137 w 776"/>
                    <a:gd name="T3" fmla="*/ 6 h 2368"/>
                    <a:gd name="T4" fmla="*/ 55 w 776"/>
                    <a:gd name="T5" fmla="*/ 57 h 2368"/>
                    <a:gd name="T6" fmla="*/ 191 w 776"/>
                    <a:gd name="T7" fmla="*/ 57 h 2368"/>
                    <a:gd name="T8" fmla="*/ 109 w 776"/>
                    <a:gd name="T9" fmla="*/ 107 h 2368"/>
                    <a:gd name="T10" fmla="*/ 219 w 776"/>
                    <a:gd name="T11" fmla="*/ 124 h 2368"/>
                    <a:gd name="T12" fmla="*/ 164 w 776"/>
                    <a:gd name="T13" fmla="*/ 158 h 2368"/>
                    <a:gd name="T14" fmla="*/ 273 w 776"/>
                    <a:gd name="T15" fmla="*/ 175 h 2368"/>
                    <a:gd name="T16" fmla="*/ 219 w 776"/>
                    <a:gd name="T17" fmla="*/ 209 h 2368"/>
                    <a:gd name="T18" fmla="*/ 301 w 776"/>
                    <a:gd name="T19" fmla="*/ 226 h 2368"/>
                    <a:gd name="T20" fmla="*/ 273 w 776"/>
                    <a:gd name="T21" fmla="*/ 260 h 2368"/>
                    <a:gd name="T22" fmla="*/ 328 w 776"/>
                    <a:gd name="T23" fmla="*/ 294 h 2368"/>
                    <a:gd name="T24" fmla="*/ 328 w 776"/>
                    <a:gd name="T25" fmla="*/ 328 h 2368"/>
                    <a:gd name="T26" fmla="*/ 383 w 776"/>
                    <a:gd name="T27" fmla="*/ 379 h 2368"/>
                    <a:gd name="T28" fmla="*/ 355 w 776"/>
                    <a:gd name="T29" fmla="*/ 430 h 2368"/>
                    <a:gd name="T30" fmla="*/ 410 w 776"/>
                    <a:gd name="T31" fmla="*/ 464 h 2368"/>
                    <a:gd name="T32" fmla="*/ 383 w 776"/>
                    <a:gd name="T33" fmla="*/ 515 h 2368"/>
                    <a:gd name="T34" fmla="*/ 410 w 776"/>
                    <a:gd name="T35" fmla="*/ 566 h 2368"/>
                    <a:gd name="T36" fmla="*/ 383 w 776"/>
                    <a:gd name="T37" fmla="*/ 599 h 2368"/>
                    <a:gd name="T38" fmla="*/ 437 w 776"/>
                    <a:gd name="T39" fmla="*/ 650 h 2368"/>
                    <a:gd name="T40" fmla="*/ 410 w 776"/>
                    <a:gd name="T41" fmla="*/ 701 h 2368"/>
                    <a:gd name="T42" fmla="*/ 437 w 776"/>
                    <a:gd name="T43" fmla="*/ 769 h 2368"/>
                    <a:gd name="T44" fmla="*/ 410 w 776"/>
                    <a:gd name="T45" fmla="*/ 786 h 2368"/>
                    <a:gd name="T46" fmla="*/ 437 w 776"/>
                    <a:gd name="T47" fmla="*/ 837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T0" fmla="*/ 537 w 21600"/>
                  <a:gd name="T1" fmla="*/ 0 h 21602"/>
                  <a:gd name="T2" fmla="*/ 2121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T0" fmla="*/ 0 w 28940"/>
                  <a:gd name="T1" fmla="*/ 137 h 22305"/>
                  <a:gd name="T2" fmla="*/ 1244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40 h 2368"/>
                  <a:gd name="T2" fmla="*/ 150 w 776"/>
                  <a:gd name="T3" fmla="*/ 10 h 2368"/>
                  <a:gd name="T4" fmla="*/ 60 w 776"/>
                  <a:gd name="T5" fmla="*/ 100 h 2368"/>
                  <a:gd name="T6" fmla="*/ 210 w 776"/>
                  <a:gd name="T7" fmla="*/ 100 h 2368"/>
                  <a:gd name="T8" fmla="*/ 120 w 776"/>
                  <a:gd name="T9" fmla="*/ 190 h 2368"/>
                  <a:gd name="T10" fmla="*/ 240 w 776"/>
                  <a:gd name="T11" fmla="*/ 220 h 2368"/>
                  <a:gd name="T12" fmla="*/ 180 w 776"/>
                  <a:gd name="T13" fmla="*/ 280 h 2368"/>
                  <a:gd name="T14" fmla="*/ 300 w 776"/>
                  <a:gd name="T15" fmla="*/ 310 h 2368"/>
                  <a:gd name="T16" fmla="*/ 240 w 776"/>
                  <a:gd name="T17" fmla="*/ 370 h 2368"/>
                  <a:gd name="T18" fmla="*/ 330 w 776"/>
                  <a:gd name="T19" fmla="*/ 400 h 2368"/>
                  <a:gd name="T20" fmla="*/ 300 w 776"/>
                  <a:gd name="T21" fmla="*/ 460 h 2368"/>
                  <a:gd name="T22" fmla="*/ 360 w 776"/>
                  <a:gd name="T23" fmla="*/ 520 h 2368"/>
                  <a:gd name="T24" fmla="*/ 360 w 776"/>
                  <a:gd name="T25" fmla="*/ 580 h 2368"/>
                  <a:gd name="T26" fmla="*/ 420 w 776"/>
                  <a:gd name="T27" fmla="*/ 670 h 2368"/>
                  <a:gd name="T28" fmla="*/ 390 w 776"/>
                  <a:gd name="T29" fmla="*/ 759 h 2368"/>
                  <a:gd name="T30" fmla="*/ 450 w 776"/>
                  <a:gd name="T31" fmla="*/ 819 h 2368"/>
                  <a:gd name="T32" fmla="*/ 420 w 776"/>
                  <a:gd name="T33" fmla="*/ 909 h 2368"/>
                  <a:gd name="T34" fmla="*/ 450 w 776"/>
                  <a:gd name="T35" fmla="*/ 999 h 2368"/>
                  <a:gd name="T36" fmla="*/ 420 w 776"/>
                  <a:gd name="T37" fmla="*/ 1059 h 2368"/>
                  <a:gd name="T38" fmla="*/ 480 w 776"/>
                  <a:gd name="T39" fmla="*/ 1149 h 2368"/>
                  <a:gd name="T40" fmla="*/ 450 w 776"/>
                  <a:gd name="T41" fmla="*/ 1239 h 2368"/>
                  <a:gd name="T42" fmla="*/ 480 w 776"/>
                  <a:gd name="T43" fmla="*/ 1359 h 2368"/>
                  <a:gd name="T44" fmla="*/ 450 w 776"/>
                  <a:gd name="T45" fmla="*/ 1389 h 2368"/>
                  <a:gd name="T46" fmla="*/ 480 w 776"/>
                  <a:gd name="T47" fmla="*/ 147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>
                  <a:gd name="T0" fmla="*/ 0 w 776"/>
                  <a:gd name="T1" fmla="*/ 23 h 2368"/>
                  <a:gd name="T2" fmla="*/ 137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9 w 776"/>
                  <a:gd name="T11" fmla="*/ 124 h 2368"/>
                  <a:gd name="T12" fmla="*/ 164 w 776"/>
                  <a:gd name="T13" fmla="*/ 158 h 2368"/>
                  <a:gd name="T14" fmla="*/ 273 w 776"/>
                  <a:gd name="T15" fmla="*/ 175 h 2368"/>
                  <a:gd name="T16" fmla="*/ 219 w 776"/>
                  <a:gd name="T17" fmla="*/ 209 h 2368"/>
                  <a:gd name="T18" fmla="*/ 301 w 776"/>
                  <a:gd name="T19" fmla="*/ 226 h 2368"/>
                  <a:gd name="T20" fmla="*/ 273 w 776"/>
                  <a:gd name="T21" fmla="*/ 260 h 2368"/>
                  <a:gd name="T22" fmla="*/ 328 w 776"/>
                  <a:gd name="T23" fmla="*/ 294 h 2368"/>
                  <a:gd name="T24" fmla="*/ 328 w 776"/>
                  <a:gd name="T25" fmla="*/ 328 h 2368"/>
                  <a:gd name="T26" fmla="*/ 383 w 776"/>
                  <a:gd name="T27" fmla="*/ 379 h 2368"/>
                  <a:gd name="T28" fmla="*/ 355 w 776"/>
                  <a:gd name="T29" fmla="*/ 430 h 2368"/>
                  <a:gd name="T30" fmla="*/ 410 w 776"/>
                  <a:gd name="T31" fmla="*/ 464 h 2368"/>
                  <a:gd name="T32" fmla="*/ 383 w 776"/>
                  <a:gd name="T33" fmla="*/ 515 h 2368"/>
                  <a:gd name="T34" fmla="*/ 410 w 776"/>
                  <a:gd name="T35" fmla="*/ 566 h 2368"/>
                  <a:gd name="T36" fmla="*/ 383 w 776"/>
                  <a:gd name="T37" fmla="*/ 599 h 2368"/>
                  <a:gd name="T38" fmla="*/ 437 w 776"/>
                  <a:gd name="T39" fmla="*/ 650 h 2368"/>
                  <a:gd name="T40" fmla="*/ 410 w 776"/>
                  <a:gd name="T41" fmla="*/ 701 h 2368"/>
                  <a:gd name="T42" fmla="*/ 437 w 776"/>
                  <a:gd name="T43" fmla="*/ 769 h 2368"/>
                  <a:gd name="T44" fmla="*/ 410 w 776"/>
                  <a:gd name="T45" fmla="*/ 786 h 2368"/>
                  <a:gd name="T46" fmla="*/ 437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>
                  <a:gd name="T0" fmla="*/ 0 w 776"/>
                  <a:gd name="T1" fmla="*/ 41 h 2368"/>
                  <a:gd name="T2" fmla="*/ 336 w 776"/>
                  <a:gd name="T3" fmla="*/ 10 h 2368"/>
                  <a:gd name="T4" fmla="*/ 134 w 776"/>
                  <a:gd name="T5" fmla="*/ 103 h 2368"/>
                  <a:gd name="T6" fmla="*/ 470 w 776"/>
                  <a:gd name="T7" fmla="*/ 103 h 2368"/>
                  <a:gd name="T8" fmla="*/ 268 w 776"/>
                  <a:gd name="T9" fmla="*/ 196 h 2368"/>
                  <a:gd name="T10" fmla="*/ 537 w 776"/>
                  <a:gd name="T11" fmla="*/ 227 h 2368"/>
                  <a:gd name="T12" fmla="*/ 403 w 776"/>
                  <a:gd name="T13" fmla="*/ 288 h 2368"/>
                  <a:gd name="T14" fmla="*/ 671 w 776"/>
                  <a:gd name="T15" fmla="*/ 319 h 2368"/>
                  <a:gd name="T16" fmla="*/ 537 w 776"/>
                  <a:gd name="T17" fmla="*/ 381 h 2368"/>
                  <a:gd name="T18" fmla="*/ 738 w 776"/>
                  <a:gd name="T19" fmla="*/ 412 h 2368"/>
                  <a:gd name="T20" fmla="*/ 671 w 776"/>
                  <a:gd name="T21" fmla="*/ 474 h 2368"/>
                  <a:gd name="T22" fmla="*/ 805 w 776"/>
                  <a:gd name="T23" fmla="*/ 535 h 2368"/>
                  <a:gd name="T24" fmla="*/ 805 w 776"/>
                  <a:gd name="T25" fmla="*/ 597 h 2368"/>
                  <a:gd name="T26" fmla="*/ 940 w 776"/>
                  <a:gd name="T27" fmla="*/ 690 h 2368"/>
                  <a:gd name="T28" fmla="*/ 872 w 776"/>
                  <a:gd name="T29" fmla="*/ 783 h 2368"/>
                  <a:gd name="T30" fmla="*/ 1007 w 776"/>
                  <a:gd name="T31" fmla="*/ 844 h 2368"/>
                  <a:gd name="T32" fmla="*/ 940 w 776"/>
                  <a:gd name="T33" fmla="*/ 937 h 2368"/>
                  <a:gd name="T34" fmla="*/ 1007 w 776"/>
                  <a:gd name="T35" fmla="*/ 1030 h 2368"/>
                  <a:gd name="T36" fmla="*/ 940 w 776"/>
                  <a:gd name="T37" fmla="*/ 1092 h 2368"/>
                  <a:gd name="T38" fmla="*/ 1074 w 776"/>
                  <a:gd name="T39" fmla="*/ 1184 h 2368"/>
                  <a:gd name="T40" fmla="*/ 1007 w 776"/>
                  <a:gd name="T41" fmla="*/ 1277 h 2368"/>
                  <a:gd name="T42" fmla="*/ 1074 w 776"/>
                  <a:gd name="T43" fmla="*/ 1400 h 2368"/>
                  <a:gd name="T44" fmla="*/ 1007 w 776"/>
                  <a:gd name="T45" fmla="*/ 1431 h 2368"/>
                  <a:gd name="T46" fmla="*/ 1074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>
                  <a:gd name="T0" fmla="*/ 0 w 776"/>
                  <a:gd name="T1" fmla="*/ 41 h 2368"/>
                  <a:gd name="T2" fmla="*/ 215 w 776"/>
                  <a:gd name="T3" fmla="*/ 10 h 2368"/>
                  <a:gd name="T4" fmla="*/ 86 w 776"/>
                  <a:gd name="T5" fmla="*/ 103 h 2368"/>
                  <a:gd name="T6" fmla="*/ 301 w 776"/>
                  <a:gd name="T7" fmla="*/ 103 h 2368"/>
                  <a:gd name="T8" fmla="*/ 172 w 776"/>
                  <a:gd name="T9" fmla="*/ 196 h 2368"/>
                  <a:gd name="T10" fmla="*/ 344 w 776"/>
                  <a:gd name="T11" fmla="*/ 227 h 2368"/>
                  <a:gd name="T12" fmla="*/ 258 w 776"/>
                  <a:gd name="T13" fmla="*/ 288 h 2368"/>
                  <a:gd name="T14" fmla="*/ 431 w 776"/>
                  <a:gd name="T15" fmla="*/ 319 h 2368"/>
                  <a:gd name="T16" fmla="*/ 344 w 776"/>
                  <a:gd name="T17" fmla="*/ 381 h 2368"/>
                  <a:gd name="T18" fmla="*/ 474 w 776"/>
                  <a:gd name="T19" fmla="*/ 412 h 2368"/>
                  <a:gd name="T20" fmla="*/ 431 w 776"/>
                  <a:gd name="T21" fmla="*/ 474 h 2368"/>
                  <a:gd name="T22" fmla="*/ 517 w 776"/>
                  <a:gd name="T23" fmla="*/ 535 h 2368"/>
                  <a:gd name="T24" fmla="*/ 517 w 776"/>
                  <a:gd name="T25" fmla="*/ 597 h 2368"/>
                  <a:gd name="T26" fmla="*/ 603 w 776"/>
                  <a:gd name="T27" fmla="*/ 690 h 2368"/>
                  <a:gd name="T28" fmla="*/ 560 w 776"/>
                  <a:gd name="T29" fmla="*/ 783 h 2368"/>
                  <a:gd name="T30" fmla="*/ 646 w 776"/>
                  <a:gd name="T31" fmla="*/ 844 h 2368"/>
                  <a:gd name="T32" fmla="*/ 603 w 776"/>
                  <a:gd name="T33" fmla="*/ 937 h 2368"/>
                  <a:gd name="T34" fmla="*/ 646 w 776"/>
                  <a:gd name="T35" fmla="*/ 1030 h 2368"/>
                  <a:gd name="T36" fmla="*/ 603 w 776"/>
                  <a:gd name="T37" fmla="*/ 1092 h 2368"/>
                  <a:gd name="T38" fmla="*/ 689 w 776"/>
                  <a:gd name="T39" fmla="*/ 1184 h 2368"/>
                  <a:gd name="T40" fmla="*/ 646 w 776"/>
                  <a:gd name="T41" fmla="*/ 1277 h 2368"/>
                  <a:gd name="T42" fmla="*/ 689 w 776"/>
                  <a:gd name="T43" fmla="*/ 1400 h 2368"/>
                  <a:gd name="T44" fmla="*/ 646 w 776"/>
                  <a:gd name="T45" fmla="*/ 1431 h 2368"/>
                  <a:gd name="T46" fmla="*/ 689 w 776"/>
                  <a:gd name="T47" fmla="*/ 152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>
                  <a:gd name="T0" fmla="*/ 0 w 776"/>
                  <a:gd name="T1" fmla="*/ 43 h 2368"/>
                  <a:gd name="T2" fmla="*/ 311 w 776"/>
                  <a:gd name="T3" fmla="*/ 11 h 2368"/>
                  <a:gd name="T4" fmla="*/ 125 w 776"/>
                  <a:gd name="T5" fmla="*/ 108 h 2368"/>
                  <a:gd name="T6" fmla="*/ 436 w 776"/>
                  <a:gd name="T7" fmla="*/ 108 h 2368"/>
                  <a:gd name="T8" fmla="*/ 249 w 776"/>
                  <a:gd name="T9" fmla="*/ 206 h 2368"/>
                  <a:gd name="T10" fmla="*/ 498 w 776"/>
                  <a:gd name="T11" fmla="*/ 238 h 2368"/>
                  <a:gd name="T12" fmla="*/ 374 w 776"/>
                  <a:gd name="T13" fmla="*/ 303 h 2368"/>
                  <a:gd name="T14" fmla="*/ 623 w 776"/>
                  <a:gd name="T15" fmla="*/ 335 h 2368"/>
                  <a:gd name="T16" fmla="*/ 498 w 776"/>
                  <a:gd name="T17" fmla="*/ 400 h 2368"/>
                  <a:gd name="T18" fmla="*/ 685 w 776"/>
                  <a:gd name="T19" fmla="*/ 433 h 2368"/>
                  <a:gd name="T20" fmla="*/ 623 w 776"/>
                  <a:gd name="T21" fmla="*/ 498 h 2368"/>
                  <a:gd name="T22" fmla="*/ 747 w 776"/>
                  <a:gd name="T23" fmla="*/ 563 h 2368"/>
                  <a:gd name="T24" fmla="*/ 747 w 776"/>
                  <a:gd name="T25" fmla="*/ 627 h 2368"/>
                  <a:gd name="T26" fmla="*/ 872 w 776"/>
                  <a:gd name="T27" fmla="*/ 725 h 2368"/>
                  <a:gd name="T28" fmla="*/ 810 w 776"/>
                  <a:gd name="T29" fmla="*/ 822 h 2368"/>
                  <a:gd name="T30" fmla="*/ 934 w 776"/>
                  <a:gd name="T31" fmla="*/ 887 h 2368"/>
                  <a:gd name="T32" fmla="*/ 872 w 776"/>
                  <a:gd name="T33" fmla="*/ 984 h 2368"/>
                  <a:gd name="T34" fmla="*/ 934 w 776"/>
                  <a:gd name="T35" fmla="*/ 1082 h 2368"/>
                  <a:gd name="T36" fmla="*/ 872 w 776"/>
                  <a:gd name="T37" fmla="*/ 1147 h 2368"/>
                  <a:gd name="T38" fmla="*/ 997 w 776"/>
                  <a:gd name="T39" fmla="*/ 1244 h 2368"/>
                  <a:gd name="T40" fmla="*/ 934 w 776"/>
                  <a:gd name="T41" fmla="*/ 1341 h 2368"/>
                  <a:gd name="T42" fmla="*/ 997 w 776"/>
                  <a:gd name="T43" fmla="*/ 1471 h 2368"/>
                  <a:gd name="T44" fmla="*/ 934 w 776"/>
                  <a:gd name="T45" fmla="*/ 1504 h 2368"/>
                  <a:gd name="T46" fmla="*/ 997 w 776"/>
                  <a:gd name="T47" fmla="*/ 1601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>
                  <a:gd name="T0" fmla="*/ 0 w 776"/>
                  <a:gd name="T1" fmla="*/ 29 h 2368"/>
                  <a:gd name="T2" fmla="*/ 469 w 776"/>
                  <a:gd name="T3" fmla="*/ 7 h 2368"/>
                  <a:gd name="T4" fmla="*/ 188 w 776"/>
                  <a:gd name="T5" fmla="*/ 72 h 2368"/>
                  <a:gd name="T6" fmla="*/ 657 w 776"/>
                  <a:gd name="T7" fmla="*/ 72 h 2368"/>
                  <a:gd name="T8" fmla="*/ 376 w 776"/>
                  <a:gd name="T9" fmla="*/ 137 h 2368"/>
                  <a:gd name="T10" fmla="*/ 751 w 776"/>
                  <a:gd name="T11" fmla="*/ 159 h 2368"/>
                  <a:gd name="T12" fmla="*/ 563 w 776"/>
                  <a:gd name="T13" fmla="*/ 202 h 2368"/>
                  <a:gd name="T14" fmla="*/ 939 w 776"/>
                  <a:gd name="T15" fmla="*/ 223 h 2368"/>
                  <a:gd name="T16" fmla="*/ 751 w 776"/>
                  <a:gd name="T17" fmla="*/ 267 h 2368"/>
                  <a:gd name="T18" fmla="*/ 1033 w 776"/>
                  <a:gd name="T19" fmla="*/ 288 h 2368"/>
                  <a:gd name="T20" fmla="*/ 939 w 776"/>
                  <a:gd name="T21" fmla="*/ 332 h 2368"/>
                  <a:gd name="T22" fmla="*/ 1127 w 776"/>
                  <a:gd name="T23" fmla="*/ 375 h 2368"/>
                  <a:gd name="T24" fmla="*/ 1127 w 776"/>
                  <a:gd name="T25" fmla="*/ 418 h 2368"/>
                  <a:gd name="T26" fmla="*/ 1315 w 776"/>
                  <a:gd name="T27" fmla="*/ 483 h 2368"/>
                  <a:gd name="T28" fmla="*/ 1221 w 776"/>
                  <a:gd name="T29" fmla="*/ 548 h 2368"/>
                  <a:gd name="T30" fmla="*/ 1408 w 776"/>
                  <a:gd name="T31" fmla="*/ 591 h 2368"/>
                  <a:gd name="T32" fmla="*/ 1315 w 776"/>
                  <a:gd name="T33" fmla="*/ 656 h 2368"/>
                  <a:gd name="T34" fmla="*/ 1408 w 776"/>
                  <a:gd name="T35" fmla="*/ 721 h 2368"/>
                  <a:gd name="T36" fmla="*/ 1315 w 776"/>
                  <a:gd name="T37" fmla="*/ 764 h 2368"/>
                  <a:gd name="T38" fmla="*/ 1502 w 776"/>
                  <a:gd name="T39" fmla="*/ 829 h 2368"/>
                  <a:gd name="T40" fmla="*/ 1408 w 776"/>
                  <a:gd name="T41" fmla="*/ 894 h 2368"/>
                  <a:gd name="T42" fmla="*/ 1502 w 776"/>
                  <a:gd name="T43" fmla="*/ 980 h 2368"/>
                  <a:gd name="T44" fmla="*/ 1408 w 776"/>
                  <a:gd name="T45" fmla="*/ 1002 h 2368"/>
                  <a:gd name="T46" fmla="*/ 1502 w 776"/>
                  <a:gd name="T47" fmla="*/ 106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39 h 2368"/>
                  <a:gd name="T2" fmla="*/ 205 w 776"/>
                  <a:gd name="T3" fmla="*/ 10 h 2368"/>
                  <a:gd name="T4" fmla="*/ 82 w 776"/>
                  <a:gd name="T5" fmla="*/ 97 h 2368"/>
                  <a:gd name="T6" fmla="*/ 287 w 776"/>
                  <a:gd name="T7" fmla="*/ 97 h 2368"/>
                  <a:gd name="T8" fmla="*/ 164 w 776"/>
                  <a:gd name="T9" fmla="*/ 184 h 2368"/>
                  <a:gd name="T10" fmla="*/ 328 w 776"/>
                  <a:gd name="T11" fmla="*/ 213 h 2368"/>
                  <a:gd name="T12" fmla="*/ 246 w 776"/>
                  <a:gd name="T13" fmla="*/ 271 h 2368"/>
                  <a:gd name="T14" fmla="*/ 410 w 776"/>
                  <a:gd name="T15" fmla="*/ 300 h 2368"/>
                  <a:gd name="T16" fmla="*/ 328 w 776"/>
                  <a:gd name="T17" fmla="*/ 359 h 2368"/>
                  <a:gd name="T18" fmla="*/ 451 w 776"/>
                  <a:gd name="T19" fmla="*/ 388 h 2368"/>
                  <a:gd name="T20" fmla="*/ 410 w 776"/>
                  <a:gd name="T21" fmla="*/ 446 h 2368"/>
                  <a:gd name="T22" fmla="*/ 492 w 776"/>
                  <a:gd name="T23" fmla="*/ 504 h 2368"/>
                  <a:gd name="T24" fmla="*/ 492 w 776"/>
                  <a:gd name="T25" fmla="*/ 562 h 2368"/>
                  <a:gd name="T26" fmla="*/ 574 w 776"/>
                  <a:gd name="T27" fmla="*/ 649 h 2368"/>
                  <a:gd name="T28" fmla="*/ 533 w 776"/>
                  <a:gd name="T29" fmla="*/ 736 h 2368"/>
                  <a:gd name="T30" fmla="*/ 615 w 776"/>
                  <a:gd name="T31" fmla="*/ 795 h 2368"/>
                  <a:gd name="T32" fmla="*/ 574 w 776"/>
                  <a:gd name="T33" fmla="*/ 882 h 2368"/>
                  <a:gd name="T34" fmla="*/ 615 w 776"/>
                  <a:gd name="T35" fmla="*/ 969 h 2368"/>
                  <a:gd name="T36" fmla="*/ 574 w 776"/>
                  <a:gd name="T37" fmla="*/ 1027 h 2368"/>
                  <a:gd name="T38" fmla="*/ 656 w 776"/>
                  <a:gd name="T39" fmla="*/ 1114 h 2368"/>
                  <a:gd name="T40" fmla="*/ 615 w 776"/>
                  <a:gd name="T41" fmla="*/ 1201 h 2368"/>
                  <a:gd name="T42" fmla="*/ 656 w 776"/>
                  <a:gd name="T43" fmla="*/ 1318 h 2368"/>
                  <a:gd name="T44" fmla="*/ 615 w 776"/>
                  <a:gd name="T45" fmla="*/ 1347 h 2368"/>
                  <a:gd name="T46" fmla="*/ 656 w 776"/>
                  <a:gd name="T47" fmla="*/ 1434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23 h 2368"/>
                  <a:gd name="T2" fmla="*/ 137 w 776"/>
                  <a:gd name="T3" fmla="*/ 6 h 2368"/>
                  <a:gd name="T4" fmla="*/ 55 w 776"/>
                  <a:gd name="T5" fmla="*/ 57 h 2368"/>
                  <a:gd name="T6" fmla="*/ 191 w 776"/>
                  <a:gd name="T7" fmla="*/ 57 h 2368"/>
                  <a:gd name="T8" fmla="*/ 109 w 776"/>
                  <a:gd name="T9" fmla="*/ 107 h 2368"/>
                  <a:gd name="T10" fmla="*/ 219 w 776"/>
                  <a:gd name="T11" fmla="*/ 124 h 2368"/>
                  <a:gd name="T12" fmla="*/ 164 w 776"/>
                  <a:gd name="T13" fmla="*/ 158 h 2368"/>
                  <a:gd name="T14" fmla="*/ 273 w 776"/>
                  <a:gd name="T15" fmla="*/ 175 h 2368"/>
                  <a:gd name="T16" fmla="*/ 219 w 776"/>
                  <a:gd name="T17" fmla="*/ 209 h 2368"/>
                  <a:gd name="T18" fmla="*/ 301 w 776"/>
                  <a:gd name="T19" fmla="*/ 226 h 2368"/>
                  <a:gd name="T20" fmla="*/ 273 w 776"/>
                  <a:gd name="T21" fmla="*/ 260 h 2368"/>
                  <a:gd name="T22" fmla="*/ 328 w 776"/>
                  <a:gd name="T23" fmla="*/ 294 h 2368"/>
                  <a:gd name="T24" fmla="*/ 328 w 776"/>
                  <a:gd name="T25" fmla="*/ 328 h 2368"/>
                  <a:gd name="T26" fmla="*/ 383 w 776"/>
                  <a:gd name="T27" fmla="*/ 379 h 2368"/>
                  <a:gd name="T28" fmla="*/ 355 w 776"/>
                  <a:gd name="T29" fmla="*/ 430 h 2368"/>
                  <a:gd name="T30" fmla="*/ 410 w 776"/>
                  <a:gd name="T31" fmla="*/ 464 h 2368"/>
                  <a:gd name="T32" fmla="*/ 383 w 776"/>
                  <a:gd name="T33" fmla="*/ 515 h 2368"/>
                  <a:gd name="T34" fmla="*/ 410 w 776"/>
                  <a:gd name="T35" fmla="*/ 566 h 2368"/>
                  <a:gd name="T36" fmla="*/ 383 w 776"/>
                  <a:gd name="T37" fmla="*/ 599 h 2368"/>
                  <a:gd name="T38" fmla="*/ 437 w 776"/>
                  <a:gd name="T39" fmla="*/ 650 h 2368"/>
                  <a:gd name="T40" fmla="*/ 410 w 776"/>
                  <a:gd name="T41" fmla="*/ 701 h 2368"/>
                  <a:gd name="T42" fmla="*/ 437 w 776"/>
                  <a:gd name="T43" fmla="*/ 769 h 2368"/>
                  <a:gd name="T44" fmla="*/ 410 w 776"/>
                  <a:gd name="T45" fmla="*/ 786 h 2368"/>
                  <a:gd name="T46" fmla="*/ 437 w 776"/>
                  <a:gd name="T47" fmla="*/ 83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18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18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D7C1E4-BFDF-4FA6-8728-EBAC12077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693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9711D-7752-4B12-9EB5-1EBAE1BB9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2C4BAC-50ED-4C22-8FAC-1AAB18AD0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 мультимеди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88154-8D4B-40B9-B707-E0B6A40D2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E59E2-36FF-4C56-801A-4CD5EB0AF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78814-0AD6-4DA5-B5BE-AC7AB882C6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A1098-35E4-4B47-9A02-84DC7F09A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529C8-2927-4954-B2BC-A488D8F09D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4C859-D5FD-4A91-BD80-BE6BC18D6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8719C-1970-461A-94C9-94C5A063B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2C878-FBC2-45EE-AC15-24B6AFF82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3F58C-935E-43D6-ACE9-7A4837394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02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30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2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33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03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3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3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103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038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9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040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1041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042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3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4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045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3 w 2736"/>
                      <a:gd name="T3" fmla="*/ 116 h 504"/>
                      <a:gd name="T4" fmla="*/ 1178 w 2736"/>
                      <a:gd name="T5" fmla="*/ 17 h 504"/>
                      <a:gd name="T6" fmla="*/ 1814 w 2736"/>
                      <a:gd name="T7" fmla="*/ 17 h 504"/>
                      <a:gd name="T8" fmla="*/ 1803 w 2736"/>
                      <a:gd name="T9" fmla="*/ 71 h 504"/>
                      <a:gd name="T10" fmla="*/ 1170 w 2736"/>
                      <a:gd name="T11" fmla="*/ 71 h 504"/>
                      <a:gd name="T12" fmla="*/ 434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6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7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048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>
                      <a:gd name="T0" fmla="*/ 0 w 2736"/>
                      <a:gd name="T1" fmla="*/ 304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49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6 w 1769"/>
                      <a:gd name="T3" fmla="*/ 34 h 791"/>
                      <a:gd name="T4" fmla="*/ 610 w 1769"/>
                      <a:gd name="T5" fmla="*/ 120 h 791"/>
                      <a:gd name="T6" fmla="*/ 849 w 1769"/>
                      <a:gd name="T7" fmla="*/ 260 h 791"/>
                      <a:gd name="T8" fmla="*/ 925 w 1769"/>
                      <a:gd name="T9" fmla="*/ 366 h 791"/>
                      <a:gd name="T10" fmla="*/ 890 w 1769"/>
                      <a:gd name="T11" fmla="*/ 474 h 791"/>
                      <a:gd name="T12" fmla="*/ 837 w 1769"/>
                      <a:gd name="T13" fmla="*/ 380 h 791"/>
                      <a:gd name="T14" fmla="*/ 732 w 1769"/>
                      <a:gd name="T15" fmla="*/ 273 h 791"/>
                      <a:gd name="T16" fmla="*/ 584 w 1769"/>
                      <a:gd name="T17" fmla="*/ 178 h 791"/>
                      <a:gd name="T18" fmla="*/ 306 w 1769"/>
                      <a:gd name="T19" fmla="*/ 91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0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051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>
                      <a:gd name="T0" fmla="*/ 0 w 2736"/>
                      <a:gd name="T1" fmla="*/ 335 h 504"/>
                      <a:gd name="T2" fmla="*/ 530 w 2736"/>
                      <a:gd name="T3" fmla="*/ 112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4 h 504"/>
                      <a:gd name="T14" fmla="*/ 0 w 2736"/>
                      <a:gd name="T15" fmla="*/ 33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2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3 h 791"/>
                      <a:gd name="T6" fmla="*/ 821 w 1769"/>
                      <a:gd name="T7" fmla="*/ 287 h 791"/>
                      <a:gd name="T8" fmla="*/ 894 w 1769"/>
                      <a:gd name="T9" fmla="*/ 405 h 791"/>
                      <a:gd name="T10" fmla="*/ 860 w 1769"/>
                      <a:gd name="T11" fmla="*/ 523 h 791"/>
                      <a:gd name="T12" fmla="*/ 809 w 1769"/>
                      <a:gd name="T13" fmla="*/ 420 h 791"/>
                      <a:gd name="T14" fmla="*/ 707 w 1769"/>
                      <a:gd name="T15" fmla="*/ 302 h 791"/>
                      <a:gd name="T16" fmla="*/ 565 w 1769"/>
                      <a:gd name="T17" fmla="*/ 197 h 791"/>
                      <a:gd name="T18" fmla="*/ 296 w 1769"/>
                      <a:gd name="T19" fmla="*/ 101 h 791"/>
                      <a:gd name="T20" fmla="*/ 0 w 1769"/>
                      <a:gd name="T21" fmla="*/ 51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054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3 w 2736"/>
                      <a:gd name="T5" fmla="*/ 15 h 504"/>
                      <a:gd name="T6" fmla="*/ 1545 w 2736"/>
                      <a:gd name="T7" fmla="*/ 15 h 504"/>
                      <a:gd name="T8" fmla="*/ 1536 w 2736"/>
                      <a:gd name="T9" fmla="*/ 64 h 504"/>
                      <a:gd name="T10" fmla="*/ 996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5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8 w 1769"/>
                      <a:gd name="T3" fmla="*/ 35 h 791"/>
                      <a:gd name="T4" fmla="*/ 543 w 1769"/>
                      <a:gd name="T5" fmla="*/ 124 h 791"/>
                      <a:gd name="T6" fmla="*/ 756 w 1769"/>
                      <a:gd name="T7" fmla="*/ 267 h 791"/>
                      <a:gd name="T8" fmla="*/ 824 w 1769"/>
                      <a:gd name="T9" fmla="*/ 376 h 791"/>
                      <a:gd name="T10" fmla="*/ 792 w 1769"/>
                      <a:gd name="T11" fmla="*/ 487 h 791"/>
                      <a:gd name="T12" fmla="*/ 746 w 1769"/>
                      <a:gd name="T13" fmla="*/ 391 h 791"/>
                      <a:gd name="T14" fmla="*/ 652 w 1769"/>
                      <a:gd name="T15" fmla="*/ 281 h 791"/>
                      <a:gd name="T16" fmla="*/ 520 w 1769"/>
                      <a:gd name="T17" fmla="*/ 183 h 791"/>
                      <a:gd name="T18" fmla="*/ 273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6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057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>
                      <a:gd name="T0" fmla="*/ 0 w 2736"/>
                      <a:gd name="T1" fmla="*/ 219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1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58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07 w 1769"/>
                      <a:gd name="T3" fmla="*/ 24 h 791"/>
                      <a:gd name="T4" fmla="*/ 493 w 1769"/>
                      <a:gd name="T5" fmla="*/ 87 h 791"/>
                      <a:gd name="T6" fmla="*/ 687 w 1769"/>
                      <a:gd name="T7" fmla="*/ 187 h 791"/>
                      <a:gd name="T8" fmla="*/ 748 w 1769"/>
                      <a:gd name="T9" fmla="*/ 264 h 791"/>
                      <a:gd name="T10" fmla="*/ 720 w 1769"/>
                      <a:gd name="T11" fmla="*/ 341 h 791"/>
                      <a:gd name="T12" fmla="*/ 677 w 1769"/>
                      <a:gd name="T13" fmla="*/ 274 h 791"/>
                      <a:gd name="T14" fmla="*/ 592 w 1769"/>
                      <a:gd name="T15" fmla="*/ 197 h 791"/>
                      <a:gd name="T16" fmla="*/ 473 w 1769"/>
                      <a:gd name="T17" fmla="*/ 128 h 791"/>
                      <a:gd name="T18" fmla="*/ 248 w 1769"/>
                      <a:gd name="T19" fmla="*/ 66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9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060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61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2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063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64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5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066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>
                      <a:gd name="T0" fmla="*/ 0 w 2736"/>
                      <a:gd name="T1" fmla="*/ 347 h 504"/>
                      <a:gd name="T2" fmla="*/ 573 w 2736"/>
                      <a:gd name="T3" fmla="*/ 116 h 504"/>
                      <a:gd name="T4" fmla="*/ 1178 w 2736"/>
                      <a:gd name="T5" fmla="*/ 17 h 504"/>
                      <a:gd name="T6" fmla="*/ 1814 w 2736"/>
                      <a:gd name="T7" fmla="*/ 17 h 504"/>
                      <a:gd name="T8" fmla="*/ 1803 w 2736"/>
                      <a:gd name="T9" fmla="*/ 71 h 504"/>
                      <a:gd name="T10" fmla="*/ 1170 w 2736"/>
                      <a:gd name="T11" fmla="*/ 71 h 504"/>
                      <a:gd name="T12" fmla="*/ 434 w 2736"/>
                      <a:gd name="T13" fmla="*/ 201 h 504"/>
                      <a:gd name="T14" fmla="*/ 0 w 2736"/>
                      <a:gd name="T15" fmla="*/ 347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67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>
                      <a:gd name="T0" fmla="*/ 3 w 1769"/>
                      <a:gd name="T1" fmla="*/ 6 h 791"/>
                      <a:gd name="T2" fmla="*/ 267 w 1769"/>
                      <a:gd name="T3" fmla="*/ 39 h 791"/>
                      <a:gd name="T4" fmla="*/ 637 w 1769"/>
                      <a:gd name="T5" fmla="*/ 138 h 791"/>
                      <a:gd name="T6" fmla="*/ 887 w 1769"/>
                      <a:gd name="T7" fmla="*/ 298 h 791"/>
                      <a:gd name="T8" fmla="*/ 967 w 1769"/>
                      <a:gd name="T9" fmla="*/ 420 h 791"/>
                      <a:gd name="T10" fmla="*/ 930 w 1769"/>
                      <a:gd name="T11" fmla="*/ 542 h 791"/>
                      <a:gd name="T12" fmla="*/ 875 w 1769"/>
                      <a:gd name="T13" fmla="*/ 435 h 791"/>
                      <a:gd name="T14" fmla="*/ 765 w 1769"/>
                      <a:gd name="T15" fmla="*/ 313 h 791"/>
                      <a:gd name="T16" fmla="*/ 611 w 1769"/>
                      <a:gd name="T17" fmla="*/ 204 h 791"/>
                      <a:gd name="T18" fmla="*/ 320 w 1769"/>
                      <a:gd name="T19" fmla="*/ 105 h 791"/>
                      <a:gd name="T20" fmla="*/ 0 w 1769"/>
                      <a:gd name="T21" fmla="*/ 52 h 791"/>
                      <a:gd name="T22" fmla="*/ 3 w 1769"/>
                      <a:gd name="T23" fmla="*/ 6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6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069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>
                      <a:gd name="T0" fmla="*/ 0 w 2736"/>
                      <a:gd name="T1" fmla="*/ 304 h 504"/>
                      <a:gd name="T2" fmla="*/ 548 w 2736"/>
                      <a:gd name="T3" fmla="*/ 101 h 504"/>
                      <a:gd name="T4" fmla="*/ 1127 w 2736"/>
                      <a:gd name="T5" fmla="*/ 14 h 504"/>
                      <a:gd name="T6" fmla="*/ 1736 w 2736"/>
                      <a:gd name="T7" fmla="*/ 14 h 504"/>
                      <a:gd name="T8" fmla="*/ 1726 w 2736"/>
                      <a:gd name="T9" fmla="*/ 62 h 504"/>
                      <a:gd name="T10" fmla="*/ 1119 w 2736"/>
                      <a:gd name="T11" fmla="*/ 62 h 504"/>
                      <a:gd name="T12" fmla="*/ 415 w 2736"/>
                      <a:gd name="T13" fmla="*/ 176 h 504"/>
                      <a:gd name="T14" fmla="*/ 0 w 2736"/>
                      <a:gd name="T15" fmla="*/ 3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70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6 w 1769"/>
                      <a:gd name="T3" fmla="*/ 34 h 791"/>
                      <a:gd name="T4" fmla="*/ 610 w 1769"/>
                      <a:gd name="T5" fmla="*/ 120 h 791"/>
                      <a:gd name="T6" fmla="*/ 849 w 1769"/>
                      <a:gd name="T7" fmla="*/ 260 h 791"/>
                      <a:gd name="T8" fmla="*/ 925 w 1769"/>
                      <a:gd name="T9" fmla="*/ 366 h 791"/>
                      <a:gd name="T10" fmla="*/ 890 w 1769"/>
                      <a:gd name="T11" fmla="*/ 474 h 791"/>
                      <a:gd name="T12" fmla="*/ 837 w 1769"/>
                      <a:gd name="T13" fmla="*/ 380 h 791"/>
                      <a:gd name="T14" fmla="*/ 732 w 1769"/>
                      <a:gd name="T15" fmla="*/ 273 h 791"/>
                      <a:gd name="T16" fmla="*/ 584 w 1769"/>
                      <a:gd name="T17" fmla="*/ 178 h 791"/>
                      <a:gd name="T18" fmla="*/ 306 w 1769"/>
                      <a:gd name="T19" fmla="*/ 91 h 791"/>
                      <a:gd name="T20" fmla="*/ 0 w 1769"/>
                      <a:gd name="T21" fmla="*/ 46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1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072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>
                      <a:gd name="T0" fmla="*/ 0 w 2736"/>
                      <a:gd name="T1" fmla="*/ 335 h 504"/>
                      <a:gd name="T2" fmla="*/ 530 w 2736"/>
                      <a:gd name="T3" fmla="*/ 112 h 504"/>
                      <a:gd name="T4" fmla="*/ 1089 w 2736"/>
                      <a:gd name="T5" fmla="*/ 16 h 504"/>
                      <a:gd name="T6" fmla="*/ 1677 w 2736"/>
                      <a:gd name="T7" fmla="*/ 16 h 504"/>
                      <a:gd name="T8" fmla="*/ 1667 w 2736"/>
                      <a:gd name="T9" fmla="*/ 68 h 504"/>
                      <a:gd name="T10" fmla="*/ 1081 w 2736"/>
                      <a:gd name="T11" fmla="*/ 68 h 504"/>
                      <a:gd name="T12" fmla="*/ 401 w 2736"/>
                      <a:gd name="T13" fmla="*/ 194 h 504"/>
                      <a:gd name="T14" fmla="*/ 0 w 2736"/>
                      <a:gd name="T15" fmla="*/ 33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73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7 w 1769"/>
                      <a:gd name="T3" fmla="*/ 37 h 791"/>
                      <a:gd name="T4" fmla="*/ 589 w 1769"/>
                      <a:gd name="T5" fmla="*/ 133 h 791"/>
                      <a:gd name="T6" fmla="*/ 821 w 1769"/>
                      <a:gd name="T7" fmla="*/ 287 h 791"/>
                      <a:gd name="T8" fmla="*/ 894 w 1769"/>
                      <a:gd name="T9" fmla="*/ 405 h 791"/>
                      <a:gd name="T10" fmla="*/ 860 w 1769"/>
                      <a:gd name="T11" fmla="*/ 523 h 791"/>
                      <a:gd name="T12" fmla="*/ 809 w 1769"/>
                      <a:gd name="T13" fmla="*/ 420 h 791"/>
                      <a:gd name="T14" fmla="*/ 707 w 1769"/>
                      <a:gd name="T15" fmla="*/ 302 h 791"/>
                      <a:gd name="T16" fmla="*/ 565 w 1769"/>
                      <a:gd name="T17" fmla="*/ 197 h 791"/>
                      <a:gd name="T18" fmla="*/ 296 w 1769"/>
                      <a:gd name="T19" fmla="*/ 101 h 791"/>
                      <a:gd name="T20" fmla="*/ 0 w 1769"/>
                      <a:gd name="T21" fmla="*/ 51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4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075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488 w 2736"/>
                      <a:gd name="T3" fmla="*/ 104 h 504"/>
                      <a:gd name="T4" fmla="*/ 1003 w 2736"/>
                      <a:gd name="T5" fmla="*/ 15 h 504"/>
                      <a:gd name="T6" fmla="*/ 1545 w 2736"/>
                      <a:gd name="T7" fmla="*/ 15 h 504"/>
                      <a:gd name="T8" fmla="*/ 1536 w 2736"/>
                      <a:gd name="T9" fmla="*/ 64 h 504"/>
                      <a:gd name="T10" fmla="*/ 996 w 2736"/>
                      <a:gd name="T11" fmla="*/ 64 h 504"/>
                      <a:gd name="T12" fmla="*/ 369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76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28 w 1769"/>
                      <a:gd name="T3" fmla="*/ 35 h 791"/>
                      <a:gd name="T4" fmla="*/ 543 w 1769"/>
                      <a:gd name="T5" fmla="*/ 124 h 791"/>
                      <a:gd name="T6" fmla="*/ 756 w 1769"/>
                      <a:gd name="T7" fmla="*/ 267 h 791"/>
                      <a:gd name="T8" fmla="*/ 824 w 1769"/>
                      <a:gd name="T9" fmla="*/ 376 h 791"/>
                      <a:gd name="T10" fmla="*/ 792 w 1769"/>
                      <a:gd name="T11" fmla="*/ 487 h 791"/>
                      <a:gd name="T12" fmla="*/ 746 w 1769"/>
                      <a:gd name="T13" fmla="*/ 391 h 791"/>
                      <a:gd name="T14" fmla="*/ 652 w 1769"/>
                      <a:gd name="T15" fmla="*/ 281 h 791"/>
                      <a:gd name="T16" fmla="*/ 520 w 1769"/>
                      <a:gd name="T17" fmla="*/ 183 h 791"/>
                      <a:gd name="T18" fmla="*/ 273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77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078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>
                      <a:gd name="T0" fmla="*/ 0 w 2736"/>
                      <a:gd name="T1" fmla="*/ 219 h 504"/>
                      <a:gd name="T2" fmla="*/ 443 w 2736"/>
                      <a:gd name="T3" fmla="*/ 73 h 504"/>
                      <a:gd name="T4" fmla="*/ 911 w 2736"/>
                      <a:gd name="T5" fmla="*/ 10 h 504"/>
                      <a:gd name="T6" fmla="*/ 1404 w 2736"/>
                      <a:gd name="T7" fmla="*/ 10 h 504"/>
                      <a:gd name="T8" fmla="*/ 1396 w 2736"/>
                      <a:gd name="T9" fmla="*/ 45 h 504"/>
                      <a:gd name="T10" fmla="*/ 905 w 2736"/>
                      <a:gd name="T11" fmla="*/ 45 h 504"/>
                      <a:gd name="T12" fmla="*/ 336 w 2736"/>
                      <a:gd name="T13" fmla="*/ 127 h 504"/>
                      <a:gd name="T14" fmla="*/ 0 w 2736"/>
                      <a:gd name="T15" fmla="*/ 21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79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07 w 1769"/>
                      <a:gd name="T3" fmla="*/ 24 h 791"/>
                      <a:gd name="T4" fmla="*/ 493 w 1769"/>
                      <a:gd name="T5" fmla="*/ 87 h 791"/>
                      <a:gd name="T6" fmla="*/ 687 w 1769"/>
                      <a:gd name="T7" fmla="*/ 187 h 791"/>
                      <a:gd name="T8" fmla="*/ 748 w 1769"/>
                      <a:gd name="T9" fmla="*/ 264 h 791"/>
                      <a:gd name="T10" fmla="*/ 720 w 1769"/>
                      <a:gd name="T11" fmla="*/ 341 h 791"/>
                      <a:gd name="T12" fmla="*/ 677 w 1769"/>
                      <a:gd name="T13" fmla="*/ 274 h 791"/>
                      <a:gd name="T14" fmla="*/ 592 w 1769"/>
                      <a:gd name="T15" fmla="*/ 197 h 791"/>
                      <a:gd name="T16" fmla="*/ 473 w 1769"/>
                      <a:gd name="T17" fmla="*/ 128 h 791"/>
                      <a:gd name="T18" fmla="*/ 248 w 1769"/>
                      <a:gd name="T19" fmla="*/ 66 h 791"/>
                      <a:gd name="T20" fmla="*/ 0 w 1769"/>
                      <a:gd name="T21" fmla="*/ 33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0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081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2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084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5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6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087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3 w 2736"/>
                      <a:gd name="T3" fmla="*/ 28 h 504"/>
                      <a:gd name="T4" fmla="*/ 314 w 2736"/>
                      <a:gd name="T5" fmla="*/ 4 h 504"/>
                      <a:gd name="T6" fmla="*/ 484 w 2736"/>
                      <a:gd name="T7" fmla="*/ 4 h 504"/>
                      <a:gd name="T8" fmla="*/ 481 w 2736"/>
                      <a:gd name="T9" fmla="*/ 17 h 504"/>
                      <a:gd name="T10" fmla="*/ 312 w 2736"/>
                      <a:gd name="T11" fmla="*/ 17 h 504"/>
                      <a:gd name="T12" fmla="*/ 116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8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1 w 1769"/>
                      <a:gd name="T3" fmla="*/ 9 h 791"/>
                      <a:gd name="T4" fmla="*/ 170 w 1769"/>
                      <a:gd name="T5" fmla="*/ 33 h 791"/>
                      <a:gd name="T6" fmla="*/ 237 w 1769"/>
                      <a:gd name="T7" fmla="*/ 72 h 791"/>
                      <a:gd name="T8" fmla="*/ 258 w 1769"/>
                      <a:gd name="T9" fmla="*/ 102 h 791"/>
                      <a:gd name="T10" fmla="*/ 248 w 1769"/>
                      <a:gd name="T11" fmla="*/ 131 h 791"/>
                      <a:gd name="T12" fmla="*/ 234 w 1769"/>
                      <a:gd name="T13" fmla="*/ 105 h 791"/>
                      <a:gd name="T14" fmla="*/ 204 w 1769"/>
                      <a:gd name="T15" fmla="*/ 76 h 791"/>
                      <a:gd name="T16" fmla="*/ 163 w 1769"/>
                      <a:gd name="T17" fmla="*/ 49 h 791"/>
                      <a:gd name="T18" fmla="*/ 85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89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090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>
                      <a:gd name="T0" fmla="*/ 0 w 2736"/>
                      <a:gd name="T1" fmla="*/ 84 h 504"/>
                      <a:gd name="T2" fmla="*/ 155 w 2736"/>
                      <a:gd name="T3" fmla="*/ 28 h 504"/>
                      <a:gd name="T4" fmla="*/ 319 w 2736"/>
                      <a:gd name="T5" fmla="*/ 4 h 504"/>
                      <a:gd name="T6" fmla="*/ 491 w 2736"/>
                      <a:gd name="T7" fmla="*/ 4 h 504"/>
                      <a:gd name="T8" fmla="*/ 488 w 2736"/>
                      <a:gd name="T9" fmla="*/ 17 h 504"/>
                      <a:gd name="T10" fmla="*/ 317 w 2736"/>
                      <a:gd name="T11" fmla="*/ 17 h 504"/>
                      <a:gd name="T12" fmla="*/ 117 w 2736"/>
                      <a:gd name="T13" fmla="*/ 49 h 504"/>
                      <a:gd name="T14" fmla="*/ 0 w 2736"/>
                      <a:gd name="T15" fmla="*/ 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1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72 w 1769"/>
                      <a:gd name="T3" fmla="*/ 9 h 791"/>
                      <a:gd name="T4" fmla="*/ 173 w 1769"/>
                      <a:gd name="T5" fmla="*/ 33 h 791"/>
                      <a:gd name="T6" fmla="*/ 240 w 1769"/>
                      <a:gd name="T7" fmla="*/ 72 h 791"/>
                      <a:gd name="T8" fmla="*/ 262 w 1769"/>
                      <a:gd name="T9" fmla="*/ 102 h 791"/>
                      <a:gd name="T10" fmla="*/ 252 w 1769"/>
                      <a:gd name="T11" fmla="*/ 131 h 791"/>
                      <a:gd name="T12" fmla="*/ 237 w 1769"/>
                      <a:gd name="T13" fmla="*/ 105 h 791"/>
                      <a:gd name="T14" fmla="*/ 207 w 1769"/>
                      <a:gd name="T15" fmla="*/ 76 h 791"/>
                      <a:gd name="T16" fmla="*/ 166 w 1769"/>
                      <a:gd name="T17" fmla="*/ 49 h 791"/>
                      <a:gd name="T18" fmla="*/ 87 w 1769"/>
                      <a:gd name="T19" fmla="*/ 25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2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093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47 w 2736"/>
                      <a:gd name="T3" fmla="*/ 72 h 504"/>
                      <a:gd name="T4" fmla="*/ 714 w 2736"/>
                      <a:gd name="T5" fmla="*/ 10 h 504"/>
                      <a:gd name="T6" fmla="*/ 1100 w 2736"/>
                      <a:gd name="T7" fmla="*/ 10 h 504"/>
                      <a:gd name="T8" fmla="*/ 1094 w 2736"/>
                      <a:gd name="T9" fmla="*/ 44 h 504"/>
                      <a:gd name="T10" fmla="*/ 709 w 2736"/>
                      <a:gd name="T11" fmla="*/ 44 h 504"/>
                      <a:gd name="T12" fmla="*/ 263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4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62 w 1769"/>
                      <a:gd name="T3" fmla="*/ 24 h 791"/>
                      <a:gd name="T4" fmla="*/ 387 w 1769"/>
                      <a:gd name="T5" fmla="*/ 85 h 791"/>
                      <a:gd name="T6" fmla="*/ 538 w 1769"/>
                      <a:gd name="T7" fmla="*/ 185 h 791"/>
                      <a:gd name="T8" fmla="*/ 587 w 1769"/>
                      <a:gd name="T9" fmla="*/ 260 h 791"/>
                      <a:gd name="T10" fmla="*/ 564 w 1769"/>
                      <a:gd name="T11" fmla="*/ 336 h 791"/>
                      <a:gd name="T12" fmla="*/ 531 w 1769"/>
                      <a:gd name="T13" fmla="*/ 270 h 791"/>
                      <a:gd name="T14" fmla="*/ 464 w 1769"/>
                      <a:gd name="T15" fmla="*/ 194 h 791"/>
                      <a:gd name="T16" fmla="*/ 371 w 1769"/>
                      <a:gd name="T17" fmla="*/ 126 h 791"/>
                      <a:gd name="T18" fmla="*/ 194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5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096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35 w 2736"/>
                      <a:gd name="T3" fmla="*/ 72 h 504"/>
                      <a:gd name="T4" fmla="*/ 689 w 2736"/>
                      <a:gd name="T5" fmla="*/ 10 h 504"/>
                      <a:gd name="T6" fmla="*/ 1061 w 2736"/>
                      <a:gd name="T7" fmla="*/ 10 h 504"/>
                      <a:gd name="T8" fmla="*/ 1055 w 2736"/>
                      <a:gd name="T9" fmla="*/ 44 h 504"/>
                      <a:gd name="T10" fmla="*/ 684 w 2736"/>
                      <a:gd name="T11" fmla="*/ 44 h 504"/>
                      <a:gd name="T12" fmla="*/ 254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97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4 h 791"/>
                      <a:gd name="T4" fmla="*/ 373 w 1769"/>
                      <a:gd name="T5" fmla="*/ 85 h 791"/>
                      <a:gd name="T6" fmla="*/ 519 w 1769"/>
                      <a:gd name="T7" fmla="*/ 185 h 791"/>
                      <a:gd name="T8" fmla="*/ 566 w 1769"/>
                      <a:gd name="T9" fmla="*/ 260 h 791"/>
                      <a:gd name="T10" fmla="*/ 544 w 1769"/>
                      <a:gd name="T11" fmla="*/ 336 h 791"/>
                      <a:gd name="T12" fmla="*/ 512 w 1769"/>
                      <a:gd name="T13" fmla="*/ 270 h 791"/>
                      <a:gd name="T14" fmla="*/ 448 w 1769"/>
                      <a:gd name="T15" fmla="*/ 194 h 791"/>
                      <a:gd name="T16" fmla="*/ 357 w 1769"/>
                      <a:gd name="T17" fmla="*/ 126 h 791"/>
                      <a:gd name="T18" fmla="*/ 18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9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099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0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01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102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>
                      <a:gd name="T0" fmla="*/ 0 w 2736"/>
                      <a:gd name="T1" fmla="*/ 215 h 504"/>
                      <a:gd name="T2" fmla="*/ 389 w 2736"/>
                      <a:gd name="T3" fmla="*/ 72 h 504"/>
                      <a:gd name="T4" fmla="*/ 800 w 2736"/>
                      <a:gd name="T5" fmla="*/ 10 h 504"/>
                      <a:gd name="T6" fmla="*/ 1233 w 2736"/>
                      <a:gd name="T7" fmla="*/ 10 h 504"/>
                      <a:gd name="T8" fmla="*/ 1226 w 2736"/>
                      <a:gd name="T9" fmla="*/ 44 h 504"/>
                      <a:gd name="T10" fmla="*/ 795 w 2736"/>
                      <a:gd name="T11" fmla="*/ 44 h 504"/>
                      <a:gd name="T12" fmla="*/ 295 w 2736"/>
                      <a:gd name="T13" fmla="*/ 125 h 504"/>
                      <a:gd name="T14" fmla="*/ 0 w 2736"/>
                      <a:gd name="T15" fmla="*/ 215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3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81 w 1769"/>
                      <a:gd name="T3" fmla="*/ 24 h 791"/>
                      <a:gd name="T4" fmla="*/ 433 w 1769"/>
                      <a:gd name="T5" fmla="*/ 85 h 791"/>
                      <a:gd name="T6" fmla="*/ 603 w 1769"/>
                      <a:gd name="T7" fmla="*/ 185 h 791"/>
                      <a:gd name="T8" fmla="*/ 657 w 1769"/>
                      <a:gd name="T9" fmla="*/ 260 h 791"/>
                      <a:gd name="T10" fmla="*/ 632 w 1769"/>
                      <a:gd name="T11" fmla="*/ 336 h 791"/>
                      <a:gd name="T12" fmla="*/ 595 w 1769"/>
                      <a:gd name="T13" fmla="*/ 270 h 791"/>
                      <a:gd name="T14" fmla="*/ 520 w 1769"/>
                      <a:gd name="T15" fmla="*/ 194 h 791"/>
                      <a:gd name="T16" fmla="*/ 415 w 1769"/>
                      <a:gd name="T17" fmla="*/ 126 h 791"/>
                      <a:gd name="T18" fmla="*/ 217 w 1769"/>
                      <a:gd name="T19" fmla="*/ 65 h 791"/>
                      <a:gd name="T20" fmla="*/ 0 w 1769"/>
                      <a:gd name="T21" fmla="*/ 32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104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>
                    <a:gd name="T0" fmla="*/ 0 w 2736"/>
                    <a:gd name="T1" fmla="*/ 57 h 504"/>
                    <a:gd name="T2" fmla="*/ 127 w 2736"/>
                    <a:gd name="T3" fmla="*/ 19 h 504"/>
                    <a:gd name="T4" fmla="*/ 262 w 2736"/>
                    <a:gd name="T5" fmla="*/ 3 h 504"/>
                    <a:gd name="T6" fmla="*/ 403 w 2736"/>
                    <a:gd name="T7" fmla="*/ 3 h 504"/>
                    <a:gd name="T8" fmla="*/ 401 w 2736"/>
                    <a:gd name="T9" fmla="*/ 12 h 504"/>
                    <a:gd name="T10" fmla="*/ 260 w 2736"/>
                    <a:gd name="T11" fmla="*/ 12 h 504"/>
                    <a:gd name="T12" fmla="*/ 96 w 2736"/>
                    <a:gd name="T13" fmla="*/ 33 h 504"/>
                    <a:gd name="T14" fmla="*/ 0 w 2736"/>
                    <a:gd name="T15" fmla="*/ 57 h 50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05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>
                    <a:gd name="T0" fmla="*/ 1 w 1769"/>
                    <a:gd name="T1" fmla="*/ 1 h 791"/>
                    <a:gd name="T2" fmla="*/ 59 w 1769"/>
                    <a:gd name="T3" fmla="*/ 6 h 791"/>
                    <a:gd name="T4" fmla="*/ 141 w 1769"/>
                    <a:gd name="T5" fmla="*/ 23 h 791"/>
                    <a:gd name="T6" fmla="*/ 197 w 1769"/>
                    <a:gd name="T7" fmla="*/ 49 h 791"/>
                    <a:gd name="T8" fmla="*/ 214 w 1769"/>
                    <a:gd name="T9" fmla="*/ 69 h 791"/>
                    <a:gd name="T10" fmla="*/ 206 w 1769"/>
                    <a:gd name="T11" fmla="*/ 90 h 791"/>
                    <a:gd name="T12" fmla="*/ 194 w 1769"/>
                    <a:gd name="T13" fmla="*/ 72 h 791"/>
                    <a:gd name="T14" fmla="*/ 170 w 1769"/>
                    <a:gd name="T15" fmla="*/ 52 h 791"/>
                    <a:gd name="T16" fmla="*/ 135 w 1769"/>
                    <a:gd name="T17" fmla="*/ 34 h 791"/>
                    <a:gd name="T18" fmla="*/ 71 w 1769"/>
                    <a:gd name="T19" fmla="*/ 17 h 791"/>
                    <a:gd name="T20" fmla="*/ 0 w 1769"/>
                    <a:gd name="T21" fmla="*/ 9 h 791"/>
                    <a:gd name="T22" fmla="*/ 1 w 1769"/>
                    <a:gd name="T23" fmla="*/ 1 h 79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1106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107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>
                      <a:gd name="T0" fmla="*/ 0 w 2736"/>
                      <a:gd name="T1" fmla="*/ 184 h 504"/>
                      <a:gd name="T2" fmla="*/ 335 w 2736"/>
                      <a:gd name="T3" fmla="*/ 61 h 504"/>
                      <a:gd name="T4" fmla="*/ 689 w 2736"/>
                      <a:gd name="T5" fmla="*/ 9 h 504"/>
                      <a:gd name="T6" fmla="*/ 1062 w 2736"/>
                      <a:gd name="T7" fmla="*/ 9 h 504"/>
                      <a:gd name="T8" fmla="*/ 1056 w 2736"/>
                      <a:gd name="T9" fmla="*/ 38 h 504"/>
                      <a:gd name="T10" fmla="*/ 685 w 2736"/>
                      <a:gd name="T11" fmla="*/ 38 h 504"/>
                      <a:gd name="T12" fmla="*/ 254 w 2736"/>
                      <a:gd name="T13" fmla="*/ 107 h 504"/>
                      <a:gd name="T14" fmla="*/ 0 w 2736"/>
                      <a:gd name="T15" fmla="*/ 18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08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156 w 1769"/>
                      <a:gd name="T3" fmla="*/ 20 h 791"/>
                      <a:gd name="T4" fmla="*/ 373 w 1769"/>
                      <a:gd name="T5" fmla="*/ 73 h 791"/>
                      <a:gd name="T6" fmla="*/ 519 w 1769"/>
                      <a:gd name="T7" fmla="*/ 158 h 791"/>
                      <a:gd name="T8" fmla="*/ 566 w 1769"/>
                      <a:gd name="T9" fmla="*/ 223 h 791"/>
                      <a:gd name="T10" fmla="*/ 544 w 1769"/>
                      <a:gd name="T11" fmla="*/ 288 h 791"/>
                      <a:gd name="T12" fmla="*/ 512 w 1769"/>
                      <a:gd name="T13" fmla="*/ 231 h 791"/>
                      <a:gd name="T14" fmla="*/ 448 w 1769"/>
                      <a:gd name="T15" fmla="*/ 166 h 791"/>
                      <a:gd name="T16" fmla="*/ 357 w 1769"/>
                      <a:gd name="T17" fmla="*/ 108 h 791"/>
                      <a:gd name="T18" fmla="*/ 187 w 1769"/>
                      <a:gd name="T19" fmla="*/ 56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09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110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>
                      <a:gd name="T0" fmla="*/ 0 w 2736"/>
                      <a:gd name="T1" fmla="*/ 270 h 504"/>
                      <a:gd name="T2" fmla="*/ 365 w 2736"/>
                      <a:gd name="T3" fmla="*/ 90 h 504"/>
                      <a:gd name="T4" fmla="*/ 750 w 2736"/>
                      <a:gd name="T5" fmla="*/ 13 h 504"/>
                      <a:gd name="T6" fmla="*/ 1155 w 2736"/>
                      <a:gd name="T7" fmla="*/ 13 h 504"/>
                      <a:gd name="T8" fmla="*/ 1148 w 2736"/>
                      <a:gd name="T9" fmla="*/ 55 h 504"/>
                      <a:gd name="T10" fmla="*/ 745 w 2736"/>
                      <a:gd name="T11" fmla="*/ 55 h 504"/>
                      <a:gd name="T12" fmla="*/ 276 w 2736"/>
                      <a:gd name="T13" fmla="*/ 156 h 504"/>
                      <a:gd name="T14" fmla="*/ 0 w 2736"/>
                      <a:gd name="T15" fmla="*/ 270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1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170 w 1769"/>
                      <a:gd name="T3" fmla="*/ 30 h 791"/>
                      <a:gd name="T4" fmla="*/ 406 w 1769"/>
                      <a:gd name="T5" fmla="*/ 107 h 791"/>
                      <a:gd name="T6" fmla="*/ 565 w 1769"/>
                      <a:gd name="T7" fmla="*/ 231 h 791"/>
                      <a:gd name="T8" fmla="*/ 615 w 1769"/>
                      <a:gd name="T9" fmla="*/ 326 h 791"/>
                      <a:gd name="T10" fmla="*/ 592 w 1769"/>
                      <a:gd name="T11" fmla="*/ 421 h 791"/>
                      <a:gd name="T12" fmla="*/ 557 w 1769"/>
                      <a:gd name="T13" fmla="*/ 338 h 791"/>
                      <a:gd name="T14" fmla="*/ 487 w 1769"/>
                      <a:gd name="T15" fmla="*/ 243 h 791"/>
                      <a:gd name="T16" fmla="*/ 389 w 1769"/>
                      <a:gd name="T17" fmla="*/ 158 h 791"/>
                      <a:gd name="T18" fmla="*/ 204 w 1769"/>
                      <a:gd name="T19" fmla="*/ 81 h 791"/>
                      <a:gd name="T20" fmla="*/ 0 w 1769"/>
                      <a:gd name="T21" fmla="*/ 41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12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113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>
                      <a:gd name="T0" fmla="*/ 0 w 2736"/>
                      <a:gd name="T1" fmla="*/ 86 h 504"/>
                      <a:gd name="T2" fmla="*/ 301 w 2736"/>
                      <a:gd name="T3" fmla="*/ 29 h 504"/>
                      <a:gd name="T4" fmla="*/ 619 w 2736"/>
                      <a:gd name="T5" fmla="*/ 4 h 504"/>
                      <a:gd name="T6" fmla="*/ 954 w 2736"/>
                      <a:gd name="T7" fmla="*/ 4 h 504"/>
                      <a:gd name="T8" fmla="*/ 948 w 2736"/>
                      <a:gd name="T9" fmla="*/ 18 h 504"/>
                      <a:gd name="T10" fmla="*/ 615 w 2736"/>
                      <a:gd name="T11" fmla="*/ 18 h 504"/>
                      <a:gd name="T12" fmla="*/ 228 w 2736"/>
                      <a:gd name="T13" fmla="*/ 50 h 504"/>
                      <a:gd name="T14" fmla="*/ 0 w 2736"/>
                      <a:gd name="T15" fmla="*/ 8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4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>
                      <a:gd name="T0" fmla="*/ 1 w 1769"/>
                      <a:gd name="T1" fmla="*/ 1 h 791"/>
                      <a:gd name="T2" fmla="*/ 140 w 1769"/>
                      <a:gd name="T3" fmla="*/ 10 h 791"/>
                      <a:gd name="T4" fmla="*/ 335 w 1769"/>
                      <a:gd name="T5" fmla="*/ 34 h 791"/>
                      <a:gd name="T6" fmla="*/ 466 w 1769"/>
                      <a:gd name="T7" fmla="*/ 74 h 791"/>
                      <a:gd name="T8" fmla="*/ 508 w 1769"/>
                      <a:gd name="T9" fmla="*/ 104 h 791"/>
                      <a:gd name="T10" fmla="*/ 489 w 1769"/>
                      <a:gd name="T11" fmla="*/ 134 h 791"/>
                      <a:gd name="T12" fmla="*/ 460 w 1769"/>
                      <a:gd name="T13" fmla="*/ 108 h 791"/>
                      <a:gd name="T14" fmla="*/ 402 w 1769"/>
                      <a:gd name="T15" fmla="*/ 77 h 791"/>
                      <a:gd name="T16" fmla="*/ 321 w 1769"/>
                      <a:gd name="T17" fmla="*/ 51 h 791"/>
                      <a:gd name="T18" fmla="*/ 168 w 1769"/>
                      <a:gd name="T19" fmla="*/ 26 h 791"/>
                      <a:gd name="T20" fmla="*/ 0 w 1769"/>
                      <a:gd name="T21" fmla="*/ 13 h 791"/>
                      <a:gd name="T22" fmla="*/ 1 w 1769"/>
                      <a:gd name="T23" fmla="*/ 1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15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116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17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18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119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04 w 2736"/>
                      <a:gd name="T3" fmla="*/ 104 h 504"/>
                      <a:gd name="T4" fmla="*/ 1035 w 2736"/>
                      <a:gd name="T5" fmla="*/ 15 h 504"/>
                      <a:gd name="T6" fmla="*/ 1595 w 2736"/>
                      <a:gd name="T7" fmla="*/ 15 h 504"/>
                      <a:gd name="T8" fmla="*/ 1586 w 2736"/>
                      <a:gd name="T9" fmla="*/ 64 h 504"/>
                      <a:gd name="T10" fmla="*/ 1028 w 2736"/>
                      <a:gd name="T11" fmla="*/ 64 h 504"/>
                      <a:gd name="T12" fmla="*/ 381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0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>
                      <a:gd name="T0" fmla="*/ 2 w 1769"/>
                      <a:gd name="T1" fmla="*/ 5 h 791"/>
                      <a:gd name="T2" fmla="*/ 235 w 1769"/>
                      <a:gd name="T3" fmla="*/ 35 h 791"/>
                      <a:gd name="T4" fmla="*/ 560 w 1769"/>
                      <a:gd name="T5" fmla="*/ 124 h 791"/>
                      <a:gd name="T6" fmla="*/ 780 w 1769"/>
                      <a:gd name="T7" fmla="*/ 268 h 791"/>
                      <a:gd name="T8" fmla="*/ 850 w 1769"/>
                      <a:gd name="T9" fmla="*/ 377 h 791"/>
                      <a:gd name="T10" fmla="*/ 817 w 1769"/>
                      <a:gd name="T11" fmla="*/ 488 h 791"/>
                      <a:gd name="T12" fmla="*/ 769 w 1769"/>
                      <a:gd name="T13" fmla="*/ 392 h 791"/>
                      <a:gd name="T14" fmla="*/ 672 w 1769"/>
                      <a:gd name="T15" fmla="*/ 281 h 791"/>
                      <a:gd name="T16" fmla="*/ 537 w 1769"/>
                      <a:gd name="T17" fmla="*/ 183 h 791"/>
                      <a:gd name="T18" fmla="*/ 281 w 1769"/>
                      <a:gd name="T19" fmla="*/ 94 h 791"/>
                      <a:gd name="T20" fmla="*/ 0 w 1769"/>
                      <a:gd name="T21" fmla="*/ 47 h 791"/>
                      <a:gd name="T22" fmla="*/ 2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1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122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>
                      <a:gd name="T0" fmla="*/ 0 w 2736"/>
                      <a:gd name="T1" fmla="*/ 301 h 504"/>
                      <a:gd name="T2" fmla="*/ 540 w 2736"/>
                      <a:gd name="T3" fmla="*/ 100 h 504"/>
                      <a:gd name="T4" fmla="*/ 1111 w 2736"/>
                      <a:gd name="T5" fmla="*/ 14 h 504"/>
                      <a:gd name="T6" fmla="*/ 1711 w 2736"/>
                      <a:gd name="T7" fmla="*/ 14 h 504"/>
                      <a:gd name="T8" fmla="*/ 1701 w 2736"/>
                      <a:gd name="T9" fmla="*/ 62 h 504"/>
                      <a:gd name="T10" fmla="*/ 1103 w 2736"/>
                      <a:gd name="T11" fmla="*/ 62 h 504"/>
                      <a:gd name="T12" fmla="*/ 409 w 2736"/>
                      <a:gd name="T13" fmla="*/ 174 h 504"/>
                      <a:gd name="T14" fmla="*/ 0 w 2736"/>
                      <a:gd name="T15" fmla="*/ 301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3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2 w 1769"/>
                      <a:gd name="T3" fmla="*/ 33 h 791"/>
                      <a:gd name="T4" fmla="*/ 600 w 1769"/>
                      <a:gd name="T5" fmla="*/ 120 h 791"/>
                      <a:gd name="T6" fmla="*/ 836 w 1769"/>
                      <a:gd name="T7" fmla="*/ 258 h 791"/>
                      <a:gd name="T8" fmla="*/ 911 w 1769"/>
                      <a:gd name="T9" fmla="*/ 364 h 791"/>
                      <a:gd name="T10" fmla="*/ 876 w 1769"/>
                      <a:gd name="T11" fmla="*/ 471 h 791"/>
                      <a:gd name="T12" fmla="*/ 825 w 1769"/>
                      <a:gd name="T13" fmla="*/ 378 h 791"/>
                      <a:gd name="T14" fmla="*/ 721 w 1769"/>
                      <a:gd name="T15" fmla="*/ 271 h 791"/>
                      <a:gd name="T16" fmla="*/ 576 w 1769"/>
                      <a:gd name="T17" fmla="*/ 177 h 791"/>
                      <a:gd name="T18" fmla="*/ 302 w 1769"/>
                      <a:gd name="T19" fmla="*/ 91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4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125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>
                      <a:gd name="T0" fmla="*/ 0 w 2736"/>
                      <a:gd name="T1" fmla="*/ 312 h 504"/>
                      <a:gd name="T2" fmla="*/ 544 w 2736"/>
                      <a:gd name="T3" fmla="*/ 104 h 504"/>
                      <a:gd name="T4" fmla="*/ 1119 w 2736"/>
                      <a:gd name="T5" fmla="*/ 15 h 504"/>
                      <a:gd name="T6" fmla="*/ 1724 w 2736"/>
                      <a:gd name="T7" fmla="*/ 15 h 504"/>
                      <a:gd name="T8" fmla="*/ 1714 w 2736"/>
                      <a:gd name="T9" fmla="*/ 64 h 504"/>
                      <a:gd name="T10" fmla="*/ 1112 w 2736"/>
                      <a:gd name="T11" fmla="*/ 64 h 504"/>
                      <a:gd name="T12" fmla="*/ 412 w 2736"/>
                      <a:gd name="T13" fmla="*/ 181 h 504"/>
                      <a:gd name="T14" fmla="*/ 0 w 2736"/>
                      <a:gd name="T15" fmla="*/ 312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6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54 w 1769"/>
                      <a:gd name="T3" fmla="*/ 35 h 791"/>
                      <a:gd name="T4" fmla="*/ 605 w 1769"/>
                      <a:gd name="T5" fmla="*/ 124 h 791"/>
                      <a:gd name="T6" fmla="*/ 842 w 1769"/>
                      <a:gd name="T7" fmla="*/ 268 h 791"/>
                      <a:gd name="T8" fmla="*/ 918 w 1769"/>
                      <a:gd name="T9" fmla="*/ 377 h 791"/>
                      <a:gd name="T10" fmla="*/ 883 w 1769"/>
                      <a:gd name="T11" fmla="*/ 488 h 791"/>
                      <a:gd name="T12" fmla="*/ 831 w 1769"/>
                      <a:gd name="T13" fmla="*/ 392 h 791"/>
                      <a:gd name="T14" fmla="*/ 726 w 1769"/>
                      <a:gd name="T15" fmla="*/ 281 h 791"/>
                      <a:gd name="T16" fmla="*/ 580 w 1769"/>
                      <a:gd name="T17" fmla="*/ 183 h 791"/>
                      <a:gd name="T18" fmla="*/ 304 w 1769"/>
                      <a:gd name="T19" fmla="*/ 94 h 791"/>
                      <a:gd name="T20" fmla="*/ 0 w 1769"/>
                      <a:gd name="T21" fmla="*/ 47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27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128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>
                      <a:gd name="T0" fmla="*/ 0 w 2736"/>
                      <a:gd name="T1" fmla="*/ 299 h 504"/>
                      <a:gd name="T2" fmla="*/ 521 w 2736"/>
                      <a:gd name="T3" fmla="*/ 100 h 504"/>
                      <a:gd name="T4" fmla="*/ 1071 w 2736"/>
                      <a:gd name="T5" fmla="*/ 14 h 504"/>
                      <a:gd name="T6" fmla="*/ 1650 w 2736"/>
                      <a:gd name="T7" fmla="*/ 14 h 504"/>
                      <a:gd name="T8" fmla="*/ 1640 w 2736"/>
                      <a:gd name="T9" fmla="*/ 61 h 504"/>
                      <a:gd name="T10" fmla="*/ 1064 w 2736"/>
                      <a:gd name="T11" fmla="*/ 61 h 504"/>
                      <a:gd name="T12" fmla="*/ 394 w 2736"/>
                      <a:gd name="T13" fmla="*/ 173 h 504"/>
                      <a:gd name="T14" fmla="*/ 0 w 2736"/>
                      <a:gd name="T15" fmla="*/ 299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29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>
                      <a:gd name="T0" fmla="*/ 3 w 1769"/>
                      <a:gd name="T1" fmla="*/ 5 h 791"/>
                      <a:gd name="T2" fmla="*/ 243 w 1769"/>
                      <a:gd name="T3" fmla="*/ 33 h 791"/>
                      <a:gd name="T4" fmla="*/ 579 w 1769"/>
                      <a:gd name="T5" fmla="*/ 119 h 791"/>
                      <a:gd name="T6" fmla="*/ 806 w 1769"/>
                      <a:gd name="T7" fmla="*/ 256 h 791"/>
                      <a:gd name="T8" fmla="*/ 878 w 1769"/>
                      <a:gd name="T9" fmla="*/ 361 h 791"/>
                      <a:gd name="T10" fmla="*/ 845 w 1769"/>
                      <a:gd name="T11" fmla="*/ 467 h 791"/>
                      <a:gd name="T12" fmla="*/ 795 w 1769"/>
                      <a:gd name="T13" fmla="*/ 375 h 791"/>
                      <a:gd name="T14" fmla="*/ 695 w 1769"/>
                      <a:gd name="T15" fmla="*/ 269 h 791"/>
                      <a:gd name="T16" fmla="*/ 555 w 1769"/>
                      <a:gd name="T17" fmla="*/ 176 h 791"/>
                      <a:gd name="T18" fmla="*/ 291 w 1769"/>
                      <a:gd name="T19" fmla="*/ 90 h 791"/>
                      <a:gd name="T20" fmla="*/ 0 w 1769"/>
                      <a:gd name="T21" fmla="*/ 45 h 791"/>
                      <a:gd name="T22" fmla="*/ 3 w 1769"/>
                      <a:gd name="T23" fmla="*/ 5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0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131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>
                      <a:gd name="T0" fmla="*/ 0 w 2736"/>
                      <a:gd name="T1" fmla="*/ 246 h 504"/>
                      <a:gd name="T2" fmla="*/ 506 w 2736"/>
                      <a:gd name="T3" fmla="*/ 82 h 504"/>
                      <a:gd name="T4" fmla="*/ 1039 w 2736"/>
                      <a:gd name="T5" fmla="*/ 12 h 504"/>
                      <a:gd name="T6" fmla="*/ 1601 w 2736"/>
                      <a:gd name="T7" fmla="*/ 12 h 504"/>
                      <a:gd name="T8" fmla="*/ 1592 w 2736"/>
                      <a:gd name="T9" fmla="*/ 50 h 504"/>
                      <a:gd name="T10" fmla="*/ 1032 w 2736"/>
                      <a:gd name="T11" fmla="*/ 50 h 504"/>
                      <a:gd name="T12" fmla="*/ 383 w 2736"/>
                      <a:gd name="T13" fmla="*/ 143 h 504"/>
                      <a:gd name="T14" fmla="*/ 0 w 2736"/>
                      <a:gd name="T15" fmla="*/ 2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2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36 w 1769"/>
                      <a:gd name="T3" fmla="*/ 27 h 791"/>
                      <a:gd name="T4" fmla="*/ 562 w 1769"/>
                      <a:gd name="T5" fmla="*/ 98 h 791"/>
                      <a:gd name="T6" fmla="*/ 782 w 1769"/>
                      <a:gd name="T7" fmla="*/ 211 h 791"/>
                      <a:gd name="T8" fmla="*/ 853 w 1769"/>
                      <a:gd name="T9" fmla="*/ 297 h 791"/>
                      <a:gd name="T10" fmla="*/ 820 w 1769"/>
                      <a:gd name="T11" fmla="*/ 384 h 791"/>
                      <a:gd name="T12" fmla="*/ 772 w 1769"/>
                      <a:gd name="T13" fmla="*/ 308 h 791"/>
                      <a:gd name="T14" fmla="*/ 674 w 1769"/>
                      <a:gd name="T15" fmla="*/ 222 h 791"/>
                      <a:gd name="T16" fmla="*/ 539 w 1769"/>
                      <a:gd name="T17" fmla="*/ 144 h 791"/>
                      <a:gd name="T18" fmla="*/ 282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3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134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>
                      <a:gd name="T0" fmla="*/ 0 w 2736"/>
                      <a:gd name="T1" fmla="*/ 246 h 504"/>
                      <a:gd name="T2" fmla="*/ 465 w 2736"/>
                      <a:gd name="T3" fmla="*/ 82 h 504"/>
                      <a:gd name="T4" fmla="*/ 955 w 2736"/>
                      <a:gd name="T5" fmla="*/ 12 h 504"/>
                      <a:gd name="T6" fmla="*/ 1471 w 2736"/>
                      <a:gd name="T7" fmla="*/ 12 h 504"/>
                      <a:gd name="T8" fmla="*/ 1462 w 2736"/>
                      <a:gd name="T9" fmla="*/ 50 h 504"/>
                      <a:gd name="T10" fmla="*/ 948 w 2736"/>
                      <a:gd name="T11" fmla="*/ 50 h 504"/>
                      <a:gd name="T12" fmla="*/ 352 w 2736"/>
                      <a:gd name="T13" fmla="*/ 143 h 504"/>
                      <a:gd name="T14" fmla="*/ 0 w 2736"/>
                      <a:gd name="T15" fmla="*/ 246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5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>
                      <a:gd name="T0" fmla="*/ 2 w 1769"/>
                      <a:gd name="T1" fmla="*/ 4 h 791"/>
                      <a:gd name="T2" fmla="*/ 217 w 1769"/>
                      <a:gd name="T3" fmla="*/ 27 h 791"/>
                      <a:gd name="T4" fmla="*/ 517 w 1769"/>
                      <a:gd name="T5" fmla="*/ 98 h 791"/>
                      <a:gd name="T6" fmla="*/ 719 w 1769"/>
                      <a:gd name="T7" fmla="*/ 211 h 791"/>
                      <a:gd name="T8" fmla="*/ 784 w 1769"/>
                      <a:gd name="T9" fmla="*/ 297 h 791"/>
                      <a:gd name="T10" fmla="*/ 754 w 1769"/>
                      <a:gd name="T11" fmla="*/ 384 h 791"/>
                      <a:gd name="T12" fmla="*/ 710 w 1769"/>
                      <a:gd name="T13" fmla="*/ 308 h 791"/>
                      <a:gd name="T14" fmla="*/ 620 w 1769"/>
                      <a:gd name="T15" fmla="*/ 222 h 791"/>
                      <a:gd name="T16" fmla="*/ 495 w 1769"/>
                      <a:gd name="T17" fmla="*/ 144 h 791"/>
                      <a:gd name="T18" fmla="*/ 259 w 1769"/>
                      <a:gd name="T19" fmla="*/ 74 h 791"/>
                      <a:gd name="T20" fmla="*/ 0 w 1769"/>
                      <a:gd name="T21" fmla="*/ 37 h 791"/>
                      <a:gd name="T22" fmla="*/ 2 w 1769"/>
                      <a:gd name="T23" fmla="*/ 4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136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137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>
                      <a:gd name="T0" fmla="*/ 0 w 2736"/>
                      <a:gd name="T1" fmla="*/ 188 h 504"/>
                      <a:gd name="T2" fmla="*/ 454 w 2736"/>
                      <a:gd name="T3" fmla="*/ 63 h 504"/>
                      <a:gd name="T4" fmla="*/ 933 w 2736"/>
                      <a:gd name="T5" fmla="*/ 9 h 504"/>
                      <a:gd name="T6" fmla="*/ 1437 w 2736"/>
                      <a:gd name="T7" fmla="*/ 9 h 504"/>
                      <a:gd name="T8" fmla="*/ 1429 w 2736"/>
                      <a:gd name="T9" fmla="*/ 38 h 504"/>
                      <a:gd name="T10" fmla="*/ 926 w 2736"/>
                      <a:gd name="T11" fmla="*/ 38 h 504"/>
                      <a:gd name="T12" fmla="*/ 343 w 2736"/>
                      <a:gd name="T13" fmla="*/ 109 h 504"/>
                      <a:gd name="T14" fmla="*/ 0 w 2736"/>
                      <a:gd name="T15" fmla="*/ 188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138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>
                      <a:gd name="T0" fmla="*/ 2 w 1769"/>
                      <a:gd name="T1" fmla="*/ 3 h 791"/>
                      <a:gd name="T2" fmla="*/ 211 w 1769"/>
                      <a:gd name="T3" fmla="*/ 21 h 791"/>
                      <a:gd name="T4" fmla="*/ 504 w 1769"/>
                      <a:gd name="T5" fmla="*/ 75 h 791"/>
                      <a:gd name="T6" fmla="*/ 702 w 1769"/>
                      <a:gd name="T7" fmla="*/ 161 h 791"/>
                      <a:gd name="T8" fmla="*/ 765 w 1769"/>
                      <a:gd name="T9" fmla="*/ 227 h 791"/>
                      <a:gd name="T10" fmla="*/ 736 w 1769"/>
                      <a:gd name="T11" fmla="*/ 294 h 791"/>
                      <a:gd name="T12" fmla="*/ 693 w 1769"/>
                      <a:gd name="T13" fmla="*/ 236 h 791"/>
                      <a:gd name="T14" fmla="*/ 605 w 1769"/>
                      <a:gd name="T15" fmla="*/ 169 h 791"/>
                      <a:gd name="T16" fmla="*/ 483 w 1769"/>
                      <a:gd name="T17" fmla="*/ 110 h 791"/>
                      <a:gd name="T18" fmla="*/ 253 w 1769"/>
                      <a:gd name="T19" fmla="*/ 57 h 791"/>
                      <a:gd name="T20" fmla="*/ 0 w 1769"/>
                      <a:gd name="T21" fmla="*/ 28 h 791"/>
                      <a:gd name="T22" fmla="*/ 2 w 1769"/>
                      <a:gd name="T23" fmla="*/ 3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139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3 w 776"/>
                  <a:gd name="T7" fmla="*/ 39 h 2368"/>
                  <a:gd name="T8" fmla="*/ 47 w 776"/>
                  <a:gd name="T9" fmla="*/ 74 h 2368"/>
                  <a:gd name="T10" fmla="*/ 95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5 w 776"/>
                  <a:gd name="T17" fmla="*/ 145 h 2368"/>
                  <a:gd name="T18" fmla="*/ 130 w 776"/>
                  <a:gd name="T19" fmla="*/ 157 h 2368"/>
                  <a:gd name="T20" fmla="*/ 118 w 776"/>
                  <a:gd name="T21" fmla="*/ 180 h 2368"/>
                  <a:gd name="T22" fmla="*/ 142 w 776"/>
                  <a:gd name="T23" fmla="*/ 204 h 2368"/>
                  <a:gd name="T24" fmla="*/ 142 w 776"/>
                  <a:gd name="T25" fmla="*/ 227 h 2368"/>
                  <a:gd name="T26" fmla="*/ 165 w 776"/>
                  <a:gd name="T27" fmla="*/ 263 h 2368"/>
                  <a:gd name="T28" fmla="*/ 154 w 776"/>
                  <a:gd name="T29" fmla="*/ 298 h 2368"/>
                  <a:gd name="T30" fmla="*/ 177 w 776"/>
                  <a:gd name="T31" fmla="*/ 321 h 2368"/>
                  <a:gd name="T32" fmla="*/ 165 w 776"/>
                  <a:gd name="T33" fmla="*/ 357 h 2368"/>
                  <a:gd name="T34" fmla="*/ 177 w 776"/>
                  <a:gd name="T35" fmla="*/ 392 h 2368"/>
                  <a:gd name="T36" fmla="*/ 165 w 776"/>
                  <a:gd name="T37" fmla="*/ 415 h 2368"/>
                  <a:gd name="T38" fmla="*/ 189 w 776"/>
                  <a:gd name="T39" fmla="*/ 451 h 2368"/>
                  <a:gd name="T40" fmla="*/ 177 w 776"/>
                  <a:gd name="T41" fmla="*/ 486 h 2368"/>
                  <a:gd name="T42" fmla="*/ 189 w 776"/>
                  <a:gd name="T43" fmla="*/ 533 h 2368"/>
                  <a:gd name="T44" fmla="*/ 177 w 776"/>
                  <a:gd name="T45" fmla="*/ 545 h 2368"/>
                  <a:gd name="T46" fmla="*/ 189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0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T0" fmla="*/ 211 w 21600"/>
                  <a:gd name="T1" fmla="*/ 0 h 21602"/>
                  <a:gd name="T2" fmla="*/ 833 w 21600"/>
                  <a:gd name="T3" fmla="*/ 903 h 21602"/>
                  <a:gd name="T4" fmla="*/ 0 w 21600"/>
                  <a:gd name="T5" fmla="*/ 874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1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T0" fmla="*/ 1007 w 36729"/>
                  <a:gd name="T1" fmla="*/ 388 h 21600"/>
                  <a:gd name="T2" fmla="*/ 0 w 36729"/>
                  <a:gd name="T3" fmla="*/ 453 h 21600"/>
                  <a:gd name="T4" fmla="*/ 489 w 367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lnTo>
                      <a:pt x="36729" y="1045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2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T0" fmla="*/ 0 w 28940"/>
                  <a:gd name="T1" fmla="*/ 54 h 22305"/>
                  <a:gd name="T2" fmla="*/ 487 w 28940"/>
                  <a:gd name="T3" fmla="*/ 933 h 22305"/>
                  <a:gd name="T4" fmla="*/ 124 w 2894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3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T0" fmla="*/ 0 w 30473"/>
                  <a:gd name="T1" fmla="*/ 80 h 22305"/>
                  <a:gd name="T2" fmla="*/ 791 w 30473"/>
                  <a:gd name="T3" fmla="*/ 932 h 22305"/>
                  <a:gd name="T4" fmla="*/ 230 w 30473"/>
                  <a:gd name="T5" fmla="*/ 903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lnTo>
                      <a:pt x="-1" y="1906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4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T0" fmla="*/ 0 w 34455"/>
                  <a:gd name="T1" fmla="*/ 177 h 22305"/>
                  <a:gd name="T2" fmla="*/ 932 w 34455"/>
                  <a:gd name="T3" fmla="*/ 933 h 22305"/>
                  <a:gd name="T4" fmla="*/ 348 w 34455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5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T0" fmla="*/ 0 w 34812"/>
                  <a:gd name="T1" fmla="*/ 189 h 22305"/>
                  <a:gd name="T2" fmla="*/ 149 w 34812"/>
                  <a:gd name="T3" fmla="*/ 933 h 22305"/>
                  <a:gd name="T4" fmla="*/ 57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6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T0" fmla="*/ 0 w 34812"/>
                  <a:gd name="T1" fmla="*/ 189 h 22305"/>
                  <a:gd name="T2" fmla="*/ 394 w 34812"/>
                  <a:gd name="T3" fmla="*/ 933 h 22305"/>
                  <a:gd name="T4" fmla="*/ 150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7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T0" fmla="*/ 0 w 34812"/>
                  <a:gd name="T1" fmla="*/ 189 h 22305"/>
                  <a:gd name="T2" fmla="*/ 559 w 34812"/>
                  <a:gd name="T3" fmla="*/ 933 h 22305"/>
                  <a:gd name="T4" fmla="*/ 212 w 34812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8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>
                  <a:gd name="T0" fmla="*/ 0 w 776"/>
                  <a:gd name="T1" fmla="*/ 16 h 2368"/>
                  <a:gd name="T2" fmla="*/ 59 w 776"/>
                  <a:gd name="T3" fmla="*/ 4 h 2368"/>
                  <a:gd name="T4" fmla="*/ 24 w 776"/>
                  <a:gd name="T5" fmla="*/ 39 h 2368"/>
                  <a:gd name="T6" fmla="*/ 82 w 776"/>
                  <a:gd name="T7" fmla="*/ 39 h 2368"/>
                  <a:gd name="T8" fmla="*/ 47 w 776"/>
                  <a:gd name="T9" fmla="*/ 74 h 2368"/>
                  <a:gd name="T10" fmla="*/ 94 w 776"/>
                  <a:gd name="T11" fmla="*/ 86 h 2368"/>
                  <a:gd name="T12" fmla="*/ 71 w 776"/>
                  <a:gd name="T13" fmla="*/ 110 h 2368"/>
                  <a:gd name="T14" fmla="*/ 118 w 776"/>
                  <a:gd name="T15" fmla="*/ 121 h 2368"/>
                  <a:gd name="T16" fmla="*/ 94 w 776"/>
                  <a:gd name="T17" fmla="*/ 145 h 2368"/>
                  <a:gd name="T18" fmla="*/ 129 w 776"/>
                  <a:gd name="T19" fmla="*/ 157 h 2368"/>
                  <a:gd name="T20" fmla="*/ 118 w 776"/>
                  <a:gd name="T21" fmla="*/ 180 h 2368"/>
                  <a:gd name="T22" fmla="*/ 141 w 776"/>
                  <a:gd name="T23" fmla="*/ 204 h 2368"/>
                  <a:gd name="T24" fmla="*/ 141 w 776"/>
                  <a:gd name="T25" fmla="*/ 227 h 2368"/>
                  <a:gd name="T26" fmla="*/ 165 w 776"/>
                  <a:gd name="T27" fmla="*/ 263 h 2368"/>
                  <a:gd name="T28" fmla="*/ 153 w 776"/>
                  <a:gd name="T29" fmla="*/ 298 h 2368"/>
                  <a:gd name="T30" fmla="*/ 176 w 776"/>
                  <a:gd name="T31" fmla="*/ 321 h 2368"/>
                  <a:gd name="T32" fmla="*/ 165 w 776"/>
                  <a:gd name="T33" fmla="*/ 357 h 2368"/>
                  <a:gd name="T34" fmla="*/ 176 w 776"/>
                  <a:gd name="T35" fmla="*/ 392 h 2368"/>
                  <a:gd name="T36" fmla="*/ 165 w 776"/>
                  <a:gd name="T37" fmla="*/ 415 h 2368"/>
                  <a:gd name="T38" fmla="*/ 188 w 776"/>
                  <a:gd name="T39" fmla="*/ 451 h 2368"/>
                  <a:gd name="T40" fmla="*/ 176 w 776"/>
                  <a:gd name="T41" fmla="*/ 486 h 2368"/>
                  <a:gd name="T42" fmla="*/ 188 w 776"/>
                  <a:gd name="T43" fmla="*/ 533 h 2368"/>
                  <a:gd name="T44" fmla="*/ 176 w 776"/>
                  <a:gd name="T45" fmla="*/ 545 h 2368"/>
                  <a:gd name="T46" fmla="*/ 188 w 776"/>
                  <a:gd name="T47" fmla="*/ 580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9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1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4 w 776"/>
                  <a:gd name="T13" fmla="*/ 62 h 2368"/>
                  <a:gd name="T14" fmla="*/ 107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7 w 776"/>
                  <a:gd name="T21" fmla="*/ 102 h 2368"/>
                  <a:gd name="T22" fmla="*/ 128 w 776"/>
                  <a:gd name="T23" fmla="*/ 115 h 2368"/>
                  <a:gd name="T24" fmla="*/ 128 w 776"/>
                  <a:gd name="T25" fmla="*/ 129 h 2368"/>
                  <a:gd name="T26" fmla="*/ 150 w 776"/>
                  <a:gd name="T27" fmla="*/ 148 h 2368"/>
                  <a:gd name="T28" fmla="*/ 139 w 776"/>
                  <a:gd name="T29" fmla="*/ 168 h 2368"/>
                  <a:gd name="T30" fmla="*/ 161 w 776"/>
                  <a:gd name="T31" fmla="*/ 182 h 2368"/>
                  <a:gd name="T32" fmla="*/ 150 w 776"/>
                  <a:gd name="T33" fmla="*/ 202 h 2368"/>
                  <a:gd name="T34" fmla="*/ 161 w 776"/>
                  <a:gd name="T35" fmla="*/ 222 h 2368"/>
                  <a:gd name="T36" fmla="*/ 150 w 776"/>
                  <a:gd name="T37" fmla="*/ 235 h 2368"/>
                  <a:gd name="T38" fmla="*/ 171 w 776"/>
                  <a:gd name="T39" fmla="*/ 255 h 2368"/>
                  <a:gd name="T40" fmla="*/ 161 w 776"/>
                  <a:gd name="T41" fmla="*/ 275 h 2368"/>
                  <a:gd name="T42" fmla="*/ 171 w 776"/>
                  <a:gd name="T43" fmla="*/ 301 h 2368"/>
                  <a:gd name="T44" fmla="*/ 161 w 776"/>
                  <a:gd name="T45" fmla="*/ 308 h 2368"/>
                  <a:gd name="T46" fmla="*/ 171 w 776"/>
                  <a:gd name="T47" fmla="*/ 3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0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T0" fmla="*/ 0 w 36830"/>
                  <a:gd name="T1" fmla="*/ 263 h 22305"/>
                  <a:gd name="T2" fmla="*/ 996 w 36830"/>
                  <a:gd name="T3" fmla="*/ 933 h 22305"/>
                  <a:gd name="T4" fmla="*/ 412 w 36830"/>
                  <a:gd name="T5" fmla="*/ 9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lnTo>
                      <a:pt x="0" y="6283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1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T0" fmla="*/ 0 w 31881"/>
                  <a:gd name="T1" fmla="*/ 419 h 21600"/>
                  <a:gd name="T2" fmla="*/ 725 w 31881"/>
                  <a:gd name="T3" fmla="*/ 203 h 21600"/>
                  <a:gd name="T4" fmla="*/ 415 w 31881"/>
                  <a:gd name="T5" fmla="*/ 903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lnTo>
                      <a:pt x="-1" y="1001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2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T0" fmla="*/ 0 w 31146"/>
                  <a:gd name="T1" fmla="*/ 189 h 21600"/>
                  <a:gd name="T2" fmla="*/ 299 w 31146"/>
                  <a:gd name="T3" fmla="*/ 400 h 21600"/>
                  <a:gd name="T4" fmla="*/ 127 w 31146"/>
                  <a:gd name="T5" fmla="*/ 904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3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>
                  <a:gd name="T0" fmla="*/ 0 w 776"/>
                  <a:gd name="T1" fmla="*/ 16 h 2368"/>
                  <a:gd name="T2" fmla="*/ 131 w 776"/>
                  <a:gd name="T3" fmla="*/ 4 h 2368"/>
                  <a:gd name="T4" fmla="*/ 53 w 776"/>
                  <a:gd name="T5" fmla="*/ 40 h 2368"/>
                  <a:gd name="T6" fmla="*/ 184 w 776"/>
                  <a:gd name="T7" fmla="*/ 40 h 2368"/>
                  <a:gd name="T8" fmla="*/ 105 w 776"/>
                  <a:gd name="T9" fmla="*/ 77 h 2368"/>
                  <a:gd name="T10" fmla="*/ 210 w 776"/>
                  <a:gd name="T11" fmla="*/ 89 h 2368"/>
                  <a:gd name="T12" fmla="*/ 158 w 776"/>
                  <a:gd name="T13" fmla="*/ 113 h 2368"/>
                  <a:gd name="T14" fmla="*/ 263 w 776"/>
                  <a:gd name="T15" fmla="*/ 125 h 2368"/>
                  <a:gd name="T16" fmla="*/ 210 w 776"/>
                  <a:gd name="T17" fmla="*/ 149 h 2368"/>
                  <a:gd name="T18" fmla="*/ 289 w 776"/>
                  <a:gd name="T19" fmla="*/ 161 h 2368"/>
                  <a:gd name="T20" fmla="*/ 263 w 776"/>
                  <a:gd name="T21" fmla="*/ 186 h 2368"/>
                  <a:gd name="T22" fmla="*/ 315 w 776"/>
                  <a:gd name="T23" fmla="*/ 210 h 2368"/>
                  <a:gd name="T24" fmla="*/ 315 w 776"/>
                  <a:gd name="T25" fmla="*/ 234 h 2368"/>
                  <a:gd name="T26" fmla="*/ 368 w 776"/>
                  <a:gd name="T27" fmla="*/ 270 h 2368"/>
                  <a:gd name="T28" fmla="*/ 342 w 776"/>
                  <a:gd name="T29" fmla="*/ 307 h 2368"/>
                  <a:gd name="T30" fmla="*/ 394 w 776"/>
                  <a:gd name="T31" fmla="*/ 331 h 2368"/>
                  <a:gd name="T32" fmla="*/ 368 w 776"/>
                  <a:gd name="T33" fmla="*/ 367 h 2368"/>
                  <a:gd name="T34" fmla="*/ 394 w 776"/>
                  <a:gd name="T35" fmla="*/ 403 h 2368"/>
                  <a:gd name="T36" fmla="*/ 368 w 776"/>
                  <a:gd name="T37" fmla="*/ 428 h 2368"/>
                  <a:gd name="T38" fmla="*/ 421 w 776"/>
                  <a:gd name="T39" fmla="*/ 464 h 2368"/>
                  <a:gd name="T40" fmla="*/ 394 w 776"/>
                  <a:gd name="T41" fmla="*/ 500 h 2368"/>
                  <a:gd name="T42" fmla="*/ 421 w 776"/>
                  <a:gd name="T43" fmla="*/ 549 h 2368"/>
                  <a:gd name="T44" fmla="*/ 394 w 776"/>
                  <a:gd name="T45" fmla="*/ 561 h 2368"/>
                  <a:gd name="T46" fmla="*/ 421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4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>
                  <a:gd name="T0" fmla="*/ 0 w 776"/>
                  <a:gd name="T1" fmla="*/ 16 h 2368"/>
                  <a:gd name="T2" fmla="*/ 84 w 776"/>
                  <a:gd name="T3" fmla="*/ 4 h 2368"/>
                  <a:gd name="T4" fmla="*/ 34 w 776"/>
                  <a:gd name="T5" fmla="*/ 40 h 2368"/>
                  <a:gd name="T6" fmla="*/ 118 w 776"/>
                  <a:gd name="T7" fmla="*/ 40 h 2368"/>
                  <a:gd name="T8" fmla="*/ 68 w 776"/>
                  <a:gd name="T9" fmla="*/ 77 h 2368"/>
                  <a:gd name="T10" fmla="*/ 135 w 776"/>
                  <a:gd name="T11" fmla="*/ 89 h 2368"/>
                  <a:gd name="T12" fmla="*/ 101 w 776"/>
                  <a:gd name="T13" fmla="*/ 113 h 2368"/>
                  <a:gd name="T14" fmla="*/ 169 w 776"/>
                  <a:gd name="T15" fmla="*/ 125 h 2368"/>
                  <a:gd name="T16" fmla="*/ 135 w 776"/>
                  <a:gd name="T17" fmla="*/ 150 h 2368"/>
                  <a:gd name="T18" fmla="*/ 186 w 776"/>
                  <a:gd name="T19" fmla="*/ 162 h 2368"/>
                  <a:gd name="T20" fmla="*/ 169 w 776"/>
                  <a:gd name="T21" fmla="*/ 186 h 2368"/>
                  <a:gd name="T22" fmla="*/ 203 w 776"/>
                  <a:gd name="T23" fmla="*/ 210 h 2368"/>
                  <a:gd name="T24" fmla="*/ 203 w 776"/>
                  <a:gd name="T25" fmla="*/ 234 h 2368"/>
                  <a:gd name="T26" fmla="*/ 236 w 776"/>
                  <a:gd name="T27" fmla="*/ 271 h 2368"/>
                  <a:gd name="T28" fmla="*/ 220 w 776"/>
                  <a:gd name="T29" fmla="*/ 307 h 2368"/>
                  <a:gd name="T30" fmla="*/ 253 w 776"/>
                  <a:gd name="T31" fmla="*/ 331 h 2368"/>
                  <a:gd name="T32" fmla="*/ 236 w 776"/>
                  <a:gd name="T33" fmla="*/ 368 h 2368"/>
                  <a:gd name="T34" fmla="*/ 253 w 776"/>
                  <a:gd name="T35" fmla="*/ 404 h 2368"/>
                  <a:gd name="T36" fmla="*/ 236 w 776"/>
                  <a:gd name="T37" fmla="*/ 428 h 2368"/>
                  <a:gd name="T38" fmla="*/ 270 w 776"/>
                  <a:gd name="T39" fmla="*/ 465 h 2368"/>
                  <a:gd name="T40" fmla="*/ 253 w 776"/>
                  <a:gd name="T41" fmla="*/ 501 h 2368"/>
                  <a:gd name="T42" fmla="*/ 270 w 776"/>
                  <a:gd name="T43" fmla="*/ 550 h 2368"/>
                  <a:gd name="T44" fmla="*/ 253 w 776"/>
                  <a:gd name="T45" fmla="*/ 562 h 2368"/>
                  <a:gd name="T46" fmla="*/ 270 w 776"/>
                  <a:gd name="T47" fmla="*/ 59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5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>
                  <a:gd name="T0" fmla="*/ 0 w 776"/>
                  <a:gd name="T1" fmla="*/ 16 h 2368"/>
                  <a:gd name="T2" fmla="*/ 51 w 776"/>
                  <a:gd name="T3" fmla="*/ 4 h 2368"/>
                  <a:gd name="T4" fmla="*/ 20 w 776"/>
                  <a:gd name="T5" fmla="*/ 40 h 2368"/>
                  <a:gd name="T6" fmla="*/ 71 w 776"/>
                  <a:gd name="T7" fmla="*/ 40 h 2368"/>
                  <a:gd name="T8" fmla="*/ 41 w 776"/>
                  <a:gd name="T9" fmla="*/ 77 h 2368"/>
                  <a:gd name="T10" fmla="*/ 81 w 776"/>
                  <a:gd name="T11" fmla="*/ 89 h 2368"/>
                  <a:gd name="T12" fmla="*/ 61 w 776"/>
                  <a:gd name="T13" fmla="*/ 113 h 2368"/>
                  <a:gd name="T14" fmla="*/ 101 w 776"/>
                  <a:gd name="T15" fmla="*/ 125 h 2368"/>
                  <a:gd name="T16" fmla="*/ 81 w 776"/>
                  <a:gd name="T17" fmla="*/ 149 h 2368"/>
                  <a:gd name="T18" fmla="*/ 112 w 776"/>
                  <a:gd name="T19" fmla="*/ 161 h 2368"/>
                  <a:gd name="T20" fmla="*/ 101 w 776"/>
                  <a:gd name="T21" fmla="*/ 186 h 2368"/>
                  <a:gd name="T22" fmla="*/ 122 w 776"/>
                  <a:gd name="T23" fmla="*/ 210 h 2368"/>
                  <a:gd name="T24" fmla="*/ 122 w 776"/>
                  <a:gd name="T25" fmla="*/ 234 h 2368"/>
                  <a:gd name="T26" fmla="*/ 142 w 776"/>
                  <a:gd name="T27" fmla="*/ 270 h 2368"/>
                  <a:gd name="T28" fmla="*/ 132 w 776"/>
                  <a:gd name="T29" fmla="*/ 307 h 2368"/>
                  <a:gd name="T30" fmla="*/ 152 w 776"/>
                  <a:gd name="T31" fmla="*/ 331 h 2368"/>
                  <a:gd name="T32" fmla="*/ 142 w 776"/>
                  <a:gd name="T33" fmla="*/ 367 h 2368"/>
                  <a:gd name="T34" fmla="*/ 152 w 776"/>
                  <a:gd name="T35" fmla="*/ 403 h 2368"/>
                  <a:gd name="T36" fmla="*/ 142 w 776"/>
                  <a:gd name="T37" fmla="*/ 428 h 2368"/>
                  <a:gd name="T38" fmla="*/ 162 w 776"/>
                  <a:gd name="T39" fmla="*/ 464 h 2368"/>
                  <a:gd name="T40" fmla="*/ 152 w 776"/>
                  <a:gd name="T41" fmla="*/ 500 h 2368"/>
                  <a:gd name="T42" fmla="*/ 162 w 776"/>
                  <a:gd name="T43" fmla="*/ 549 h 2368"/>
                  <a:gd name="T44" fmla="*/ 152 w 776"/>
                  <a:gd name="T45" fmla="*/ 561 h 2368"/>
                  <a:gd name="T46" fmla="*/ 162 w 776"/>
                  <a:gd name="T47" fmla="*/ 597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6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>
                  <a:gd name="T0" fmla="*/ 0 w 776"/>
                  <a:gd name="T1" fmla="*/ 17 h 2368"/>
                  <a:gd name="T2" fmla="*/ 122 w 776"/>
                  <a:gd name="T3" fmla="*/ 4 h 2368"/>
                  <a:gd name="T4" fmla="*/ 49 w 776"/>
                  <a:gd name="T5" fmla="*/ 42 h 2368"/>
                  <a:gd name="T6" fmla="*/ 171 w 776"/>
                  <a:gd name="T7" fmla="*/ 42 h 2368"/>
                  <a:gd name="T8" fmla="*/ 98 w 776"/>
                  <a:gd name="T9" fmla="*/ 81 h 2368"/>
                  <a:gd name="T10" fmla="*/ 195 w 776"/>
                  <a:gd name="T11" fmla="*/ 93 h 2368"/>
                  <a:gd name="T12" fmla="*/ 147 w 776"/>
                  <a:gd name="T13" fmla="*/ 119 h 2368"/>
                  <a:gd name="T14" fmla="*/ 244 w 776"/>
                  <a:gd name="T15" fmla="*/ 132 h 2368"/>
                  <a:gd name="T16" fmla="*/ 195 w 776"/>
                  <a:gd name="T17" fmla="*/ 157 h 2368"/>
                  <a:gd name="T18" fmla="*/ 269 w 776"/>
                  <a:gd name="T19" fmla="*/ 170 h 2368"/>
                  <a:gd name="T20" fmla="*/ 244 w 776"/>
                  <a:gd name="T21" fmla="*/ 195 h 2368"/>
                  <a:gd name="T22" fmla="*/ 293 w 776"/>
                  <a:gd name="T23" fmla="*/ 221 h 2368"/>
                  <a:gd name="T24" fmla="*/ 293 w 776"/>
                  <a:gd name="T25" fmla="*/ 246 h 2368"/>
                  <a:gd name="T26" fmla="*/ 342 w 776"/>
                  <a:gd name="T27" fmla="*/ 284 h 2368"/>
                  <a:gd name="T28" fmla="*/ 318 w 776"/>
                  <a:gd name="T29" fmla="*/ 322 h 2368"/>
                  <a:gd name="T30" fmla="*/ 366 w 776"/>
                  <a:gd name="T31" fmla="*/ 348 h 2368"/>
                  <a:gd name="T32" fmla="*/ 342 w 776"/>
                  <a:gd name="T33" fmla="*/ 386 h 2368"/>
                  <a:gd name="T34" fmla="*/ 366 w 776"/>
                  <a:gd name="T35" fmla="*/ 424 h 2368"/>
                  <a:gd name="T36" fmla="*/ 342 w 776"/>
                  <a:gd name="T37" fmla="*/ 450 h 2368"/>
                  <a:gd name="T38" fmla="*/ 391 w 776"/>
                  <a:gd name="T39" fmla="*/ 488 h 2368"/>
                  <a:gd name="T40" fmla="*/ 366 w 776"/>
                  <a:gd name="T41" fmla="*/ 526 h 2368"/>
                  <a:gd name="T42" fmla="*/ 391 w 776"/>
                  <a:gd name="T43" fmla="*/ 577 h 2368"/>
                  <a:gd name="T44" fmla="*/ 366 w 776"/>
                  <a:gd name="T45" fmla="*/ 590 h 2368"/>
                  <a:gd name="T46" fmla="*/ 391 w 776"/>
                  <a:gd name="T47" fmla="*/ 62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7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>
                  <a:gd name="T0" fmla="*/ 0 w 776"/>
                  <a:gd name="T1" fmla="*/ 11 h 2368"/>
                  <a:gd name="T2" fmla="*/ 184 w 776"/>
                  <a:gd name="T3" fmla="*/ 3 h 2368"/>
                  <a:gd name="T4" fmla="*/ 74 w 776"/>
                  <a:gd name="T5" fmla="*/ 28 h 2368"/>
                  <a:gd name="T6" fmla="*/ 258 w 776"/>
                  <a:gd name="T7" fmla="*/ 28 h 2368"/>
                  <a:gd name="T8" fmla="*/ 147 w 776"/>
                  <a:gd name="T9" fmla="*/ 54 h 2368"/>
                  <a:gd name="T10" fmla="*/ 294 w 776"/>
                  <a:gd name="T11" fmla="*/ 62 h 2368"/>
                  <a:gd name="T12" fmla="*/ 221 w 776"/>
                  <a:gd name="T13" fmla="*/ 79 h 2368"/>
                  <a:gd name="T14" fmla="*/ 368 w 776"/>
                  <a:gd name="T15" fmla="*/ 88 h 2368"/>
                  <a:gd name="T16" fmla="*/ 294 w 776"/>
                  <a:gd name="T17" fmla="*/ 105 h 2368"/>
                  <a:gd name="T18" fmla="*/ 405 w 776"/>
                  <a:gd name="T19" fmla="*/ 113 h 2368"/>
                  <a:gd name="T20" fmla="*/ 368 w 776"/>
                  <a:gd name="T21" fmla="*/ 130 h 2368"/>
                  <a:gd name="T22" fmla="*/ 442 w 776"/>
                  <a:gd name="T23" fmla="*/ 147 h 2368"/>
                  <a:gd name="T24" fmla="*/ 442 w 776"/>
                  <a:gd name="T25" fmla="*/ 164 h 2368"/>
                  <a:gd name="T26" fmla="*/ 515 w 776"/>
                  <a:gd name="T27" fmla="*/ 190 h 2368"/>
                  <a:gd name="T28" fmla="*/ 478 w 776"/>
                  <a:gd name="T29" fmla="*/ 215 h 2368"/>
                  <a:gd name="T30" fmla="*/ 552 w 776"/>
                  <a:gd name="T31" fmla="*/ 232 h 2368"/>
                  <a:gd name="T32" fmla="*/ 515 w 776"/>
                  <a:gd name="T33" fmla="*/ 258 h 2368"/>
                  <a:gd name="T34" fmla="*/ 552 w 776"/>
                  <a:gd name="T35" fmla="*/ 283 h 2368"/>
                  <a:gd name="T36" fmla="*/ 515 w 776"/>
                  <a:gd name="T37" fmla="*/ 300 h 2368"/>
                  <a:gd name="T38" fmla="*/ 589 w 776"/>
                  <a:gd name="T39" fmla="*/ 326 h 2368"/>
                  <a:gd name="T40" fmla="*/ 552 w 776"/>
                  <a:gd name="T41" fmla="*/ 351 h 2368"/>
                  <a:gd name="T42" fmla="*/ 589 w 776"/>
                  <a:gd name="T43" fmla="*/ 385 h 2368"/>
                  <a:gd name="T44" fmla="*/ 552 w 776"/>
                  <a:gd name="T45" fmla="*/ 394 h 2368"/>
                  <a:gd name="T46" fmla="*/ 589 w 776"/>
                  <a:gd name="T47" fmla="*/ 41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8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>
                  <a:gd name="T0" fmla="*/ 0 w 776"/>
                  <a:gd name="T1" fmla="*/ 15 h 2368"/>
                  <a:gd name="T2" fmla="*/ 80 w 776"/>
                  <a:gd name="T3" fmla="*/ 4 h 2368"/>
                  <a:gd name="T4" fmla="*/ 32 w 776"/>
                  <a:gd name="T5" fmla="*/ 38 h 2368"/>
                  <a:gd name="T6" fmla="*/ 113 w 776"/>
                  <a:gd name="T7" fmla="*/ 38 h 2368"/>
                  <a:gd name="T8" fmla="*/ 64 w 776"/>
                  <a:gd name="T9" fmla="*/ 72 h 2368"/>
                  <a:gd name="T10" fmla="*/ 129 w 776"/>
                  <a:gd name="T11" fmla="*/ 84 h 2368"/>
                  <a:gd name="T12" fmla="*/ 96 w 776"/>
                  <a:gd name="T13" fmla="*/ 106 h 2368"/>
                  <a:gd name="T14" fmla="*/ 161 w 776"/>
                  <a:gd name="T15" fmla="*/ 118 h 2368"/>
                  <a:gd name="T16" fmla="*/ 129 w 776"/>
                  <a:gd name="T17" fmla="*/ 141 h 2368"/>
                  <a:gd name="T18" fmla="*/ 177 w 776"/>
                  <a:gd name="T19" fmla="*/ 152 h 2368"/>
                  <a:gd name="T20" fmla="*/ 161 w 776"/>
                  <a:gd name="T21" fmla="*/ 175 h 2368"/>
                  <a:gd name="T22" fmla="*/ 193 w 776"/>
                  <a:gd name="T23" fmla="*/ 197 h 2368"/>
                  <a:gd name="T24" fmla="*/ 193 w 776"/>
                  <a:gd name="T25" fmla="*/ 220 h 2368"/>
                  <a:gd name="T26" fmla="*/ 225 w 776"/>
                  <a:gd name="T27" fmla="*/ 254 h 2368"/>
                  <a:gd name="T28" fmla="*/ 209 w 776"/>
                  <a:gd name="T29" fmla="*/ 289 h 2368"/>
                  <a:gd name="T30" fmla="*/ 241 w 776"/>
                  <a:gd name="T31" fmla="*/ 311 h 2368"/>
                  <a:gd name="T32" fmla="*/ 225 w 776"/>
                  <a:gd name="T33" fmla="*/ 346 h 2368"/>
                  <a:gd name="T34" fmla="*/ 241 w 776"/>
                  <a:gd name="T35" fmla="*/ 380 h 2368"/>
                  <a:gd name="T36" fmla="*/ 225 w 776"/>
                  <a:gd name="T37" fmla="*/ 403 h 2368"/>
                  <a:gd name="T38" fmla="*/ 257 w 776"/>
                  <a:gd name="T39" fmla="*/ 437 h 2368"/>
                  <a:gd name="T40" fmla="*/ 241 w 776"/>
                  <a:gd name="T41" fmla="*/ 471 h 2368"/>
                  <a:gd name="T42" fmla="*/ 257 w 776"/>
                  <a:gd name="T43" fmla="*/ 516 h 2368"/>
                  <a:gd name="T44" fmla="*/ 241 w 776"/>
                  <a:gd name="T45" fmla="*/ 528 h 2368"/>
                  <a:gd name="T46" fmla="*/ 257 w 776"/>
                  <a:gd name="T47" fmla="*/ 562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59" name="Freeform 135"/>
              <p:cNvSpPr>
                <a:spLocks/>
              </p:cNvSpPr>
              <p:nvPr/>
            </p:nvSpPr>
            <p:spPr bwMode="hidden">
              <a:xfrm rot="-1346631">
                <a:off x="4401" y="599"/>
                <a:ext cx="174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2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5 w 776"/>
                  <a:gd name="T13" fmla="*/ 62 h 2368"/>
                  <a:gd name="T14" fmla="*/ 108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8 w 776"/>
                  <a:gd name="T21" fmla="*/ 102 h 2368"/>
                  <a:gd name="T22" fmla="*/ 129 w 776"/>
                  <a:gd name="T23" fmla="*/ 116 h 2368"/>
                  <a:gd name="T24" fmla="*/ 129 w 776"/>
                  <a:gd name="T25" fmla="*/ 129 h 2368"/>
                  <a:gd name="T26" fmla="*/ 151 w 776"/>
                  <a:gd name="T27" fmla="*/ 149 h 2368"/>
                  <a:gd name="T28" fmla="*/ 140 w 776"/>
                  <a:gd name="T29" fmla="*/ 169 h 2368"/>
                  <a:gd name="T30" fmla="*/ 161 w 776"/>
                  <a:gd name="T31" fmla="*/ 182 h 2368"/>
                  <a:gd name="T32" fmla="*/ 151 w 776"/>
                  <a:gd name="T33" fmla="*/ 202 h 2368"/>
                  <a:gd name="T34" fmla="*/ 161 w 776"/>
                  <a:gd name="T35" fmla="*/ 222 h 2368"/>
                  <a:gd name="T36" fmla="*/ 151 w 776"/>
                  <a:gd name="T37" fmla="*/ 236 h 2368"/>
                  <a:gd name="T38" fmla="*/ 172 w 776"/>
                  <a:gd name="T39" fmla="*/ 256 h 2368"/>
                  <a:gd name="T40" fmla="*/ 161 w 776"/>
                  <a:gd name="T41" fmla="*/ 276 h 2368"/>
                  <a:gd name="T42" fmla="*/ 172 w 776"/>
                  <a:gd name="T43" fmla="*/ 302 h 2368"/>
                  <a:gd name="T44" fmla="*/ 161 w 776"/>
                  <a:gd name="T45" fmla="*/ 309 h 2368"/>
                  <a:gd name="T46" fmla="*/ 172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60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>
                  <a:gd name="T0" fmla="*/ 0 w 776"/>
                  <a:gd name="T1" fmla="*/ 9 h 2368"/>
                  <a:gd name="T2" fmla="*/ 54 w 776"/>
                  <a:gd name="T3" fmla="*/ 2 h 2368"/>
                  <a:gd name="T4" fmla="*/ 21 w 776"/>
                  <a:gd name="T5" fmla="*/ 22 h 2368"/>
                  <a:gd name="T6" fmla="*/ 75 w 776"/>
                  <a:gd name="T7" fmla="*/ 22 h 2368"/>
                  <a:gd name="T8" fmla="*/ 43 w 776"/>
                  <a:gd name="T9" fmla="*/ 42 h 2368"/>
                  <a:gd name="T10" fmla="*/ 86 w 776"/>
                  <a:gd name="T11" fmla="*/ 49 h 2368"/>
                  <a:gd name="T12" fmla="*/ 64 w 776"/>
                  <a:gd name="T13" fmla="*/ 62 h 2368"/>
                  <a:gd name="T14" fmla="*/ 107 w 776"/>
                  <a:gd name="T15" fmla="*/ 69 h 2368"/>
                  <a:gd name="T16" fmla="*/ 86 w 776"/>
                  <a:gd name="T17" fmla="*/ 82 h 2368"/>
                  <a:gd name="T18" fmla="*/ 118 w 776"/>
                  <a:gd name="T19" fmla="*/ 89 h 2368"/>
                  <a:gd name="T20" fmla="*/ 107 w 776"/>
                  <a:gd name="T21" fmla="*/ 102 h 2368"/>
                  <a:gd name="T22" fmla="*/ 128 w 776"/>
                  <a:gd name="T23" fmla="*/ 116 h 2368"/>
                  <a:gd name="T24" fmla="*/ 128 w 776"/>
                  <a:gd name="T25" fmla="*/ 129 h 2368"/>
                  <a:gd name="T26" fmla="*/ 150 w 776"/>
                  <a:gd name="T27" fmla="*/ 149 h 2368"/>
                  <a:gd name="T28" fmla="*/ 139 w 776"/>
                  <a:gd name="T29" fmla="*/ 169 h 2368"/>
                  <a:gd name="T30" fmla="*/ 161 w 776"/>
                  <a:gd name="T31" fmla="*/ 182 h 2368"/>
                  <a:gd name="T32" fmla="*/ 150 w 776"/>
                  <a:gd name="T33" fmla="*/ 202 h 2368"/>
                  <a:gd name="T34" fmla="*/ 161 w 776"/>
                  <a:gd name="T35" fmla="*/ 222 h 2368"/>
                  <a:gd name="T36" fmla="*/ 150 w 776"/>
                  <a:gd name="T37" fmla="*/ 236 h 2368"/>
                  <a:gd name="T38" fmla="*/ 171 w 776"/>
                  <a:gd name="T39" fmla="*/ 256 h 2368"/>
                  <a:gd name="T40" fmla="*/ 161 w 776"/>
                  <a:gd name="T41" fmla="*/ 276 h 2368"/>
                  <a:gd name="T42" fmla="*/ 171 w 776"/>
                  <a:gd name="T43" fmla="*/ 302 h 2368"/>
                  <a:gd name="T44" fmla="*/ 161 w 776"/>
                  <a:gd name="T45" fmla="*/ 309 h 2368"/>
                  <a:gd name="T46" fmla="*/ 171 w 776"/>
                  <a:gd name="T47" fmla="*/ 329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6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6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6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6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6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0BCCD44-BE10-42E2-9881-99DA82D90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alesha.mp3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poklonimsia_velikim_tem_godam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22%20&#1044;&#1077;&#1085;&#1100;%20&#1055;&#1086;&#1073;&#1077;&#1076;&#1099;.mp3" TargetMode="Externa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poklonimsia_velikim_tem_godam.mp3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audio" Target="minuta_m.mp3" TargetMode="Externa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audio" Target="&#1041;&#1086;&#1083;&#1100;&#1096;&#1086;&#1081;%20&#1093;&#1086;&#1088;&#1086;&#1074;&#1086;&#1076;.mp3" TargetMode="Externa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&#1056;&#1077;&#1095;&#1100;%20&#1083;&#1077;&#1074;&#1080;&#1090;&#1072;&#1085;&#1072;22j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01%20&#1057;&#1074;&#1103;&#1097;&#1077;&#1085;&#1085;&#1072;&#1103;%20&#1074;&#1086;&#1081;&#1085;&#1072;.mp3" TargetMode="Externa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12%20&#1053;&#1072;&#1084;%20&#1085;&#1091;&#1078;&#1085;&#1072;%20&#1086;&#1076;&#1085;&#1072;%20&#1087;&#1086;&#1073;&#1077;&#1076;&#1072;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333375"/>
            <a:ext cx="7772400" cy="587375"/>
          </a:xfrm>
        </p:spPr>
        <p:txBody>
          <a:bodyPr/>
          <a:lstStyle/>
          <a:p>
            <a:pPr algn="ctr" eaLnBrk="1" hangingPunct="1"/>
            <a:r>
              <a:rPr lang="ru-RU" sz="1600" b="1" smtClean="0"/>
              <a:t>Муниципальное общеобразовательное учреждение </a:t>
            </a:r>
            <a:br>
              <a:rPr lang="ru-RU" sz="1600" b="1" smtClean="0"/>
            </a:br>
            <a:r>
              <a:rPr lang="ru-RU" sz="1600" b="1" smtClean="0"/>
              <a:t>гимназия  №1 имени Н.М.Пржевальского города Смоленска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1628775"/>
            <a:ext cx="7239000" cy="3095625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FF00"/>
                </a:solidFill>
              </a:rPr>
              <a:t>Вечер памяти</a:t>
            </a:r>
          </a:p>
          <a:p>
            <a:pPr eaLnBrk="1" hangingPunct="1"/>
            <a:r>
              <a:rPr lang="ru-RU" sz="5400" smtClean="0">
                <a:solidFill>
                  <a:srgbClr val="FFFF00"/>
                </a:solidFill>
              </a:rPr>
              <a:t>«Великой Победе посвящается…»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508625" y="4724400"/>
            <a:ext cx="33274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tx2"/>
                </a:solidFill>
                <a:latin typeface="Arial" charset="0"/>
              </a:rPr>
              <a:t>Выполнила: </a:t>
            </a:r>
          </a:p>
          <a:p>
            <a:r>
              <a:rPr lang="ru-RU" sz="1600" b="1">
                <a:solidFill>
                  <a:schemeClr val="tx2"/>
                </a:solidFill>
                <a:latin typeface="Arial" charset="0"/>
              </a:rPr>
              <a:t>учитель начальных классов</a:t>
            </a:r>
          </a:p>
          <a:p>
            <a:r>
              <a:rPr lang="ru-RU" sz="1600" b="1">
                <a:solidFill>
                  <a:schemeClr val="tx2"/>
                </a:solidFill>
                <a:latin typeface="Arial" charset="0"/>
              </a:rPr>
              <a:t> Симонова Галина Васильевна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767263" y="6361113"/>
            <a:ext cx="1165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1600">
                <a:solidFill>
                  <a:schemeClr val="tx2"/>
                </a:solidFill>
              </a:rPr>
              <a:t>2014 год</a:t>
            </a:r>
          </a:p>
        </p:txBody>
      </p:sp>
    </p:spTree>
  </p:cSld>
  <p:clrMapOvr>
    <a:masterClrMapping/>
  </p:clrMapOvr>
  <p:transition advClick="0" advTm="693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43200" y="1981200"/>
            <a:ext cx="381000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7772400" cy="1462088"/>
          </a:xfrm>
        </p:spPr>
        <p:txBody>
          <a:bodyPr/>
          <a:lstStyle/>
          <a:p>
            <a:pPr algn="ctr" eaLnBrk="1" hangingPunct="1"/>
            <a:r>
              <a:rPr lang="ru-RU" sz="3200" smtClean="0"/>
              <a:t>Самая тяжелая ноша легла на плечи женщины</a:t>
            </a:r>
            <a:r>
              <a:rPr lang="ru-RU" sz="3200" smtClean="0">
                <a:latin typeface="Arial" charset="0"/>
              </a:rPr>
              <a:t> -</a:t>
            </a:r>
            <a:r>
              <a:rPr lang="ru-RU" sz="3200" smtClean="0"/>
              <a:t> матери!</a:t>
            </a: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2225" y="2708275"/>
            <a:ext cx="25923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388" y="2852738"/>
            <a:ext cx="272573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7696200" cy="1219200"/>
          </a:xfrm>
        </p:spPr>
        <p:txBody>
          <a:bodyPr/>
          <a:lstStyle/>
          <a:p>
            <a:pPr eaLnBrk="1" hangingPunct="1"/>
            <a:r>
              <a:rPr lang="ru-RU" sz="3200" smtClean="0"/>
              <a:t>Сестры милосердия выносили раненых бойцов с поля боя</a:t>
            </a:r>
          </a:p>
        </p:txBody>
      </p:sp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349500"/>
            <a:ext cx="3810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43400" y="1295400"/>
            <a:ext cx="4343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772400" cy="1462088"/>
          </a:xfrm>
        </p:spPr>
        <p:txBody>
          <a:bodyPr/>
          <a:lstStyle/>
          <a:p>
            <a:pPr eaLnBrk="1" hangingPunct="1"/>
            <a:r>
              <a:rPr lang="ru-RU" sz="2800" smtClean="0"/>
              <a:t>Женщины служили разведчицами, радистками, уходили в партизанские отряды</a:t>
            </a:r>
          </a:p>
        </p:txBody>
      </p:sp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412875"/>
            <a:ext cx="400050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4213" y="4076700"/>
            <a:ext cx="39624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29200" y="1447800"/>
            <a:ext cx="3563938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На защиту Отечества вставали не только взрослые, но и дети!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205038"/>
            <a:ext cx="3889375" cy="49212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20 тысяч юных защитников получили медаль «За оборону Москвы»</a:t>
            </a:r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endParaRPr lang="ru-RU" sz="2400" smtClean="0"/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15 тысяч 249 юных ленинградцев награждены медалью «За оборону Ленинграда» </a:t>
            </a:r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7200" y="2362200"/>
            <a:ext cx="4876800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nodeType="withEffect">
                                  <p:stCondLst>
                                    <p:cond delay="1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305800" cy="1462088"/>
          </a:xfrm>
        </p:spPr>
        <p:txBody>
          <a:bodyPr/>
          <a:lstStyle/>
          <a:p>
            <a:pPr eaLnBrk="1" hangingPunct="1"/>
            <a:r>
              <a:rPr lang="ru-RU" sz="2800" smtClean="0"/>
              <a:t>Подвиг народа: мужество воинов, партизан, участников подполья, самоотверженность тружеников тыла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1412875"/>
            <a:ext cx="4191000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625" y="2060575"/>
            <a:ext cx="3101975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4081463"/>
            <a:ext cx="4191000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163513"/>
            <a:ext cx="3859213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6000" y="3881438"/>
            <a:ext cx="4686300" cy="297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203200"/>
            <a:ext cx="4321175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0" y="4437063"/>
            <a:ext cx="4191000" cy="1069975"/>
          </a:xfrm>
        </p:spPr>
        <p:txBody>
          <a:bodyPr/>
          <a:lstStyle/>
          <a:p>
            <a:pPr eaLnBrk="1" hangingPunct="1"/>
            <a:r>
              <a:rPr lang="ru-RU" sz="3600" smtClean="0"/>
              <a:t>Русский солдат –освободитель</a:t>
            </a: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60350"/>
            <a:ext cx="4419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alesh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audio>
              <p:cMediaNode numSld="2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  <p:bldLst>
      <p:bldP spid="471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001000" cy="1462088"/>
          </a:xfrm>
        </p:spPr>
        <p:txBody>
          <a:bodyPr/>
          <a:lstStyle/>
          <a:p>
            <a:pPr eaLnBrk="1" hangingPunct="1"/>
            <a:r>
              <a:rPr lang="ru-RU" sz="3200" smtClean="0"/>
              <a:t>20 миллионов ушли в бессмертие, чтоб с нами жить…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150" y="1341438"/>
            <a:ext cx="3429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5650" y="4292600"/>
            <a:ext cx="34290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35600" y="1773238"/>
            <a:ext cx="30543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9338" y="260350"/>
            <a:ext cx="4108450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6013" y="188913"/>
            <a:ext cx="2952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213100"/>
            <a:ext cx="4316413" cy="330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81000" y="762000"/>
            <a:ext cx="7772400" cy="587375"/>
          </a:xfrm>
        </p:spPr>
        <p:txBody>
          <a:bodyPr/>
          <a:lstStyle/>
          <a:p>
            <a:pPr algn="ctr" eaLnBrk="1" hangingPunct="1"/>
            <a:r>
              <a:rPr lang="ru-RU" sz="4800" smtClean="0"/>
              <a:t>С праздником</a:t>
            </a:r>
            <a:br>
              <a:rPr lang="ru-RU" sz="4800" smtClean="0"/>
            </a:br>
            <a:r>
              <a:rPr lang="ru-RU" sz="4800" smtClean="0"/>
              <a:t>Великой Победы!</a:t>
            </a:r>
            <a:br>
              <a:rPr lang="ru-RU" sz="4800" smtClean="0"/>
            </a:br>
            <a:endParaRPr lang="ru-RU" sz="240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1188" y="1700213"/>
            <a:ext cx="8532812" cy="17526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sz="2800" smtClean="0">
                <a:solidFill>
                  <a:srgbClr val="FFFF00"/>
                </a:solidFill>
              </a:rPr>
              <a:t>69-летию победы в Великой Отечественной войне посвящается…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7719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oklonimsia_velikim_tem_goda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04250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93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12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4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1"/>
                </p:tgtEl>
              </p:cMediaNode>
            </p:audio>
          </p:childTnLst>
        </p:cTn>
      </p:par>
    </p:tnLst>
    <p:bldLst>
      <p:bldP spid="3074" grpId="0"/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1625"/>
            <a:ext cx="7772400" cy="1069975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Наши деды и прадеды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ph idx="1"/>
          </p:nvPr>
        </p:nvGraphicFramePr>
        <p:xfrm>
          <a:off x="609600" y="1524000"/>
          <a:ext cx="2987675" cy="4114800"/>
        </p:xfrm>
        <a:graphic>
          <a:graphicData uri="http://schemas.openxmlformats.org/presentationml/2006/ole">
            <p:oleObj spid="_x0000_s23555" name="Image" r:id="rId3" imgW="4981292" imgH="6861984" progId="Photoshop.Image.5">
              <p:embed/>
            </p:oleObj>
          </a:graphicData>
        </a:graphic>
      </p:graphicFrame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95300" y="5867400"/>
            <a:ext cx="3048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Иванов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Федор Иванович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419600" y="1295400"/>
            <a:ext cx="45720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spcAft>
                <a:spcPct val="20000"/>
              </a:spcAft>
            </a:pPr>
            <a:endParaRPr lang="ru-RU" sz="2200">
              <a:solidFill>
                <a:srgbClr val="FFFF00"/>
              </a:solidFill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886200" y="13716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Участник Великой Отечественной войны.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В ряды Красной армии призван в 1942 г. </a:t>
            </a:r>
            <a:endParaRPr lang="ru-RU" sz="2400">
              <a:latin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Герой Советского Союза.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Награжден орденами Ленина, «Отечественной войны» I и II степени, «Знак Почета», медалями «За отвагу», «За трудовую доблесть», «За победу над Германией в Великой Отечественной войне 1941 – 1945 гг.», юбилейными медалями.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4" grpId="0"/>
      <p:bldP spid="3584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сканирование000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4800" y="914400"/>
            <a:ext cx="32099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71475" y="5638800"/>
            <a:ext cx="31765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Журавлев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Степан Николаевич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886200" y="2362200"/>
            <a:ext cx="5105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Участник Великой Отечественной войны.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Воевал в морской авиации в Приморье.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r>
              <a:rPr lang="ru-RU" sz="2400"/>
              <a:t>Награжден орденом Отечественной войны, медалью «За победу над Японией» и другими боевыми наградами – всего более десяти.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14800" y="1905000"/>
            <a:ext cx="46482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Участник Великой Отечественной войны.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Ушел на фронт добровольцем в 1942 году. Участвовал в Сталинградской битве и в битве на Курской дуге.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Служил в воздушно-десантных войсках.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Погиб при освобождении Украины. </a:t>
            </a:r>
          </a:p>
        </p:txBody>
      </p:sp>
      <p:pic>
        <p:nvPicPr>
          <p:cNvPr id="37891" name="Picture 3" descr="сканирование00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762000"/>
            <a:ext cx="3308350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79400" y="5562600"/>
            <a:ext cx="35067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Халепо</a:t>
            </a:r>
          </a:p>
          <a:p>
            <a:pPr algn="ctr"/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Николай Тимофеевич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/>
      <p:bldP spid="378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3328988"/>
            <a:ext cx="4240213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388" y="188913"/>
            <a:ext cx="4321175" cy="294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850" y="3362325"/>
            <a:ext cx="4176713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8200" y="188913"/>
            <a:ext cx="4316413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45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8 мая 1945 года подписан акт о безоговорочной капитуляции фашистской Германии</a:t>
            </a: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95400" y="2057400"/>
            <a:ext cx="6705600" cy="429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1625"/>
            <a:ext cx="8763000" cy="993775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Люди, победившие войну!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58888" y="1328738"/>
            <a:ext cx="7046912" cy="519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1625"/>
            <a:ext cx="9144000" cy="765175"/>
          </a:xfrm>
        </p:spPr>
        <p:txBody>
          <a:bodyPr/>
          <a:lstStyle/>
          <a:p>
            <a:pPr algn="ctr" eaLnBrk="1" hangingPunct="1"/>
            <a:r>
              <a:rPr lang="ru-RU" sz="3600" smtClean="0"/>
              <a:t>Мир победил! Окончена война!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7538" y="3933825"/>
            <a:ext cx="40386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-352895">
            <a:off x="323850" y="1125538"/>
            <a:ext cx="39624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372372">
            <a:off x="468313" y="3573463"/>
            <a:ext cx="40386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16962">
            <a:off x="4716463" y="1341438"/>
            <a:ext cx="39624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7" name="22 День Побед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419600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7"/>
                </p:tgtEl>
              </p:cMediaNode>
            </p:audio>
          </p:childTnLst>
        </p:cTn>
      </p:par>
    </p:tnLst>
    <p:bldLst>
      <p:bldP spid="409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495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8200" y="3429000"/>
            <a:ext cx="4495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3448050"/>
            <a:ext cx="43815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8200" y="28575"/>
            <a:ext cx="449580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684" name="poklonimsia_velikim_tem_goda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-34925"/>
            <a:ext cx="91440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7345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4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68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Scale>
                                      <p:cBhvr>
                                        <p:cTn id="9" dur="5000" fill="hold"/>
                                        <p:tgtEl>
                                          <p:spTgt spid="33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minuta_m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8350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7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6383" fill="hold"/>
                                        <p:tgtEl>
                                          <p:spTgt spid="337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79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10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Большой хоровод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32813" y="61658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79" fill="hold"/>
                                        <p:tgtEl>
                                          <p:spTgt spid="358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84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051050" y="5084763"/>
            <a:ext cx="547211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>
                <a:latin typeface="Times New Roman" pitchFamily="18" charset="0"/>
              </a:rPr>
              <a:t>С праздником Победы!</a:t>
            </a:r>
          </a:p>
        </p:txBody>
      </p:sp>
    </p:spTree>
  </p:cSld>
  <p:clrMapOvr>
    <a:masterClrMapping/>
  </p:clrMapOvr>
  <p:transition spd="med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20650"/>
            <a:ext cx="4032250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31913" y="2636838"/>
            <a:ext cx="41767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1600" y="4024313"/>
            <a:ext cx="3962400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smtClean="0"/>
              <a:t>22 июня 1941 года мирная жизнь нашего народа была прервана…</a:t>
            </a:r>
            <a:br>
              <a:rPr lang="ru-RU" sz="3200" smtClean="0"/>
            </a:br>
            <a:endParaRPr lang="ru-RU" sz="320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375" y="1916113"/>
            <a:ext cx="3505200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Речь левитана22j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6165850"/>
            <a:ext cx="304800" cy="30480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1260" fill="hold"/>
                                        <p:tgtEl>
                                          <p:spTgt spid="71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2"/>
                </p:tgtEl>
              </p:cMediaNode>
            </p:audio>
          </p:childTnLst>
        </p:cTn>
      </p:par>
    </p:tnLst>
    <p:bldLst>
      <p:bldP spid="40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5875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01 Священная войн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990600"/>
            <a:ext cx="33686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62400" y="0"/>
            <a:ext cx="51816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62400" y="3579813"/>
            <a:ext cx="5181600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0" y="0"/>
            <a:ext cx="4914900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4800" y="1066800"/>
            <a:ext cx="311467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86200" y="3505200"/>
            <a:ext cx="4686300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12 Нам нужна одна побед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027988" y="60213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4000" numSld="2"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Бойцы Красной Армии на поле боя под Киевом 1941 г. Место съемки: УССР Автор съемки: Рюмкин Яков Ильич РГАКФД ед.хр.4-337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4419600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4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657600"/>
            <a:ext cx="4495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1676400"/>
            <a:ext cx="457200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heme/theme1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1</TotalTime>
  <Words>302</Words>
  <Application>Microsoft Office PowerPoint</Application>
  <PresentationFormat>Экран (4:3)</PresentationFormat>
  <Paragraphs>43</Paragraphs>
  <Slides>34</Slides>
  <Notes>0</Notes>
  <HiddenSlides>0</HiddenSlides>
  <MMClips>9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Arial Black</vt:lpstr>
      <vt:lpstr>Times New Roman</vt:lpstr>
      <vt:lpstr>Calibri</vt:lpstr>
      <vt:lpstr>Салют</vt:lpstr>
      <vt:lpstr>Adobe Photoshop Image</vt:lpstr>
      <vt:lpstr>Муниципальное общеобразовательное учреждение  гимназия  №1 имени Н.М.Пржевальского города Смоленска</vt:lpstr>
      <vt:lpstr>С праздником Великой Победы! </vt:lpstr>
      <vt:lpstr>Слайд 3</vt:lpstr>
      <vt:lpstr>Слайд 4</vt:lpstr>
      <vt:lpstr>22 июня 1941 года мирная жизнь нашего народа была прервана… </vt:lpstr>
      <vt:lpstr>Слайд 6</vt:lpstr>
      <vt:lpstr>Слайд 7</vt:lpstr>
      <vt:lpstr>Слайд 8</vt:lpstr>
      <vt:lpstr>Слайд 9</vt:lpstr>
      <vt:lpstr>Самая тяжелая ноша легла на плечи женщины - матери!</vt:lpstr>
      <vt:lpstr>Сестры милосердия выносили раненых бойцов с поля боя</vt:lpstr>
      <vt:lpstr>Женщины служили разведчицами, радистками, уходили в партизанские отряды</vt:lpstr>
      <vt:lpstr>На защиту Отечества вставали не только взрослые, но и дети!</vt:lpstr>
      <vt:lpstr>Подвиг народа: мужество воинов, партизан, участников подполья, самоотверженность тружеников тыла</vt:lpstr>
      <vt:lpstr>Слайд 15</vt:lpstr>
      <vt:lpstr>Русский солдат –освободитель</vt:lpstr>
      <vt:lpstr>20 миллионов ушли в бессмертие, чтоб с нами жить…</vt:lpstr>
      <vt:lpstr>Слайд 18</vt:lpstr>
      <vt:lpstr>Слайд 19</vt:lpstr>
      <vt:lpstr>Слайд 20</vt:lpstr>
      <vt:lpstr>Наши деды и прадеды</vt:lpstr>
      <vt:lpstr>Слайд 22</vt:lpstr>
      <vt:lpstr>Слайд 23</vt:lpstr>
      <vt:lpstr>Слайд 24</vt:lpstr>
      <vt:lpstr>Слайд 25</vt:lpstr>
      <vt:lpstr>8 мая 1945 года подписан акт о безоговорочной капитуляции фашистской Германии</vt:lpstr>
      <vt:lpstr>Люди, победившие войну!</vt:lpstr>
      <vt:lpstr>Мир победил! Окончена война!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revaz</dc:creator>
  <cp:lastModifiedBy>re</cp:lastModifiedBy>
  <cp:revision>107</cp:revision>
  <dcterms:created xsi:type="dcterms:W3CDTF">2014-03-09T19:44:15Z</dcterms:created>
  <dcterms:modified xsi:type="dcterms:W3CDTF">2014-05-10T18:09:25Z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