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7" r:id="rId10"/>
    <p:sldId id="268" r:id="rId11"/>
    <p:sldId id="270" r:id="rId12"/>
    <p:sldId id="269" r:id="rId13"/>
    <p:sldId id="260" r:id="rId14"/>
    <p:sldId id="273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5" d="100"/>
          <a:sy n="85" d="100"/>
        </p:scale>
        <p:origin x="-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74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74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74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474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4748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4748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4748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7E0BAD-B36E-46D7-9E21-9557EDBBCA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1B7F53-E764-42A8-A25D-86D9EFFBE49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97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99F3DC-EA4C-4475-B615-E64E75425F4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41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FD2DD-FB53-4366-8F7D-DC53698E1B4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28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40E1F0-AD54-49C7-B11E-111C3A8341E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80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CBA60E-7942-4580-BA2B-89DB031D80E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8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C429AC-21BD-406F-BF70-EAC6CA26F21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39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429EFC-AD38-4C56-BDDF-B633A484179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14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D69FF2-C4BD-4F88-BDCC-ACAA2EC58DE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28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2A794E-036D-4384-ADF2-3814501409C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47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57FC80-2CD5-4B87-9E51-1F479AB8558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09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64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64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64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64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6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46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C6EE127-AABA-435E-B460-9CB94E7E230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64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2708275"/>
          </a:xfrm>
        </p:spPr>
        <p:txBody>
          <a:bodyPr/>
          <a:lstStyle/>
          <a:p>
            <a:r>
              <a:rPr lang="ru-RU" altLang="ru-RU" sz="6000"/>
              <a:t>90 лет</a:t>
            </a:r>
            <a:r>
              <a:rPr lang="ru-RU" altLang="ru-RU" sz="4400"/>
              <a:t> </a:t>
            </a:r>
            <a:br>
              <a:rPr lang="ru-RU" altLang="ru-RU" sz="4400"/>
            </a:br>
            <a:r>
              <a:rPr lang="ru-RU" altLang="ru-RU" sz="3600"/>
              <a:t>писателям-фронтовикам</a:t>
            </a:r>
            <a:endParaRPr lang="ru-RU" altLang="ru-RU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60575"/>
            <a:ext cx="6400800" cy="3744913"/>
          </a:xfrm>
        </p:spPr>
        <p:txBody>
          <a:bodyPr/>
          <a:lstStyle/>
          <a:p>
            <a:endParaRPr lang="ru-RU" altLang="ru-RU">
              <a:solidFill>
                <a:schemeClr val="hlink"/>
              </a:solidFill>
            </a:endParaRPr>
          </a:p>
          <a:p>
            <a:r>
              <a:rPr lang="ru-RU" altLang="ru-RU" sz="5400">
                <a:solidFill>
                  <a:schemeClr val="hlink"/>
                </a:solidFill>
              </a:rPr>
              <a:t>Булату Окуджаве </a:t>
            </a:r>
          </a:p>
          <a:p>
            <a:r>
              <a:rPr lang="ru-RU" altLang="ru-RU" sz="5400">
                <a:solidFill>
                  <a:schemeClr val="hlink"/>
                </a:solidFill>
              </a:rPr>
              <a:t>Юлии Друниной</a:t>
            </a:r>
          </a:p>
          <a:p>
            <a:r>
              <a:rPr lang="ru-RU" altLang="ru-RU" sz="5400">
                <a:solidFill>
                  <a:schemeClr val="hlink"/>
                </a:solidFill>
              </a:rPr>
              <a:t>Борису Васильеву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33375"/>
            <a:ext cx="7561262" cy="57975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0350"/>
            <a:ext cx="8229600" cy="58705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 Алексей Каплер и Юлия Друнина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600200"/>
            <a:ext cx="4043362" cy="4530725"/>
          </a:xfrm>
        </p:spPr>
      </p:pic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684213" y="1652588"/>
            <a:ext cx="3455987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800">
                <a:solidFill>
                  <a:schemeClr val="hlink"/>
                </a:solidFill>
              </a:rPr>
              <a:t>Ты - рядом, и все прекрасно:</a:t>
            </a:r>
          </a:p>
          <a:p>
            <a:r>
              <a:rPr lang="ru-RU" altLang="ru-RU" sz="1800">
                <a:solidFill>
                  <a:schemeClr val="hlink"/>
                </a:solidFill>
              </a:rPr>
              <a:t>И дождь, и холодный ветер. </a:t>
            </a:r>
          </a:p>
          <a:p>
            <a:r>
              <a:rPr lang="ru-RU" altLang="ru-RU" sz="1800">
                <a:solidFill>
                  <a:schemeClr val="hlink"/>
                </a:solidFill>
              </a:rPr>
              <a:t>Спасибо тебе, мой ясный, </a:t>
            </a:r>
          </a:p>
          <a:p>
            <a:r>
              <a:rPr lang="ru-RU" altLang="ru-RU" sz="1800">
                <a:solidFill>
                  <a:schemeClr val="hlink"/>
                </a:solidFill>
              </a:rPr>
              <a:t>За то, что ты есть на свете. </a:t>
            </a:r>
          </a:p>
          <a:p>
            <a:r>
              <a:rPr lang="ru-RU" altLang="ru-RU" sz="1800">
                <a:solidFill>
                  <a:schemeClr val="hlink"/>
                </a:solidFill>
              </a:rPr>
              <a:t>Спасибо за эти губы, </a:t>
            </a:r>
          </a:p>
          <a:p>
            <a:r>
              <a:rPr lang="ru-RU" altLang="ru-RU" sz="1800">
                <a:solidFill>
                  <a:schemeClr val="hlink"/>
                </a:solidFill>
              </a:rPr>
              <a:t>Спасибо за руки эти. </a:t>
            </a:r>
          </a:p>
          <a:p>
            <a:r>
              <a:rPr lang="ru-RU" altLang="ru-RU" sz="1800">
                <a:solidFill>
                  <a:schemeClr val="hlink"/>
                </a:solidFill>
              </a:rPr>
              <a:t>Спасибо тебе, мой любимый, </a:t>
            </a:r>
          </a:p>
          <a:p>
            <a:r>
              <a:rPr lang="ru-RU" altLang="ru-RU" sz="1800">
                <a:solidFill>
                  <a:schemeClr val="hlink"/>
                </a:solidFill>
              </a:rPr>
              <a:t>За то, что ты есть на свете. </a:t>
            </a:r>
          </a:p>
          <a:p>
            <a:r>
              <a:rPr lang="ru-RU" altLang="ru-RU" sz="1800">
                <a:solidFill>
                  <a:schemeClr val="hlink"/>
                </a:solidFill>
              </a:rPr>
              <a:t>Ты — рядом, а ведь могли бы </a:t>
            </a:r>
          </a:p>
          <a:p>
            <a:r>
              <a:rPr lang="ru-RU" altLang="ru-RU" sz="1800">
                <a:solidFill>
                  <a:schemeClr val="hlink"/>
                </a:solidFill>
              </a:rPr>
              <a:t>Друг друга совсем не      встретить...</a:t>
            </a:r>
          </a:p>
          <a:p>
            <a:r>
              <a:rPr lang="ru-RU" altLang="ru-RU" sz="1800">
                <a:solidFill>
                  <a:schemeClr val="hlink"/>
                </a:solidFill>
              </a:rPr>
              <a:t>Единственный мой, спасибо </a:t>
            </a:r>
          </a:p>
          <a:p>
            <a:r>
              <a:rPr lang="ru-RU" altLang="ru-RU" sz="1800">
                <a:solidFill>
                  <a:schemeClr val="hlink"/>
                </a:solidFill>
              </a:rPr>
              <a:t>За то, что ты есть на свете!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ru-RU" altLang="ru-RU" sz="3200"/>
              <a:t>Зинаида Александровна Самсонова</a:t>
            </a:r>
            <a:br>
              <a:rPr lang="ru-RU" altLang="ru-RU" sz="3200"/>
            </a:br>
            <a:r>
              <a:rPr lang="ru-RU" altLang="ru-RU" sz="3200"/>
              <a:t>Герой Советского Союза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14 октября 1924 г.                   </a:t>
            </a:r>
          </a:p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Московская область –</a:t>
            </a:r>
          </a:p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27 января 1944 г.</a:t>
            </a:r>
          </a:p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Гомельская область</a:t>
            </a: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237490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420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Памятник Юлии Друниной</a:t>
            </a:r>
          </a:p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в Ялуторовске </a:t>
            </a:r>
          </a:p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Тюменской области</a:t>
            </a:r>
          </a:p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открыт 10мая 2009 г.</a:t>
            </a:r>
          </a:p>
          <a:p>
            <a:pPr>
              <a:buFont typeface="Wingdings" pitchFamily="2" charset="2"/>
              <a:buNone/>
            </a:pPr>
            <a:r>
              <a:rPr lang="ru-RU" altLang="ru-RU" sz="2400">
                <a:solidFill>
                  <a:schemeClr val="hlink"/>
                </a:solidFill>
              </a:rPr>
              <a:t>(Жили в  эвакуации. В 1942 г.</a:t>
            </a:r>
          </a:p>
          <a:p>
            <a:pPr>
              <a:buFont typeface="Wingdings" pitchFamily="2" charset="2"/>
              <a:buNone/>
            </a:pPr>
            <a:r>
              <a:rPr lang="ru-RU" altLang="ru-RU" sz="2400">
                <a:solidFill>
                  <a:schemeClr val="hlink"/>
                </a:solidFill>
              </a:rPr>
              <a:t>17-ти лет записалась в </a:t>
            </a:r>
          </a:p>
          <a:p>
            <a:pPr>
              <a:buFont typeface="Wingdings" pitchFamily="2" charset="2"/>
              <a:buNone/>
            </a:pPr>
            <a:r>
              <a:rPr lang="ru-RU" altLang="ru-RU" sz="2400">
                <a:solidFill>
                  <a:schemeClr val="hlink"/>
                </a:solidFill>
              </a:rPr>
              <a:t>добровольную санитарную</a:t>
            </a:r>
          </a:p>
          <a:p>
            <a:pPr>
              <a:buFont typeface="Wingdings" pitchFamily="2" charset="2"/>
              <a:buNone/>
            </a:pPr>
            <a:r>
              <a:rPr lang="ru-RU" altLang="ru-RU" sz="2400">
                <a:solidFill>
                  <a:schemeClr val="hlink"/>
                </a:solidFill>
              </a:rPr>
              <a:t>дружину при районном обществе </a:t>
            </a:r>
          </a:p>
          <a:p>
            <a:pPr>
              <a:buFont typeface="Wingdings" pitchFamily="2" charset="2"/>
              <a:buNone/>
            </a:pPr>
            <a:r>
              <a:rPr lang="ru-RU" altLang="ru-RU" sz="2400">
                <a:solidFill>
                  <a:schemeClr val="hlink"/>
                </a:solidFill>
              </a:rPr>
              <a:t>Красного Креста</a:t>
            </a:r>
          </a:p>
          <a:p>
            <a:pPr>
              <a:buFont typeface="Wingdings" pitchFamily="2" charset="2"/>
              <a:buNone/>
            </a:pPr>
            <a:r>
              <a:rPr lang="ru-RU" altLang="ru-RU" sz="2400">
                <a:solidFill>
                  <a:schemeClr val="hlink"/>
                </a:solidFill>
              </a:rPr>
              <a:t>Ялуторовского </a:t>
            </a:r>
          </a:p>
          <a:p>
            <a:pPr>
              <a:buFont typeface="Wingdings" pitchFamily="2" charset="2"/>
              <a:buNone/>
            </a:pPr>
            <a:r>
              <a:rPr lang="ru-RU" altLang="ru-RU" sz="2400">
                <a:solidFill>
                  <a:schemeClr val="hlink"/>
                </a:solidFill>
              </a:rPr>
              <a:t>военкомата)</a:t>
            </a:r>
          </a:p>
          <a:p>
            <a:pPr>
              <a:buFont typeface="Wingdings" pitchFamily="2" charset="2"/>
              <a:buNone/>
            </a:pPr>
            <a:endParaRPr lang="ru-RU" altLang="ru-RU" sz="2400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2400">
              <a:solidFill>
                <a:schemeClr val="hlink"/>
              </a:solidFill>
            </a:endParaRP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924175"/>
            <a:ext cx="32242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r>
              <a:rPr lang="ru-RU" altLang="ru-RU" sz="3200"/>
              <a:t>Борис Львович Васильев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21 мая 1924 г. Смоленск –</a:t>
            </a:r>
          </a:p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11 марта 2013 г.</a:t>
            </a:r>
          </a:p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Москва                </a:t>
            </a: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43125"/>
            <a:ext cx="259238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ru-RU" altLang="ru-RU" sz="3200"/>
              <a:t>Булат Шалвович Окуджава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9 мая 1924 г. Москва, СССР –</a:t>
            </a:r>
          </a:p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12 июня 1997 г.</a:t>
            </a:r>
          </a:p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Кламар, Франция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                                   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2951163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Поэт. Прозаик. Сценарист.</a:t>
            </a:r>
            <a:br>
              <a:rPr lang="ru-RU" altLang="ru-RU" sz="3200"/>
            </a:br>
            <a:r>
              <a:rPr lang="ru-RU" altLang="ru-RU" sz="3200"/>
              <a:t>Основоположник авторской песни.</a:t>
            </a:r>
          </a:p>
        </p:txBody>
      </p:sp>
      <p:pic>
        <p:nvPicPr>
          <p:cNvPr id="1853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600200"/>
            <a:ext cx="5975350" cy="46370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Романсово-лирическая стихия </a:t>
            </a:r>
            <a:br>
              <a:rPr lang="ru-RU" altLang="ru-RU" sz="3200"/>
            </a:br>
            <a:r>
              <a:rPr lang="ru-RU" altLang="ru-RU" sz="3200"/>
              <a:t>поэта-шестидесятника</a:t>
            </a:r>
          </a:p>
        </p:txBody>
      </p:sp>
      <p:pic>
        <p:nvPicPr>
          <p:cNvPr id="1863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600200"/>
            <a:ext cx="6275387" cy="45307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5888"/>
            <a:ext cx="2017713" cy="2736850"/>
          </a:xfrm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60575"/>
            <a:ext cx="2560637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1871663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84538"/>
            <a:ext cx="25908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Марка с изображением Б. Окуджавы</a:t>
            </a:r>
          </a:p>
        </p:txBody>
      </p:sp>
      <p:pic>
        <p:nvPicPr>
          <p:cNvPr id="1884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268413"/>
            <a:ext cx="6213475" cy="4752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>
                <a:solidFill>
                  <a:schemeClr val="hlink"/>
                </a:solidFill>
              </a:rPr>
              <a:t>Памятник Б.Ш.Окуджаве на Арбате</a:t>
            </a:r>
          </a:p>
          <a:p>
            <a:pPr>
              <a:buFont typeface="Wingdings" pitchFamily="2" charset="2"/>
              <a:buNone/>
            </a:pPr>
            <a:r>
              <a:rPr lang="ru-RU" altLang="ru-RU" sz="2800">
                <a:solidFill>
                  <a:schemeClr val="hlink"/>
                </a:solidFill>
              </a:rPr>
              <a:t>открыт 8 мая 2002 г.</a:t>
            </a: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3455988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Юлия Владимировна Друнина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10 мая 1924 г. Москва –</a:t>
            </a:r>
          </a:p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hlink"/>
                </a:solidFill>
              </a:rPr>
              <a:t>21 ноября 1991 г.    </a:t>
            </a: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374491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33375"/>
            <a:ext cx="8229600" cy="57975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117</TotalTime>
  <Words>226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Tahoma</vt:lpstr>
      <vt:lpstr>Times New Roman</vt:lpstr>
      <vt:lpstr>Wingdings</vt:lpstr>
      <vt:lpstr>Curtain Call</vt:lpstr>
      <vt:lpstr>90 лет  писателям-фронтовикам</vt:lpstr>
      <vt:lpstr>Булат Шалвович Окуджава</vt:lpstr>
      <vt:lpstr>Поэт. Прозаик. Сценарист. Основоположник авторской песни.</vt:lpstr>
      <vt:lpstr>Романсово-лирическая стихия  поэта-шестидесятника</vt:lpstr>
      <vt:lpstr>Презентация PowerPoint</vt:lpstr>
      <vt:lpstr>Марка с изображением Б. Окуджавы</vt:lpstr>
      <vt:lpstr>Презентация PowerPoint</vt:lpstr>
      <vt:lpstr>Юлия Владимировна Друнина</vt:lpstr>
      <vt:lpstr>Презентация PowerPoint</vt:lpstr>
      <vt:lpstr>Презентация PowerPoint</vt:lpstr>
      <vt:lpstr>Презентация PowerPoint</vt:lpstr>
      <vt:lpstr> Алексей Каплер и Юлия Друнина</vt:lpstr>
      <vt:lpstr>Зинаида Александровна Самсонова Герой Советского Союза</vt:lpstr>
      <vt:lpstr>Презентация PowerPoint</vt:lpstr>
      <vt:lpstr>Борис Львович Васильев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Анастасия Черепнева</cp:lastModifiedBy>
  <cp:revision>4</cp:revision>
  <cp:lastPrinted>1601-01-01T00:00:00Z</cp:lastPrinted>
  <dcterms:created xsi:type="dcterms:W3CDTF">2014-01-03T12:10:29Z</dcterms:created>
  <dcterms:modified xsi:type="dcterms:W3CDTF">2014-12-10T12:28:00Z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