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92" r:id="rId4"/>
    <p:sldId id="259" r:id="rId5"/>
    <p:sldId id="260" r:id="rId6"/>
    <p:sldId id="261" r:id="rId7"/>
    <p:sldId id="264" r:id="rId8"/>
    <p:sldId id="262" r:id="rId9"/>
    <p:sldId id="271" r:id="rId10"/>
    <p:sldId id="263" r:id="rId11"/>
    <p:sldId id="266" r:id="rId12"/>
    <p:sldId id="267" r:id="rId13"/>
    <p:sldId id="265" r:id="rId14"/>
    <p:sldId id="268" r:id="rId15"/>
    <p:sldId id="269" r:id="rId16"/>
    <p:sldId id="276" r:id="rId17"/>
    <p:sldId id="277" r:id="rId18"/>
    <p:sldId id="274" r:id="rId19"/>
    <p:sldId id="278" r:id="rId20"/>
    <p:sldId id="280" r:id="rId21"/>
    <p:sldId id="282" r:id="rId22"/>
    <p:sldId id="283" r:id="rId23"/>
    <p:sldId id="289" r:id="rId24"/>
    <p:sldId id="294" r:id="rId25"/>
    <p:sldId id="296" r:id="rId26"/>
    <p:sldId id="297" r:id="rId27"/>
    <p:sldId id="298" r:id="rId28"/>
    <p:sldId id="304" r:id="rId29"/>
    <p:sldId id="302" r:id="rId30"/>
    <p:sldId id="305" r:id="rId31"/>
    <p:sldId id="309" r:id="rId32"/>
    <p:sldId id="308" r:id="rId33"/>
    <p:sldId id="306" r:id="rId34"/>
    <p:sldId id="311" r:id="rId35"/>
    <p:sldId id="317" r:id="rId36"/>
    <p:sldId id="312" r:id="rId37"/>
    <p:sldId id="334" r:id="rId38"/>
    <p:sldId id="313" r:id="rId39"/>
    <p:sldId id="314" r:id="rId40"/>
    <p:sldId id="315" r:id="rId41"/>
    <p:sldId id="316" r:id="rId42"/>
    <p:sldId id="319" r:id="rId43"/>
    <p:sldId id="318" r:id="rId44"/>
    <p:sldId id="322" r:id="rId45"/>
    <p:sldId id="333" r:id="rId46"/>
    <p:sldId id="325" r:id="rId47"/>
    <p:sldId id="326" r:id="rId48"/>
    <p:sldId id="327" r:id="rId49"/>
    <p:sldId id="339" r:id="rId50"/>
    <p:sldId id="335" r:id="rId51"/>
    <p:sldId id="336" r:id="rId52"/>
    <p:sldId id="337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slide" Target="../slides/slide12.xml"/><Relationship Id="rId1" Type="http://schemas.openxmlformats.org/officeDocument/2006/relationships/slide" Target="../slides/slide11.xm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8.xml"/><Relationship Id="rId2" Type="http://schemas.openxmlformats.org/officeDocument/2006/relationships/slide" Target="../slides/slide47.xml"/><Relationship Id="rId1" Type="http://schemas.openxmlformats.org/officeDocument/2006/relationships/slide" Target="../slides/slide46.xml"/><Relationship Id="rId6" Type="http://schemas.openxmlformats.org/officeDocument/2006/relationships/slide" Target="../slides/slide49.xml"/><Relationship Id="rId5" Type="http://schemas.openxmlformats.org/officeDocument/2006/relationships/slide" Target="../slides/slide42.xml"/><Relationship Id="rId4" Type="http://schemas.openxmlformats.org/officeDocument/2006/relationships/slide" Target="../slides/slide2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7927A1-F0DD-408E-8DAA-BF85E7F55A46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4F6DAB0-C022-48D8-BB6A-14F239CB29B8}">
      <dgm:prSet/>
      <dgm:spPr/>
      <dgm:t>
        <a:bodyPr/>
        <a:lstStyle/>
        <a:p>
          <a:pPr rtl="0"/>
          <a:r>
            <a:rPr lang="ru-RU" b="1" i="0" baseline="0" dirty="0" smtClean="0">
              <a:latin typeface="Times New Roman" pitchFamily="18" charset="0"/>
              <a:cs typeface="Times New Roman" pitchFamily="18" charset="0"/>
            </a:rPr>
            <a:t>Принцип связи обучения с жизнью</a:t>
          </a:r>
          <a:endParaRPr lang="ru-RU" b="0" i="0" baseline="0" dirty="0">
            <a:latin typeface="Times New Roman" pitchFamily="18" charset="0"/>
            <a:cs typeface="Times New Roman" pitchFamily="18" charset="0"/>
          </a:endParaRPr>
        </a:p>
      </dgm:t>
    </dgm:pt>
    <dgm:pt modelId="{2A109DFE-7C07-455B-9A29-34086FA6B69E}" type="parTrans" cxnId="{DAD91A80-655E-4F41-B624-6A0DE8C58FA6}">
      <dgm:prSet/>
      <dgm:spPr/>
      <dgm:t>
        <a:bodyPr/>
        <a:lstStyle/>
        <a:p>
          <a:endParaRPr lang="ru-RU"/>
        </a:p>
      </dgm:t>
    </dgm:pt>
    <dgm:pt modelId="{6F8E997B-AEAC-44DC-8B3F-610D5FCE3426}" type="sibTrans" cxnId="{DAD91A80-655E-4F41-B624-6A0DE8C58FA6}">
      <dgm:prSet/>
      <dgm:spPr/>
      <dgm:t>
        <a:bodyPr/>
        <a:lstStyle/>
        <a:p>
          <a:endParaRPr lang="ru-RU"/>
        </a:p>
      </dgm:t>
    </dgm:pt>
    <dgm:pt modelId="{47F9BFB7-851E-4539-9320-5D8BCD48ADB0}" type="pres">
      <dgm:prSet presAssocID="{287927A1-F0DD-408E-8DAA-BF85E7F55A46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497933-6328-4D08-B3D3-9CEE5B6C9039}" type="pres">
      <dgm:prSet presAssocID="{04F6DAB0-C022-48D8-BB6A-14F239CB29B8}" presName="horFlow" presStyleCnt="0"/>
      <dgm:spPr/>
    </dgm:pt>
    <dgm:pt modelId="{1B767402-2863-450E-BED0-C0B54147B0F7}" type="pres">
      <dgm:prSet presAssocID="{04F6DAB0-C022-48D8-BB6A-14F239CB29B8}" presName="bigChev" presStyleLbl="node1" presStyleIdx="0" presStyleCnt="1" custScaleX="568889" custLinFactNeighborX="5359" custLinFactNeighborY="68621"/>
      <dgm:spPr/>
      <dgm:t>
        <a:bodyPr/>
        <a:lstStyle/>
        <a:p>
          <a:endParaRPr lang="ru-RU"/>
        </a:p>
      </dgm:t>
    </dgm:pt>
  </dgm:ptLst>
  <dgm:cxnLst>
    <dgm:cxn modelId="{8213D771-0568-4561-B866-1FA4DFADCE1A}" type="presOf" srcId="{287927A1-F0DD-408E-8DAA-BF85E7F55A46}" destId="{47F9BFB7-851E-4539-9320-5D8BCD48ADB0}" srcOrd="0" destOrd="0" presId="urn:microsoft.com/office/officeart/2005/8/layout/lProcess3"/>
    <dgm:cxn modelId="{4B2BD1C2-0156-4A99-A487-45C3DD84A840}" type="presOf" srcId="{04F6DAB0-C022-48D8-BB6A-14F239CB29B8}" destId="{1B767402-2863-450E-BED0-C0B54147B0F7}" srcOrd="0" destOrd="0" presId="urn:microsoft.com/office/officeart/2005/8/layout/lProcess3"/>
    <dgm:cxn modelId="{DAD91A80-655E-4F41-B624-6A0DE8C58FA6}" srcId="{287927A1-F0DD-408E-8DAA-BF85E7F55A46}" destId="{04F6DAB0-C022-48D8-BB6A-14F239CB29B8}" srcOrd="0" destOrd="0" parTransId="{2A109DFE-7C07-455B-9A29-34086FA6B69E}" sibTransId="{6F8E997B-AEAC-44DC-8B3F-610D5FCE3426}"/>
    <dgm:cxn modelId="{28F7E5D8-DE34-4364-A5D0-559A8374E57F}" type="presParOf" srcId="{47F9BFB7-851E-4539-9320-5D8BCD48ADB0}" destId="{31497933-6328-4D08-B3D3-9CEE5B6C9039}" srcOrd="0" destOrd="0" presId="urn:microsoft.com/office/officeart/2005/8/layout/lProcess3"/>
    <dgm:cxn modelId="{2FD196F8-9D5E-420F-94B4-ACEA26D8FA90}" type="presParOf" srcId="{31497933-6328-4D08-B3D3-9CEE5B6C9039}" destId="{1B767402-2863-450E-BED0-C0B54147B0F7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D0D1FB6-D04D-4283-8E61-8A3EE61269CC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2BAFA34-279C-4018-87C7-D99128B263D5}">
      <dgm:prSet/>
      <dgm:spPr/>
      <dgm:t>
        <a:bodyPr/>
        <a:lstStyle/>
        <a:p>
          <a:pPr rtl="0"/>
          <a:r>
            <a:rPr lang="ru-RU" b="1" dirty="0" smtClean="0"/>
            <a:t>вечера художественной самодеятельности</a:t>
          </a:r>
          <a:endParaRPr lang="ru-RU" b="1" dirty="0"/>
        </a:p>
      </dgm:t>
    </dgm:pt>
    <dgm:pt modelId="{86744EFB-FEAF-417B-BC52-9C32B006F5EA}" type="parTrans" cxnId="{8D293E10-F2AA-46FB-A5F1-840730B81501}">
      <dgm:prSet/>
      <dgm:spPr/>
      <dgm:t>
        <a:bodyPr/>
        <a:lstStyle/>
        <a:p>
          <a:endParaRPr lang="ru-RU"/>
        </a:p>
      </dgm:t>
    </dgm:pt>
    <dgm:pt modelId="{A017CDCE-0BF5-4FC5-B8C1-0DF2EEC749DA}" type="sibTrans" cxnId="{8D293E10-F2AA-46FB-A5F1-840730B81501}">
      <dgm:prSet/>
      <dgm:spPr/>
      <dgm:t>
        <a:bodyPr/>
        <a:lstStyle/>
        <a:p>
          <a:endParaRPr lang="ru-RU"/>
        </a:p>
      </dgm:t>
    </dgm:pt>
    <dgm:pt modelId="{A7835B30-2318-489D-8019-0BD9A00A617E}">
      <dgm:prSet/>
      <dgm:spPr/>
      <dgm:t>
        <a:bodyPr/>
        <a:lstStyle/>
        <a:p>
          <a:pPr rtl="0"/>
          <a:r>
            <a:rPr lang="ru-RU" b="1" dirty="0" smtClean="0"/>
            <a:t>фестивали</a:t>
          </a:r>
          <a:endParaRPr lang="ru-RU" b="1" dirty="0"/>
        </a:p>
      </dgm:t>
    </dgm:pt>
    <dgm:pt modelId="{D7276417-BFC0-44B3-82AD-54C3D2252C22}" type="parTrans" cxnId="{6F5A4144-67B5-42FC-80B0-D9B602EF2DD4}">
      <dgm:prSet/>
      <dgm:spPr/>
      <dgm:t>
        <a:bodyPr/>
        <a:lstStyle/>
        <a:p>
          <a:endParaRPr lang="ru-RU"/>
        </a:p>
      </dgm:t>
    </dgm:pt>
    <dgm:pt modelId="{D3CE18E6-68C7-4701-A9A2-45D0F5BC1399}" type="sibTrans" cxnId="{6F5A4144-67B5-42FC-80B0-D9B602EF2DD4}">
      <dgm:prSet/>
      <dgm:spPr/>
      <dgm:t>
        <a:bodyPr/>
        <a:lstStyle/>
        <a:p>
          <a:endParaRPr lang="ru-RU"/>
        </a:p>
      </dgm:t>
    </dgm:pt>
    <dgm:pt modelId="{67C1F72D-4B56-465B-9631-C16A415CD509}">
      <dgm:prSet/>
      <dgm:spPr/>
      <dgm:t>
        <a:bodyPr/>
        <a:lstStyle/>
        <a:p>
          <a:pPr rtl="0"/>
          <a:r>
            <a:rPr lang="ru-RU" b="1" dirty="0" smtClean="0"/>
            <a:t>конкурсы</a:t>
          </a:r>
          <a:endParaRPr lang="ru-RU" b="1" dirty="0"/>
        </a:p>
      </dgm:t>
    </dgm:pt>
    <dgm:pt modelId="{E5485E7D-3CAF-4E14-95F9-72D3813611A4}" type="parTrans" cxnId="{A86163E0-1FE8-402E-AAFB-83234E1B8B4F}">
      <dgm:prSet/>
      <dgm:spPr/>
      <dgm:t>
        <a:bodyPr/>
        <a:lstStyle/>
        <a:p>
          <a:endParaRPr lang="ru-RU"/>
        </a:p>
      </dgm:t>
    </dgm:pt>
    <dgm:pt modelId="{DCDAACF9-96A4-4584-B22C-80BD654F4669}" type="sibTrans" cxnId="{A86163E0-1FE8-402E-AAFB-83234E1B8B4F}">
      <dgm:prSet/>
      <dgm:spPr/>
      <dgm:t>
        <a:bodyPr/>
        <a:lstStyle/>
        <a:p>
          <a:endParaRPr lang="ru-RU"/>
        </a:p>
      </dgm:t>
    </dgm:pt>
    <dgm:pt modelId="{F5E6E51D-8486-4770-8404-69C0687EACC0}">
      <dgm:prSet/>
      <dgm:spPr/>
      <dgm:t>
        <a:bodyPr/>
        <a:lstStyle/>
        <a:p>
          <a:pPr rtl="0"/>
          <a:r>
            <a:rPr lang="ru-RU" b="1" dirty="0" smtClean="0"/>
            <a:t>карнавалы</a:t>
          </a:r>
          <a:endParaRPr lang="ru-RU" b="1" dirty="0"/>
        </a:p>
      </dgm:t>
    </dgm:pt>
    <dgm:pt modelId="{1493CCD4-B309-4AAE-9650-D6A2D260E1DC}" type="parTrans" cxnId="{EEC37FA2-1E79-4C14-81B3-1BA7AE83222A}">
      <dgm:prSet/>
      <dgm:spPr/>
      <dgm:t>
        <a:bodyPr/>
        <a:lstStyle/>
        <a:p>
          <a:endParaRPr lang="ru-RU"/>
        </a:p>
      </dgm:t>
    </dgm:pt>
    <dgm:pt modelId="{BACE2CC3-00D3-4B32-8356-B111AA140651}" type="sibTrans" cxnId="{EEC37FA2-1E79-4C14-81B3-1BA7AE83222A}">
      <dgm:prSet/>
      <dgm:spPr/>
      <dgm:t>
        <a:bodyPr/>
        <a:lstStyle/>
        <a:p>
          <a:endParaRPr lang="ru-RU"/>
        </a:p>
      </dgm:t>
    </dgm:pt>
    <dgm:pt modelId="{9E66AC73-A4A9-414D-B9D0-4DBD2EA420EC}">
      <dgm:prSet/>
      <dgm:spPr/>
      <dgm:t>
        <a:bodyPr/>
        <a:lstStyle/>
        <a:p>
          <a:pPr rtl="0"/>
          <a:r>
            <a:rPr lang="ru-RU" b="1" dirty="0" smtClean="0"/>
            <a:t>тематические</a:t>
          </a:r>
          <a:r>
            <a:rPr lang="ru-RU" dirty="0" smtClean="0"/>
            <a:t> </a:t>
          </a:r>
          <a:r>
            <a:rPr lang="ru-RU" b="1" dirty="0" smtClean="0"/>
            <a:t>вечера</a:t>
          </a:r>
          <a:r>
            <a:rPr lang="ru-RU" dirty="0" smtClean="0"/>
            <a:t> </a:t>
          </a:r>
          <a:endParaRPr lang="ru-RU" dirty="0"/>
        </a:p>
      </dgm:t>
    </dgm:pt>
    <dgm:pt modelId="{A8D9B13F-F359-4407-93D0-71E75AC83453}" type="parTrans" cxnId="{71690A5F-2BA0-4A9F-82E6-8015FCDDEB5F}">
      <dgm:prSet/>
      <dgm:spPr/>
      <dgm:t>
        <a:bodyPr/>
        <a:lstStyle/>
        <a:p>
          <a:endParaRPr lang="ru-RU"/>
        </a:p>
      </dgm:t>
    </dgm:pt>
    <dgm:pt modelId="{D644C936-8EE6-4371-ACBC-E6958B7BDC8B}" type="sibTrans" cxnId="{71690A5F-2BA0-4A9F-82E6-8015FCDDEB5F}">
      <dgm:prSet/>
      <dgm:spPr/>
      <dgm:t>
        <a:bodyPr/>
        <a:lstStyle/>
        <a:p>
          <a:endParaRPr lang="ru-RU"/>
        </a:p>
      </dgm:t>
    </dgm:pt>
    <dgm:pt modelId="{2C1E25B9-AB1F-4715-AAAB-58880839FD07}">
      <dgm:prSet/>
      <dgm:spPr/>
      <dgm:t>
        <a:bodyPr/>
        <a:lstStyle/>
        <a:p>
          <a:pPr rtl="0"/>
          <a:r>
            <a:rPr lang="ru-RU" b="1" dirty="0" smtClean="0"/>
            <a:t>конференции</a:t>
          </a:r>
          <a:endParaRPr lang="ru-RU" b="1" dirty="0"/>
        </a:p>
      </dgm:t>
    </dgm:pt>
    <dgm:pt modelId="{ED93E50D-35EA-46D5-82F0-FB0938BA3E76}" type="parTrans" cxnId="{68BE81FF-92E6-4370-8CEF-F31AE46F0381}">
      <dgm:prSet/>
      <dgm:spPr/>
      <dgm:t>
        <a:bodyPr/>
        <a:lstStyle/>
        <a:p>
          <a:endParaRPr lang="ru-RU"/>
        </a:p>
      </dgm:t>
    </dgm:pt>
    <dgm:pt modelId="{BB39CC2E-F015-4624-89EC-BD620A987F92}" type="sibTrans" cxnId="{68BE81FF-92E6-4370-8CEF-F31AE46F0381}">
      <dgm:prSet/>
      <dgm:spPr/>
      <dgm:t>
        <a:bodyPr/>
        <a:lstStyle/>
        <a:p>
          <a:endParaRPr lang="ru-RU"/>
        </a:p>
      </dgm:t>
    </dgm:pt>
    <dgm:pt modelId="{DDEC75EC-4F83-4837-8F90-3C5164B4C92C}">
      <dgm:prSet/>
      <dgm:spPr/>
      <dgm:t>
        <a:bodyPr/>
        <a:lstStyle/>
        <a:p>
          <a:pPr rtl="0"/>
          <a:r>
            <a:rPr lang="ru-RU" b="1" dirty="0" smtClean="0"/>
            <a:t>выставки</a:t>
          </a:r>
          <a:endParaRPr lang="ru-RU" b="1" dirty="0"/>
        </a:p>
      </dgm:t>
    </dgm:pt>
    <dgm:pt modelId="{05419AA2-AF4C-43D9-A21B-291BFE0763F4}" type="parTrans" cxnId="{2269CDF6-2BA4-4D1E-AFE7-56EAD1FADF18}">
      <dgm:prSet/>
      <dgm:spPr/>
      <dgm:t>
        <a:bodyPr/>
        <a:lstStyle/>
        <a:p>
          <a:endParaRPr lang="ru-RU"/>
        </a:p>
      </dgm:t>
    </dgm:pt>
    <dgm:pt modelId="{49DD5A7A-5D0B-48DC-8603-62E94166F5D6}" type="sibTrans" cxnId="{2269CDF6-2BA4-4D1E-AFE7-56EAD1FADF18}">
      <dgm:prSet/>
      <dgm:spPr/>
      <dgm:t>
        <a:bodyPr/>
        <a:lstStyle/>
        <a:p>
          <a:endParaRPr lang="ru-RU"/>
        </a:p>
      </dgm:t>
    </dgm:pt>
    <dgm:pt modelId="{99ABA018-83EA-4421-BD62-F1DEBB7A6CFB}">
      <dgm:prSet/>
      <dgm:spPr/>
      <dgm:t>
        <a:bodyPr/>
        <a:lstStyle/>
        <a:p>
          <a:pPr rtl="0"/>
          <a:r>
            <a:rPr lang="ru-RU" b="1" dirty="0" smtClean="0"/>
            <a:t>неделя иностранного языка в школе</a:t>
          </a:r>
          <a:endParaRPr lang="ru-RU" b="1" dirty="0"/>
        </a:p>
      </dgm:t>
    </dgm:pt>
    <dgm:pt modelId="{FD3E9448-C2F5-47CC-A78A-C6A3CAEE6B85}" type="parTrans" cxnId="{99CF3A65-029E-41CD-8D34-6024433DE47E}">
      <dgm:prSet/>
      <dgm:spPr/>
      <dgm:t>
        <a:bodyPr/>
        <a:lstStyle/>
        <a:p>
          <a:endParaRPr lang="ru-RU"/>
        </a:p>
      </dgm:t>
    </dgm:pt>
    <dgm:pt modelId="{2BF30981-214A-41D2-A35F-E4F3507455B3}" type="sibTrans" cxnId="{99CF3A65-029E-41CD-8D34-6024433DE47E}">
      <dgm:prSet/>
      <dgm:spPr/>
      <dgm:t>
        <a:bodyPr/>
        <a:lstStyle/>
        <a:p>
          <a:endParaRPr lang="ru-RU"/>
        </a:p>
      </dgm:t>
    </dgm:pt>
    <dgm:pt modelId="{3D811A18-C442-4A30-A065-FB7263EE0DE6}">
      <dgm:prSet/>
      <dgm:spPr/>
      <dgm:t>
        <a:bodyPr/>
        <a:lstStyle/>
        <a:p>
          <a:pPr rtl="0"/>
          <a:r>
            <a:rPr lang="ru-RU" b="1" dirty="0" smtClean="0"/>
            <a:t>праздники (алфавита и т. д.)</a:t>
          </a:r>
          <a:endParaRPr lang="ru-RU" b="1" dirty="0"/>
        </a:p>
      </dgm:t>
    </dgm:pt>
    <dgm:pt modelId="{052C5DB0-828E-40C8-B8E8-61A39C205E3A}" type="parTrans" cxnId="{21AAF206-B138-4006-B5B4-C29C140C612C}">
      <dgm:prSet/>
      <dgm:spPr/>
      <dgm:t>
        <a:bodyPr/>
        <a:lstStyle/>
        <a:p>
          <a:endParaRPr lang="ru-RU"/>
        </a:p>
      </dgm:t>
    </dgm:pt>
    <dgm:pt modelId="{CF7F717D-B643-4288-9362-6B0EA426E41D}" type="sibTrans" cxnId="{21AAF206-B138-4006-B5B4-C29C140C612C}">
      <dgm:prSet/>
      <dgm:spPr/>
      <dgm:t>
        <a:bodyPr/>
        <a:lstStyle/>
        <a:p>
          <a:endParaRPr lang="ru-RU"/>
        </a:p>
      </dgm:t>
    </dgm:pt>
    <dgm:pt modelId="{6C493DCE-81A0-487B-8BB8-805E3620D978}">
      <dgm:prSet/>
      <dgm:spPr/>
      <dgm:t>
        <a:bodyPr/>
        <a:lstStyle/>
        <a:p>
          <a:pPr rtl="0"/>
          <a:r>
            <a:rPr lang="ru-RU" b="1" dirty="0" smtClean="0"/>
            <a:t>экскурсии</a:t>
          </a:r>
          <a:endParaRPr lang="ru-RU" b="1" dirty="0"/>
        </a:p>
      </dgm:t>
    </dgm:pt>
    <dgm:pt modelId="{2354CC52-55C3-4A29-9902-F18F294DBE8A}" type="parTrans" cxnId="{0C3CF187-AAF4-4F86-9175-7DDBA5107B21}">
      <dgm:prSet/>
      <dgm:spPr/>
      <dgm:t>
        <a:bodyPr/>
        <a:lstStyle/>
        <a:p>
          <a:endParaRPr lang="ru-RU"/>
        </a:p>
      </dgm:t>
    </dgm:pt>
    <dgm:pt modelId="{E235F0EF-632B-45D8-87CE-617FEDD20ED6}" type="sibTrans" cxnId="{0C3CF187-AAF4-4F86-9175-7DDBA5107B21}">
      <dgm:prSet/>
      <dgm:spPr/>
      <dgm:t>
        <a:bodyPr/>
        <a:lstStyle/>
        <a:p>
          <a:endParaRPr lang="ru-RU"/>
        </a:p>
      </dgm:t>
    </dgm:pt>
    <dgm:pt modelId="{B052AEA5-C352-4C13-A85A-5CE73B0DD7AB}" type="pres">
      <dgm:prSet presAssocID="{AD0D1FB6-D04D-4283-8E61-8A3EE61269C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FE171C-47D8-47AE-82F1-DF5B2AA98AED}" type="pres">
      <dgm:prSet presAssocID="{02BAFA34-279C-4018-87C7-D99128B263D5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21277A-B764-4467-946A-D8D5D24FBDFD}" type="pres">
      <dgm:prSet presAssocID="{A017CDCE-0BF5-4FC5-B8C1-0DF2EEC749DA}" presName="sibTrans" presStyleCnt="0"/>
      <dgm:spPr/>
    </dgm:pt>
    <dgm:pt modelId="{568E5072-EDAB-49F3-9F13-E7CCABC33D69}" type="pres">
      <dgm:prSet presAssocID="{A7835B30-2318-489D-8019-0BD9A00A617E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C1075-16DB-4A1A-8566-47923367FA93}" type="pres">
      <dgm:prSet presAssocID="{D3CE18E6-68C7-4701-A9A2-45D0F5BC1399}" presName="sibTrans" presStyleCnt="0"/>
      <dgm:spPr/>
    </dgm:pt>
    <dgm:pt modelId="{814A266A-3285-4AC5-AB23-4D031AC6DFE7}" type="pres">
      <dgm:prSet presAssocID="{67C1F72D-4B56-465B-9631-C16A415CD509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F498D2-97A2-4B49-ABBC-27E2D504802A}" type="pres">
      <dgm:prSet presAssocID="{DCDAACF9-96A4-4584-B22C-80BD654F4669}" presName="sibTrans" presStyleCnt="0"/>
      <dgm:spPr/>
    </dgm:pt>
    <dgm:pt modelId="{D64133F5-7D3B-4F04-BBF4-ABDCD923976E}" type="pres">
      <dgm:prSet presAssocID="{F5E6E51D-8486-4770-8404-69C0687EACC0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E34B89-49B8-404A-AEC2-5E39E2E765A8}" type="pres">
      <dgm:prSet presAssocID="{BACE2CC3-00D3-4B32-8356-B111AA140651}" presName="sibTrans" presStyleCnt="0"/>
      <dgm:spPr/>
    </dgm:pt>
    <dgm:pt modelId="{714D8484-CAA4-4296-8B65-56B17CC47D06}" type="pres">
      <dgm:prSet presAssocID="{9E66AC73-A4A9-414D-B9D0-4DBD2EA420EC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6A138-1CED-46E4-9A4C-BD0A5B9BD110}" type="pres">
      <dgm:prSet presAssocID="{D644C936-8EE6-4371-ACBC-E6958B7BDC8B}" presName="sibTrans" presStyleCnt="0"/>
      <dgm:spPr/>
    </dgm:pt>
    <dgm:pt modelId="{E505402C-765C-4491-B79D-9D54C9CFC41D}" type="pres">
      <dgm:prSet presAssocID="{2C1E25B9-AB1F-4715-AAAB-58880839FD07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73CC0-FF0A-4BC4-812C-02933BCE014F}" type="pres">
      <dgm:prSet presAssocID="{BB39CC2E-F015-4624-89EC-BD620A987F92}" presName="sibTrans" presStyleCnt="0"/>
      <dgm:spPr/>
    </dgm:pt>
    <dgm:pt modelId="{FB395E23-5FF3-4DFE-8F85-DA851DF5EA0B}" type="pres">
      <dgm:prSet presAssocID="{DDEC75EC-4F83-4837-8F90-3C5164B4C92C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9581B-72FC-44B3-9BED-AEA6D8A0D1F7}" type="pres">
      <dgm:prSet presAssocID="{49DD5A7A-5D0B-48DC-8603-62E94166F5D6}" presName="sibTrans" presStyleCnt="0"/>
      <dgm:spPr/>
    </dgm:pt>
    <dgm:pt modelId="{B9BF653E-E738-460E-9110-DA082090D7F8}" type="pres">
      <dgm:prSet presAssocID="{99ABA018-83EA-4421-BD62-F1DEBB7A6CFB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855E06-FBA7-4177-9C19-32B78DB05996}" type="pres">
      <dgm:prSet presAssocID="{2BF30981-214A-41D2-A35F-E4F3507455B3}" presName="sibTrans" presStyleCnt="0"/>
      <dgm:spPr/>
    </dgm:pt>
    <dgm:pt modelId="{7CC41E86-3184-44D8-B54D-302CFE0B4BFD}" type="pres">
      <dgm:prSet presAssocID="{3D811A18-C442-4A30-A065-FB7263EE0DE6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C17E7-1BDC-4D8E-B5AC-A1D9C6B27CFE}" type="pres">
      <dgm:prSet presAssocID="{CF7F717D-B643-4288-9362-6B0EA426E41D}" presName="sibTrans" presStyleCnt="0"/>
      <dgm:spPr/>
    </dgm:pt>
    <dgm:pt modelId="{E055A173-2621-4B8F-94FC-8AAC600473E0}" type="pres">
      <dgm:prSet presAssocID="{6C493DCE-81A0-487B-8BB8-805E3620D978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DA694A0-F334-462D-8738-587CD182461D}" type="presOf" srcId="{67C1F72D-4B56-465B-9631-C16A415CD509}" destId="{814A266A-3285-4AC5-AB23-4D031AC6DFE7}" srcOrd="0" destOrd="0" presId="urn:microsoft.com/office/officeart/2005/8/layout/default#3"/>
    <dgm:cxn modelId="{CF256B75-CD04-4586-B712-07E6E0CA22A7}" type="presOf" srcId="{2C1E25B9-AB1F-4715-AAAB-58880839FD07}" destId="{E505402C-765C-4491-B79D-9D54C9CFC41D}" srcOrd="0" destOrd="0" presId="urn:microsoft.com/office/officeart/2005/8/layout/default#3"/>
    <dgm:cxn modelId="{71690A5F-2BA0-4A9F-82E6-8015FCDDEB5F}" srcId="{AD0D1FB6-D04D-4283-8E61-8A3EE61269CC}" destId="{9E66AC73-A4A9-414D-B9D0-4DBD2EA420EC}" srcOrd="4" destOrd="0" parTransId="{A8D9B13F-F359-4407-93D0-71E75AC83453}" sibTransId="{D644C936-8EE6-4371-ACBC-E6958B7BDC8B}"/>
    <dgm:cxn modelId="{3532640D-2FD7-4182-A75B-B494474851C2}" type="presOf" srcId="{DDEC75EC-4F83-4837-8F90-3C5164B4C92C}" destId="{FB395E23-5FF3-4DFE-8F85-DA851DF5EA0B}" srcOrd="0" destOrd="0" presId="urn:microsoft.com/office/officeart/2005/8/layout/default#3"/>
    <dgm:cxn modelId="{0C3CF187-AAF4-4F86-9175-7DDBA5107B21}" srcId="{AD0D1FB6-D04D-4283-8E61-8A3EE61269CC}" destId="{6C493DCE-81A0-487B-8BB8-805E3620D978}" srcOrd="9" destOrd="0" parTransId="{2354CC52-55C3-4A29-9902-F18F294DBE8A}" sibTransId="{E235F0EF-632B-45D8-87CE-617FEDD20ED6}"/>
    <dgm:cxn modelId="{06B37D96-BBDB-422E-A51D-44668B11A71A}" type="presOf" srcId="{6C493DCE-81A0-487B-8BB8-805E3620D978}" destId="{E055A173-2621-4B8F-94FC-8AAC600473E0}" srcOrd="0" destOrd="0" presId="urn:microsoft.com/office/officeart/2005/8/layout/default#3"/>
    <dgm:cxn modelId="{99CF3A65-029E-41CD-8D34-6024433DE47E}" srcId="{AD0D1FB6-D04D-4283-8E61-8A3EE61269CC}" destId="{99ABA018-83EA-4421-BD62-F1DEBB7A6CFB}" srcOrd="7" destOrd="0" parTransId="{FD3E9448-C2F5-47CC-A78A-C6A3CAEE6B85}" sibTransId="{2BF30981-214A-41D2-A35F-E4F3507455B3}"/>
    <dgm:cxn modelId="{BF79B1D5-9157-4079-8681-647254D3DC97}" type="presOf" srcId="{02BAFA34-279C-4018-87C7-D99128B263D5}" destId="{33FE171C-47D8-47AE-82F1-DF5B2AA98AED}" srcOrd="0" destOrd="0" presId="urn:microsoft.com/office/officeart/2005/8/layout/default#3"/>
    <dgm:cxn modelId="{A86163E0-1FE8-402E-AAFB-83234E1B8B4F}" srcId="{AD0D1FB6-D04D-4283-8E61-8A3EE61269CC}" destId="{67C1F72D-4B56-465B-9631-C16A415CD509}" srcOrd="2" destOrd="0" parTransId="{E5485E7D-3CAF-4E14-95F9-72D3813611A4}" sibTransId="{DCDAACF9-96A4-4584-B22C-80BD654F4669}"/>
    <dgm:cxn modelId="{D10910BD-4ECA-4257-839B-2F26A244F665}" type="presOf" srcId="{9E66AC73-A4A9-414D-B9D0-4DBD2EA420EC}" destId="{714D8484-CAA4-4296-8B65-56B17CC47D06}" srcOrd="0" destOrd="0" presId="urn:microsoft.com/office/officeart/2005/8/layout/default#3"/>
    <dgm:cxn modelId="{F25B3A8D-56C7-45A3-A9F4-A0C552FEDF23}" type="presOf" srcId="{F5E6E51D-8486-4770-8404-69C0687EACC0}" destId="{D64133F5-7D3B-4F04-BBF4-ABDCD923976E}" srcOrd="0" destOrd="0" presId="urn:microsoft.com/office/officeart/2005/8/layout/default#3"/>
    <dgm:cxn modelId="{8D293E10-F2AA-46FB-A5F1-840730B81501}" srcId="{AD0D1FB6-D04D-4283-8E61-8A3EE61269CC}" destId="{02BAFA34-279C-4018-87C7-D99128B263D5}" srcOrd="0" destOrd="0" parTransId="{86744EFB-FEAF-417B-BC52-9C32B006F5EA}" sibTransId="{A017CDCE-0BF5-4FC5-B8C1-0DF2EEC749DA}"/>
    <dgm:cxn modelId="{68BE81FF-92E6-4370-8CEF-F31AE46F0381}" srcId="{AD0D1FB6-D04D-4283-8E61-8A3EE61269CC}" destId="{2C1E25B9-AB1F-4715-AAAB-58880839FD07}" srcOrd="5" destOrd="0" parTransId="{ED93E50D-35EA-46D5-82F0-FB0938BA3E76}" sibTransId="{BB39CC2E-F015-4624-89EC-BD620A987F92}"/>
    <dgm:cxn modelId="{F9BAB773-F85F-4C57-B5D0-B826AAE2FE83}" type="presOf" srcId="{A7835B30-2318-489D-8019-0BD9A00A617E}" destId="{568E5072-EDAB-49F3-9F13-E7CCABC33D69}" srcOrd="0" destOrd="0" presId="urn:microsoft.com/office/officeart/2005/8/layout/default#3"/>
    <dgm:cxn modelId="{21AAF206-B138-4006-B5B4-C29C140C612C}" srcId="{AD0D1FB6-D04D-4283-8E61-8A3EE61269CC}" destId="{3D811A18-C442-4A30-A065-FB7263EE0DE6}" srcOrd="8" destOrd="0" parTransId="{052C5DB0-828E-40C8-B8E8-61A39C205E3A}" sibTransId="{CF7F717D-B643-4288-9362-6B0EA426E41D}"/>
    <dgm:cxn modelId="{6F5A4144-67B5-42FC-80B0-D9B602EF2DD4}" srcId="{AD0D1FB6-D04D-4283-8E61-8A3EE61269CC}" destId="{A7835B30-2318-489D-8019-0BD9A00A617E}" srcOrd="1" destOrd="0" parTransId="{D7276417-BFC0-44B3-82AD-54C3D2252C22}" sibTransId="{D3CE18E6-68C7-4701-A9A2-45D0F5BC1399}"/>
    <dgm:cxn modelId="{2269CDF6-2BA4-4D1E-AFE7-56EAD1FADF18}" srcId="{AD0D1FB6-D04D-4283-8E61-8A3EE61269CC}" destId="{DDEC75EC-4F83-4837-8F90-3C5164B4C92C}" srcOrd="6" destOrd="0" parTransId="{05419AA2-AF4C-43D9-A21B-291BFE0763F4}" sibTransId="{49DD5A7A-5D0B-48DC-8603-62E94166F5D6}"/>
    <dgm:cxn modelId="{EEC37FA2-1E79-4C14-81B3-1BA7AE83222A}" srcId="{AD0D1FB6-D04D-4283-8E61-8A3EE61269CC}" destId="{F5E6E51D-8486-4770-8404-69C0687EACC0}" srcOrd="3" destOrd="0" parTransId="{1493CCD4-B309-4AAE-9650-D6A2D260E1DC}" sibTransId="{BACE2CC3-00D3-4B32-8356-B111AA140651}"/>
    <dgm:cxn modelId="{6A4039D9-40EF-4E35-9260-71970E37C46E}" type="presOf" srcId="{3D811A18-C442-4A30-A065-FB7263EE0DE6}" destId="{7CC41E86-3184-44D8-B54D-302CFE0B4BFD}" srcOrd="0" destOrd="0" presId="urn:microsoft.com/office/officeart/2005/8/layout/default#3"/>
    <dgm:cxn modelId="{F0B8E67D-ABA8-411F-85CA-4776E52AAB0F}" type="presOf" srcId="{AD0D1FB6-D04D-4283-8E61-8A3EE61269CC}" destId="{B052AEA5-C352-4C13-A85A-5CE73B0DD7AB}" srcOrd="0" destOrd="0" presId="urn:microsoft.com/office/officeart/2005/8/layout/default#3"/>
    <dgm:cxn modelId="{C699C3BE-DAC3-44A4-892F-71E887198445}" type="presOf" srcId="{99ABA018-83EA-4421-BD62-F1DEBB7A6CFB}" destId="{B9BF653E-E738-460E-9110-DA082090D7F8}" srcOrd="0" destOrd="0" presId="urn:microsoft.com/office/officeart/2005/8/layout/default#3"/>
    <dgm:cxn modelId="{FB94320F-C974-4FB3-B8A0-82CABF4F4A5E}" type="presParOf" srcId="{B052AEA5-C352-4C13-A85A-5CE73B0DD7AB}" destId="{33FE171C-47D8-47AE-82F1-DF5B2AA98AED}" srcOrd="0" destOrd="0" presId="urn:microsoft.com/office/officeart/2005/8/layout/default#3"/>
    <dgm:cxn modelId="{BAEA96E8-BDFC-4E70-B450-9ABF68081BE6}" type="presParOf" srcId="{B052AEA5-C352-4C13-A85A-5CE73B0DD7AB}" destId="{8721277A-B764-4467-946A-D8D5D24FBDFD}" srcOrd="1" destOrd="0" presId="urn:microsoft.com/office/officeart/2005/8/layout/default#3"/>
    <dgm:cxn modelId="{F8DFD101-0051-4026-809F-2A1CD4D23CA2}" type="presParOf" srcId="{B052AEA5-C352-4C13-A85A-5CE73B0DD7AB}" destId="{568E5072-EDAB-49F3-9F13-E7CCABC33D69}" srcOrd="2" destOrd="0" presId="urn:microsoft.com/office/officeart/2005/8/layout/default#3"/>
    <dgm:cxn modelId="{33B46200-EB7D-44F0-9FF5-3465E7E8DA5B}" type="presParOf" srcId="{B052AEA5-C352-4C13-A85A-5CE73B0DD7AB}" destId="{F36C1075-16DB-4A1A-8566-47923367FA93}" srcOrd="3" destOrd="0" presId="urn:microsoft.com/office/officeart/2005/8/layout/default#3"/>
    <dgm:cxn modelId="{163D8EC1-9B0E-43F5-8511-E6E451808630}" type="presParOf" srcId="{B052AEA5-C352-4C13-A85A-5CE73B0DD7AB}" destId="{814A266A-3285-4AC5-AB23-4D031AC6DFE7}" srcOrd="4" destOrd="0" presId="urn:microsoft.com/office/officeart/2005/8/layout/default#3"/>
    <dgm:cxn modelId="{5F2215E0-90A6-47E6-A51F-D3A9044D75F9}" type="presParOf" srcId="{B052AEA5-C352-4C13-A85A-5CE73B0DD7AB}" destId="{17F498D2-97A2-4B49-ABBC-27E2D504802A}" srcOrd="5" destOrd="0" presId="urn:microsoft.com/office/officeart/2005/8/layout/default#3"/>
    <dgm:cxn modelId="{DAD852C0-6FA3-4F02-A009-75BFC41BD514}" type="presParOf" srcId="{B052AEA5-C352-4C13-A85A-5CE73B0DD7AB}" destId="{D64133F5-7D3B-4F04-BBF4-ABDCD923976E}" srcOrd="6" destOrd="0" presId="urn:microsoft.com/office/officeart/2005/8/layout/default#3"/>
    <dgm:cxn modelId="{1E796CAA-3D65-4CEF-A42D-76F806C0F331}" type="presParOf" srcId="{B052AEA5-C352-4C13-A85A-5CE73B0DD7AB}" destId="{AEE34B89-49B8-404A-AEC2-5E39E2E765A8}" srcOrd="7" destOrd="0" presId="urn:microsoft.com/office/officeart/2005/8/layout/default#3"/>
    <dgm:cxn modelId="{CE6F3903-DF50-4BAA-A7F1-25364F219083}" type="presParOf" srcId="{B052AEA5-C352-4C13-A85A-5CE73B0DD7AB}" destId="{714D8484-CAA4-4296-8B65-56B17CC47D06}" srcOrd="8" destOrd="0" presId="urn:microsoft.com/office/officeart/2005/8/layout/default#3"/>
    <dgm:cxn modelId="{2DE0620C-7FD2-401A-9DBC-FDB1CD20052B}" type="presParOf" srcId="{B052AEA5-C352-4C13-A85A-5CE73B0DD7AB}" destId="{4826A138-1CED-46E4-9A4C-BD0A5B9BD110}" srcOrd="9" destOrd="0" presId="urn:microsoft.com/office/officeart/2005/8/layout/default#3"/>
    <dgm:cxn modelId="{B9736E35-04A0-41C6-8B25-3CA18C33FD7A}" type="presParOf" srcId="{B052AEA5-C352-4C13-A85A-5CE73B0DD7AB}" destId="{E505402C-765C-4491-B79D-9D54C9CFC41D}" srcOrd="10" destOrd="0" presId="urn:microsoft.com/office/officeart/2005/8/layout/default#3"/>
    <dgm:cxn modelId="{04D16D02-A12E-40BE-A69B-F4181A0A4847}" type="presParOf" srcId="{B052AEA5-C352-4C13-A85A-5CE73B0DD7AB}" destId="{9A973CC0-FF0A-4BC4-812C-02933BCE014F}" srcOrd="11" destOrd="0" presId="urn:microsoft.com/office/officeart/2005/8/layout/default#3"/>
    <dgm:cxn modelId="{ABB982D1-1F50-4595-984D-F5B638BC437C}" type="presParOf" srcId="{B052AEA5-C352-4C13-A85A-5CE73B0DD7AB}" destId="{FB395E23-5FF3-4DFE-8F85-DA851DF5EA0B}" srcOrd="12" destOrd="0" presId="urn:microsoft.com/office/officeart/2005/8/layout/default#3"/>
    <dgm:cxn modelId="{E1B2C654-C06B-4049-8066-A7AC03E58A0A}" type="presParOf" srcId="{B052AEA5-C352-4C13-A85A-5CE73B0DD7AB}" destId="{3C99581B-72FC-44B3-9BED-AEA6D8A0D1F7}" srcOrd="13" destOrd="0" presId="urn:microsoft.com/office/officeart/2005/8/layout/default#3"/>
    <dgm:cxn modelId="{BD14EF41-A81B-48DA-8BA5-5AE68C522713}" type="presParOf" srcId="{B052AEA5-C352-4C13-A85A-5CE73B0DD7AB}" destId="{B9BF653E-E738-460E-9110-DA082090D7F8}" srcOrd="14" destOrd="0" presId="urn:microsoft.com/office/officeart/2005/8/layout/default#3"/>
    <dgm:cxn modelId="{6299F8F7-A597-4969-8203-1A2CACC20A91}" type="presParOf" srcId="{B052AEA5-C352-4C13-A85A-5CE73B0DD7AB}" destId="{38855E06-FBA7-4177-9C19-32B78DB05996}" srcOrd="15" destOrd="0" presId="urn:microsoft.com/office/officeart/2005/8/layout/default#3"/>
    <dgm:cxn modelId="{55D7B07D-2216-4882-9C5E-4788CFBED08B}" type="presParOf" srcId="{B052AEA5-C352-4C13-A85A-5CE73B0DD7AB}" destId="{7CC41E86-3184-44D8-B54D-302CFE0B4BFD}" srcOrd="16" destOrd="0" presId="urn:microsoft.com/office/officeart/2005/8/layout/default#3"/>
    <dgm:cxn modelId="{63EC162A-FB95-4D64-8D3F-3BB9D3D87B05}" type="presParOf" srcId="{B052AEA5-C352-4C13-A85A-5CE73B0DD7AB}" destId="{005C17E7-1BDC-4D8E-B5AC-A1D9C6B27CFE}" srcOrd="17" destOrd="0" presId="urn:microsoft.com/office/officeart/2005/8/layout/default#3"/>
    <dgm:cxn modelId="{38B203D3-2B09-4632-8ECF-A58E711478DB}" type="presParOf" srcId="{B052AEA5-C352-4C13-A85A-5CE73B0DD7AB}" destId="{E055A173-2621-4B8F-94FC-8AAC600473E0}" srcOrd="18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A1D969F-5387-4DE8-9F76-2B59855F667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2CEF980-A890-4F70-86E7-41AB938B49EF}">
      <dgm:prSet/>
      <dgm:spPr/>
      <dgm:t>
        <a:bodyPr/>
        <a:lstStyle/>
        <a:p>
          <a:pPr rtl="0"/>
          <a:r>
            <a:rPr lang="ru-RU" b="1" i="0" baseline="0" dirty="0" smtClean="0"/>
            <a:t>соревновательные</a:t>
          </a:r>
          <a:endParaRPr lang="ru-RU" b="1" dirty="0"/>
        </a:p>
      </dgm:t>
    </dgm:pt>
    <dgm:pt modelId="{A5F64853-A784-4AEC-B69C-9DFF3FDAF670}" type="parTrans" cxnId="{4DE7E000-3234-4511-968E-17D5CFE5A9D1}">
      <dgm:prSet/>
      <dgm:spPr/>
      <dgm:t>
        <a:bodyPr/>
        <a:lstStyle/>
        <a:p>
          <a:endParaRPr lang="ru-RU"/>
        </a:p>
      </dgm:t>
    </dgm:pt>
    <dgm:pt modelId="{9B5BA717-EC35-475D-AB03-53F03E595D5E}" type="sibTrans" cxnId="{4DE7E000-3234-4511-968E-17D5CFE5A9D1}">
      <dgm:prSet/>
      <dgm:spPr/>
      <dgm:t>
        <a:bodyPr/>
        <a:lstStyle/>
        <a:p>
          <a:endParaRPr lang="ru-RU"/>
        </a:p>
      </dgm:t>
    </dgm:pt>
    <dgm:pt modelId="{B7CA40D4-02E1-4E2F-85BD-D9B3B7123B98}">
      <dgm:prSet/>
      <dgm:spPr/>
      <dgm:t>
        <a:bodyPr/>
        <a:lstStyle/>
        <a:p>
          <a:pPr rtl="0"/>
          <a:r>
            <a:rPr lang="ru-RU" b="1" i="0" baseline="0" dirty="0" smtClean="0"/>
            <a:t>средства</a:t>
          </a:r>
          <a:r>
            <a:rPr lang="ru-RU" b="0" i="0" baseline="0" dirty="0" smtClean="0"/>
            <a:t> </a:t>
          </a:r>
          <a:r>
            <a:rPr lang="ru-RU" b="1" i="0" baseline="0" dirty="0" smtClean="0"/>
            <a:t>массовой</a:t>
          </a:r>
          <a:r>
            <a:rPr lang="ru-RU" b="0" i="0" baseline="0" dirty="0" smtClean="0"/>
            <a:t> </a:t>
          </a:r>
          <a:r>
            <a:rPr lang="ru-RU" b="1" i="0" baseline="0" dirty="0" smtClean="0"/>
            <a:t>информации</a:t>
          </a:r>
          <a:endParaRPr lang="ru-RU" b="1" dirty="0"/>
        </a:p>
      </dgm:t>
    </dgm:pt>
    <dgm:pt modelId="{D5769FB8-1B79-4029-8363-35A1ED5EC2EB}" type="parTrans" cxnId="{837DBEB2-2624-478C-BBC3-DC772DF11BF2}">
      <dgm:prSet/>
      <dgm:spPr/>
      <dgm:t>
        <a:bodyPr/>
        <a:lstStyle/>
        <a:p>
          <a:endParaRPr lang="ru-RU"/>
        </a:p>
      </dgm:t>
    </dgm:pt>
    <dgm:pt modelId="{AE24CED6-5CC2-4B73-8914-6405DDA6821A}" type="sibTrans" cxnId="{837DBEB2-2624-478C-BBC3-DC772DF11BF2}">
      <dgm:prSet/>
      <dgm:spPr/>
      <dgm:t>
        <a:bodyPr/>
        <a:lstStyle/>
        <a:p>
          <a:endParaRPr lang="ru-RU"/>
        </a:p>
      </dgm:t>
    </dgm:pt>
    <dgm:pt modelId="{DC57918F-4264-47D9-8339-E27F47C70C7A}">
      <dgm:prSet/>
      <dgm:spPr/>
      <dgm:t>
        <a:bodyPr/>
        <a:lstStyle/>
        <a:p>
          <a:pPr rtl="0"/>
          <a:r>
            <a:rPr lang="ru-RU" b="1" i="0" baseline="0" dirty="0" smtClean="0"/>
            <a:t>культурно-массовые</a:t>
          </a:r>
          <a:endParaRPr lang="ru-RU" b="1" dirty="0"/>
        </a:p>
      </dgm:t>
    </dgm:pt>
    <dgm:pt modelId="{7C18EC0D-5CB5-4937-A1EB-60122D327DF2}" type="parTrans" cxnId="{9015D067-391E-4927-A339-6408D4399F3F}">
      <dgm:prSet/>
      <dgm:spPr/>
      <dgm:t>
        <a:bodyPr/>
        <a:lstStyle/>
        <a:p>
          <a:endParaRPr lang="ru-RU"/>
        </a:p>
      </dgm:t>
    </dgm:pt>
    <dgm:pt modelId="{0AD06616-88E0-495E-B1F1-7442D7767503}" type="sibTrans" cxnId="{9015D067-391E-4927-A339-6408D4399F3F}">
      <dgm:prSet/>
      <dgm:spPr/>
      <dgm:t>
        <a:bodyPr/>
        <a:lstStyle/>
        <a:p>
          <a:endParaRPr lang="ru-RU"/>
        </a:p>
      </dgm:t>
    </dgm:pt>
    <dgm:pt modelId="{FE1E275F-AB28-48AB-8ACE-791F451C0127}">
      <dgm:prSet/>
      <dgm:spPr/>
      <dgm:t>
        <a:bodyPr/>
        <a:lstStyle/>
        <a:p>
          <a:pPr rtl="0"/>
          <a:r>
            <a:rPr lang="ru-RU" b="1" i="0" baseline="0" dirty="0" smtClean="0"/>
            <a:t>политико-массовые</a:t>
          </a:r>
          <a:endParaRPr lang="ru-RU" b="1" i="0" baseline="0" dirty="0"/>
        </a:p>
      </dgm:t>
    </dgm:pt>
    <dgm:pt modelId="{C678237A-EA63-42A3-89B2-5332966D6935}" type="parTrans" cxnId="{75ED73A9-3232-4120-B935-207024F57B74}">
      <dgm:prSet/>
      <dgm:spPr/>
      <dgm:t>
        <a:bodyPr/>
        <a:lstStyle/>
        <a:p>
          <a:endParaRPr lang="ru-RU"/>
        </a:p>
      </dgm:t>
    </dgm:pt>
    <dgm:pt modelId="{9A18B24B-7268-49E1-936D-F4FA3437D266}" type="sibTrans" cxnId="{75ED73A9-3232-4120-B935-207024F57B74}">
      <dgm:prSet/>
      <dgm:spPr/>
      <dgm:t>
        <a:bodyPr/>
        <a:lstStyle/>
        <a:p>
          <a:endParaRPr lang="ru-RU"/>
        </a:p>
      </dgm:t>
    </dgm:pt>
    <dgm:pt modelId="{F0DF649F-8F03-4A2E-91C6-B632AACAB34F}" type="pres">
      <dgm:prSet presAssocID="{3A1D969F-5387-4DE8-9F76-2B59855F667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4185B3D-0551-4BA5-91F3-38001771F3EA}" type="pres">
      <dgm:prSet presAssocID="{22CEF980-A890-4F70-86E7-41AB938B49EF}" presName="hierRoot1" presStyleCnt="0">
        <dgm:presLayoutVars>
          <dgm:hierBranch val="init"/>
        </dgm:presLayoutVars>
      </dgm:prSet>
      <dgm:spPr/>
    </dgm:pt>
    <dgm:pt modelId="{EF5BDD32-4AE9-4B29-9555-FAFCA9BB2CF9}" type="pres">
      <dgm:prSet presAssocID="{22CEF980-A890-4F70-86E7-41AB938B49EF}" presName="rootComposite1" presStyleCnt="0"/>
      <dgm:spPr/>
    </dgm:pt>
    <dgm:pt modelId="{B9AFB282-2D03-4D37-8659-5D98D2548CCD}" type="pres">
      <dgm:prSet presAssocID="{22CEF980-A890-4F70-86E7-41AB938B49EF}" presName="rootText1" presStyleLbl="node0" presStyleIdx="0" presStyleCnt="4" custLinFactNeighborX="16159" custLinFactNeighborY="25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1D3040-F4FD-47C0-BDC1-2854AF32F180}" type="pres">
      <dgm:prSet presAssocID="{22CEF980-A890-4F70-86E7-41AB938B49E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0F4C5AF-3585-4FB1-85C9-2EF5951E2350}" type="pres">
      <dgm:prSet presAssocID="{22CEF980-A890-4F70-86E7-41AB938B49EF}" presName="hierChild2" presStyleCnt="0"/>
      <dgm:spPr/>
    </dgm:pt>
    <dgm:pt modelId="{A9D553DE-A1B9-40D5-8786-7A2CB2E650EA}" type="pres">
      <dgm:prSet presAssocID="{22CEF980-A890-4F70-86E7-41AB938B49EF}" presName="hierChild3" presStyleCnt="0"/>
      <dgm:spPr/>
    </dgm:pt>
    <dgm:pt modelId="{49804699-03EE-490B-AD53-491B9A927309}" type="pres">
      <dgm:prSet presAssocID="{B7CA40D4-02E1-4E2F-85BD-D9B3B7123B98}" presName="hierRoot1" presStyleCnt="0">
        <dgm:presLayoutVars>
          <dgm:hierBranch val="init"/>
        </dgm:presLayoutVars>
      </dgm:prSet>
      <dgm:spPr/>
    </dgm:pt>
    <dgm:pt modelId="{F692E44B-95D2-4CDA-9C24-EFC2F62CDA01}" type="pres">
      <dgm:prSet presAssocID="{B7CA40D4-02E1-4E2F-85BD-D9B3B7123B98}" presName="rootComposite1" presStyleCnt="0"/>
      <dgm:spPr/>
    </dgm:pt>
    <dgm:pt modelId="{E8EB10BD-66BF-45FE-83E8-3CEED29CE367}" type="pres">
      <dgm:prSet presAssocID="{B7CA40D4-02E1-4E2F-85BD-D9B3B7123B98}" presName="rootText1" presStyleLbl="node0" presStyleIdx="1" presStyleCnt="4" custLinFactNeighborX="8304" custLinFactNeighborY="25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1685144-36C0-47D0-98A7-1C3C411ECA17}" type="pres">
      <dgm:prSet presAssocID="{B7CA40D4-02E1-4E2F-85BD-D9B3B7123B98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FF7E552-CF20-47A8-AA5E-473C19C035E8}" type="pres">
      <dgm:prSet presAssocID="{B7CA40D4-02E1-4E2F-85BD-D9B3B7123B98}" presName="hierChild2" presStyleCnt="0"/>
      <dgm:spPr/>
    </dgm:pt>
    <dgm:pt modelId="{387C88B9-BDB3-4BB9-A843-11B16D51CB03}" type="pres">
      <dgm:prSet presAssocID="{B7CA40D4-02E1-4E2F-85BD-D9B3B7123B98}" presName="hierChild3" presStyleCnt="0"/>
      <dgm:spPr/>
    </dgm:pt>
    <dgm:pt modelId="{80004E08-4B9A-44CC-8A68-B03B80BDFC1C}" type="pres">
      <dgm:prSet presAssocID="{DC57918F-4264-47D9-8339-E27F47C70C7A}" presName="hierRoot1" presStyleCnt="0">
        <dgm:presLayoutVars>
          <dgm:hierBranch val="init"/>
        </dgm:presLayoutVars>
      </dgm:prSet>
      <dgm:spPr/>
    </dgm:pt>
    <dgm:pt modelId="{26B89781-A897-4AB5-ADF2-0E46E0DBD743}" type="pres">
      <dgm:prSet presAssocID="{DC57918F-4264-47D9-8339-E27F47C70C7A}" presName="rootComposite1" presStyleCnt="0"/>
      <dgm:spPr/>
    </dgm:pt>
    <dgm:pt modelId="{039DA087-DFA7-4895-A2BF-E2E6921DCB6B}" type="pres">
      <dgm:prSet presAssocID="{DC57918F-4264-47D9-8339-E27F47C70C7A}" presName="rootText1" presStyleLbl="node0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18B5E8-0D78-4E40-A6F1-71E811EBD8EC}" type="pres">
      <dgm:prSet presAssocID="{DC57918F-4264-47D9-8339-E27F47C70C7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D81BEBC9-0E7A-4F5F-BB67-B60065D26872}" type="pres">
      <dgm:prSet presAssocID="{DC57918F-4264-47D9-8339-E27F47C70C7A}" presName="hierChild2" presStyleCnt="0"/>
      <dgm:spPr/>
    </dgm:pt>
    <dgm:pt modelId="{ECDD14F3-68A8-4D80-A424-8133BEF96BC9}" type="pres">
      <dgm:prSet presAssocID="{DC57918F-4264-47D9-8339-E27F47C70C7A}" presName="hierChild3" presStyleCnt="0"/>
      <dgm:spPr/>
    </dgm:pt>
    <dgm:pt modelId="{5BEEE35E-DC80-489D-A8DA-FBDD998995B7}" type="pres">
      <dgm:prSet presAssocID="{FE1E275F-AB28-48AB-8ACE-791F451C0127}" presName="hierRoot1" presStyleCnt="0">
        <dgm:presLayoutVars>
          <dgm:hierBranch val="init"/>
        </dgm:presLayoutVars>
      </dgm:prSet>
      <dgm:spPr/>
    </dgm:pt>
    <dgm:pt modelId="{5A73AFE2-28C8-4A6C-8F2B-6CD5097AF222}" type="pres">
      <dgm:prSet presAssocID="{FE1E275F-AB28-48AB-8ACE-791F451C0127}" presName="rootComposite1" presStyleCnt="0"/>
      <dgm:spPr/>
    </dgm:pt>
    <dgm:pt modelId="{49D7E5A1-99E0-4160-BC60-6917331FD517}" type="pres">
      <dgm:prSet presAssocID="{FE1E275F-AB28-48AB-8ACE-791F451C0127}" presName="rootText1" presStyleLbl="node0" presStyleIdx="3" presStyleCnt="4" custLinFactNeighborX="-11055" custLinFactNeighborY="25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9AF10E-9618-4972-B74E-4561A44D12C0}" type="pres">
      <dgm:prSet presAssocID="{FE1E275F-AB28-48AB-8ACE-791F451C012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93D8055-D400-4ADE-9E9A-45BF6BCBFB6D}" type="pres">
      <dgm:prSet presAssocID="{FE1E275F-AB28-48AB-8ACE-791F451C0127}" presName="hierChild2" presStyleCnt="0"/>
      <dgm:spPr/>
    </dgm:pt>
    <dgm:pt modelId="{26E978B0-1D83-4EC7-8B76-FB419B07E7A6}" type="pres">
      <dgm:prSet presAssocID="{FE1E275F-AB28-48AB-8ACE-791F451C0127}" presName="hierChild3" presStyleCnt="0"/>
      <dgm:spPr/>
    </dgm:pt>
  </dgm:ptLst>
  <dgm:cxnLst>
    <dgm:cxn modelId="{D40DE503-C3BA-41A1-9B0D-4E266D821A47}" type="presOf" srcId="{DC57918F-4264-47D9-8339-E27F47C70C7A}" destId="{CC18B5E8-0D78-4E40-A6F1-71E811EBD8EC}" srcOrd="1" destOrd="0" presId="urn:microsoft.com/office/officeart/2005/8/layout/orgChart1"/>
    <dgm:cxn modelId="{01B08FD0-FFAA-490C-9BA8-BE6FDBC3100B}" type="presOf" srcId="{DC57918F-4264-47D9-8339-E27F47C70C7A}" destId="{039DA087-DFA7-4895-A2BF-E2E6921DCB6B}" srcOrd="0" destOrd="0" presId="urn:microsoft.com/office/officeart/2005/8/layout/orgChart1"/>
    <dgm:cxn modelId="{5DC680E1-638C-4CED-9C36-69546EC3EA30}" type="presOf" srcId="{B7CA40D4-02E1-4E2F-85BD-D9B3B7123B98}" destId="{E8EB10BD-66BF-45FE-83E8-3CEED29CE367}" srcOrd="0" destOrd="0" presId="urn:microsoft.com/office/officeart/2005/8/layout/orgChart1"/>
    <dgm:cxn modelId="{F453AE5F-FE75-4E62-B866-E26FB48A738B}" type="presOf" srcId="{22CEF980-A890-4F70-86E7-41AB938B49EF}" destId="{B9AFB282-2D03-4D37-8659-5D98D2548CCD}" srcOrd="0" destOrd="0" presId="urn:microsoft.com/office/officeart/2005/8/layout/orgChart1"/>
    <dgm:cxn modelId="{5F45E945-00C8-4308-8765-86D6EFF89BE1}" type="presOf" srcId="{FE1E275F-AB28-48AB-8ACE-791F451C0127}" destId="{49D7E5A1-99E0-4160-BC60-6917331FD517}" srcOrd="0" destOrd="0" presId="urn:microsoft.com/office/officeart/2005/8/layout/orgChart1"/>
    <dgm:cxn modelId="{A6454C43-A697-49F3-BD44-78A81A8CE877}" type="presOf" srcId="{3A1D969F-5387-4DE8-9F76-2B59855F6679}" destId="{F0DF649F-8F03-4A2E-91C6-B632AACAB34F}" srcOrd="0" destOrd="0" presId="urn:microsoft.com/office/officeart/2005/8/layout/orgChart1"/>
    <dgm:cxn modelId="{837DBEB2-2624-478C-BBC3-DC772DF11BF2}" srcId="{3A1D969F-5387-4DE8-9F76-2B59855F6679}" destId="{B7CA40D4-02E1-4E2F-85BD-D9B3B7123B98}" srcOrd="1" destOrd="0" parTransId="{D5769FB8-1B79-4029-8363-35A1ED5EC2EB}" sibTransId="{AE24CED6-5CC2-4B73-8914-6405DDA6821A}"/>
    <dgm:cxn modelId="{572DE002-800A-49E5-BA9C-6F90AFACF448}" type="presOf" srcId="{22CEF980-A890-4F70-86E7-41AB938B49EF}" destId="{1C1D3040-F4FD-47C0-BDC1-2854AF32F180}" srcOrd="1" destOrd="0" presId="urn:microsoft.com/office/officeart/2005/8/layout/orgChart1"/>
    <dgm:cxn modelId="{4DE7E000-3234-4511-968E-17D5CFE5A9D1}" srcId="{3A1D969F-5387-4DE8-9F76-2B59855F6679}" destId="{22CEF980-A890-4F70-86E7-41AB938B49EF}" srcOrd="0" destOrd="0" parTransId="{A5F64853-A784-4AEC-B69C-9DFF3FDAF670}" sibTransId="{9B5BA717-EC35-475D-AB03-53F03E595D5E}"/>
    <dgm:cxn modelId="{764EE3D8-51BC-4E76-9014-BAB89A2D76DB}" type="presOf" srcId="{FE1E275F-AB28-48AB-8ACE-791F451C0127}" destId="{6B9AF10E-9618-4972-B74E-4561A44D12C0}" srcOrd="1" destOrd="0" presId="urn:microsoft.com/office/officeart/2005/8/layout/orgChart1"/>
    <dgm:cxn modelId="{C26F09D8-050F-41A9-BB6D-4CD0101B8BCC}" type="presOf" srcId="{B7CA40D4-02E1-4E2F-85BD-D9B3B7123B98}" destId="{91685144-36C0-47D0-98A7-1C3C411ECA17}" srcOrd="1" destOrd="0" presId="urn:microsoft.com/office/officeart/2005/8/layout/orgChart1"/>
    <dgm:cxn modelId="{75ED73A9-3232-4120-B935-207024F57B74}" srcId="{3A1D969F-5387-4DE8-9F76-2B59855F6679}" destId="{FE1E275F-AB28-48AB-8ACE-791F451C0127}" srcOrd="3" destOrd="0" parTransId="{C678237A-EA63-42A3-89B2-5332966D6935}" sibTransId="{9A18B24B-7268-49E1-936D-F4FA3437D266}"/>
    <dgm:cxn modelId="{9015D067-391E-4927-A339-6408D4399F3F}" srcId="{3A1D969F-5387-4DE8-9F76-2B59855F6679}" destId="{DC57918F-4264-47D9-8339-E27F47C70C7A}" srcOrd="2" destOrd="0" parTransId="{7C18EC0D-5CB5-4937-A1EB-60122D327DF2}" sibTransId="{0AD06616-88E0-495E-B1F1-7442D7767503}"/>
    <dgm:cxn modelId="{D27D8908-A857-4E76-886E-3A48C865472E}" type="presParOf" srcId="{F0DF649F-8F03-4A2E-91C6-B632AACAB34F}" destId="{94185B3D-0551-4BA5-91F3-38001771F3EA}" srcOrd="0" destOrd="0" presId="urn:microsoft.com/office/officeart/2005/8/layout/orgChart1"/>
    <dgm:cxn modelId="{8DD1DBE8-7D8F-4CF2-A3ED-DA204C5A9329}" type="presParOf" srcId="{94185B3D-0551-4BA5-91F3-38001771F3EA}" destId="{EF5BDD32-4AE9-4B29-9555-FAFCA9BB2CF9}" srcOrd="0" destOrd="0" presId="urn:microsoft.com/office/officeart/2005/8/layout/orgChart1"/>
    <dgm:cxn modelId="{507FDBC4-616F-4244-81D4-03948BA1C32A}" type="presParOf" srcId="{EF5BDD32-4AE9-4B29-9555-FAFCA9BB2CF9}" destId="{B9AFB282-2D03-4D37-8659-5D98D2548CCD}" srcOrd="0" destOrd="0" presId="urn:microsoft.com/office/officeart/2005/8/layout/orgChart1"/>
    <dgm:cxn modelId="{B07B0923-A508-45AC-9B60-0DFFC3781076}" type="presParOf" srcId="{EF5BDD32-4AE9-4B29-9555-FAFCA9BB2CF9}" destId="{1C1D3040-F4FD-47C0-BDC1-2854AF32F180}" srcOrd="1" destOrd="0" presId="urn:microsoft.com/office/officeart/2005/8/layout/orgChart1"/>
    <dgm:cxn modelId="{20331CE2-659D-44EC-9AA7-4AC0588E553B}" type="presParOf" srcId="{94185B3D-0551-4BA5-91F3-38001771F3EA}" destId="{90F4C5AF-3585-4FB1-85C9-2EF5951E2350}" srcOrd="1" destOrd="0" presId="urn:microsoft.com/office/officeart/2005/8/layout/orgChart1"/>
    <dgm:cxn modelId="{90FA93D6-94A6-4B02-BFD0-9804533C6876}" type="presParOf" srcId="{94185B3D-0551-4BA5-91F3-38001771F3EA}" destId="{A9D553DE-A1B9-40D5-8786-7A2CB2E650EA}" srcOrd="2" destOrd="0" presId="urn:microsoft.com/office/officeart/2005/8/layout/orgChart1"/>
    <dgm:cxn modelId="{06EDDB85-9ED7-4E89-B550-F229DEBB5704}" type="presParOf" srcId="{F0DF649F-8F03-4A2E-91C6-B632AACAB34F}" destId="{49804699-03EE-490B-AD53-491B9A927309}" srcOrd="1" destOrd="0" presId="urn:microsoft.com/office/officeart/2005/8/layout/orgChart1"/>
    <dgm:cxn modelId="{9ADD1433-3499-48FB-BB6A-716AA5415275}" type="presParOf" srcId="{49804699-03EE-490B-AD53-491B9A927309}" destId="{F692E44B-95D2-4CDA-9C24-EFC2F62CDA01}" srcOrd="0" destOrd="0" presId="urn:microsoft.com/office/officeart/2005/8/layout/orgChart1"/>
    <dgm:cxn modelId="{EC701877-DFDF-4CA8-B06A-136794FCDF7E}" type="presParOf" srcId="{F692E44B-95D2-4CDA-9C24-EFC2F62CDA01}" destId="{E8EB10BD-66BF-45FE-83E8-3CEED29CE367}" srcOrd="0" destOrd="0" presId="urn:microsoft.com/office/officeart/2005/8/layout/orgChart1"/>
    <dgm:cxn modelId="{67E32AB5-90DC-4BC5-B443-18EC5BAE377D}" type="presParOf" srcId="{F692E44B-95D2-4CDA-9C24-EFC2F62CDA01}" destId="{91685144-36C0-47D0-98A7-1C3C411ECA17}" srcOrd="1" destOrd="0" presId="urn:microsoft.com/office/officeart/2005/8/layout/orgChart1"/>
    <dgm:cxn modelId="{49C0ADDC-41F1-44B3-A55E-CD4341C4FD41}" type="presParOf" srcId="{49804699-03EE-490B-AD53-491B9A927309}" destId="{CFF7E552-CF20-47A8-AA5E-473C19C035E8}" srcOrd="1" destOrd="0" presId="urn:microsoft.com/office/officeart/2005/8/layout/orgChart1"/>
    <dgm:cxn modelId="{FF4E8B91-00A6-4297-8F79-8AF91A7E283D}" type="presParOf" srcId="{49804699-03EE-490B-AD53-491B9A927309}" destId="{387C88B9-BDB3-4BB9-A843-11B16D51CB03}" srcOrd="2" destOrd="0" presId="urn:microsoft.com/office/officeart/2005/8/layout/orgChart1"/>
    <dgm:cxn modelId="{B4BAF3C5-C84F-4FA7-8DD0-A9E297B62511}" type="presParOf" srcId="{F0DF649F-8F03-4A2E-91C6-B632AACAB34F}" destId="{80004E08-4B9A-44CC-8A68-B03B80BDFC1C}" srcOrd="2" destOrd="0" presId="urn:microsoft.com/office/officeart/2005/8/layout/orgChart1"/>
    <dgm:cxn modelId="{04013393-F04B-41EF-92C5-B278F352FEF8}" type="presParOf" srcId="{80004E08-4B9A-44CC-8A68-B03B80BDFC1C}" destId="{26B89781-A897-4AB5-ADF2-0E46E0DBD743}" srcOrd="0" destOrd="0" presId="urn:microsoft.com/office/officeart/2005/8/layout/orgChart1"/>
    <dgm:cxn modelId="{67BB52AC-D8E9-4A94-8D2A-C9F72FA8D0EC}" type="presParOf" srcId="{26B89781-A897-4AB5-ADF2-0E46E0DBD743}" destId="{039DA087-DFA7-4895-A2BF-E2E6921DCB6B}" srcOrd="0" destOrd="0" presId="urn:microsoft.com/office/officeart/2005/8/layout/orgChart1"/>
    <dgm:cxn modelId="{3DB6E19F-B26C-4E91-B479-16F601FC7604}" type="presParOf" srcId="{26B89781-A897-4AB5-ADF2-0E46E0DBD743}" destId="{CC18B5E8-0D78-4E40-A6F1-71E811EBD8EC}" srcOrd="1" destOrd="0" presId="urn:microsoft.com/office/officeart/2005/8/layout/orgChart1"/>
    <dgm:cxn modelId="{5FAD617F-3F98-4F24-A503-BB24A75B8C7B}" type="presParOf" srcId="{80004E08-4B9A-44CC-8A68-B03B80BDFC1C}" destId="{D81BEBC9-0E7A-4F5F-BB67-B60065D26872}" srcOrd="1" destOrd="0" presId="urn:microsoft.com/office/officeart/2005/8/layout/orgChart1"/>
    <dgm:cxn modelId="{B9F5C435-237D-4C5C-9A64-AB959F133B56}" type="presParOf" srcId="{80004E08-4B9A-44CC-8A68-B03B80BDFC1C}" destId="{ECDD14F3-68A8-4D80-A424-8133BEF96BC9}" srcOrd="2" destOrd="0" presId="urn:microsoft.com/office/officeart/2005/8/layout/orgChart1"/>
    <dgm:cxn modelId="{D82C7D50-2583-4C17-89AE-33AFA48E8079}" type="presParOf" srcId="{F0DF649F-8F03-4A2E-91C6-B632AACAB34F}" destId="{5BEEE35E-DC80-489D-A8DA-FBDD998995B7}" srcOrd="3" destOrd="0" presId="urn:microsoft.com/office/officeart/2005/8/layout/orgChart1"/>
    <dgm:cxn modelId="{876B5A66-F1AE-43E5-BA54-006507FF8912}" type="presParOf" srcId="{5BEEE35E-DC80-489D-A8DA-FBDD998995B7}" destId="{5A73AFE2-28C8-4A6C-8F2B-6CD5097AF222}" srcOrd="0" destOrd="0" presId="urn:microsoft.com/office/officeart/2005/8/layout/orgChart1"/>
    <dgm:cxn modelId="{4B188626-B8CB-4D5A-9DBB-D8DF7D7BBB07}" type="presParOf" srcId="{5A73AFE2-28C8-4A6C-8F2B-6CD5097AF222}" destId="{49D7E5A1-99E0-4160-BC60-6917331FD517}" srcOrd="0" destOrd="0" presId="urn:microsoft.com/office/officeart/2005/8/layout/orgChart1"/>
    <dgm:cxn modelId="{65D3919A-54A1-4421-82D6-EE851E7109E0}" type="presParOf" srcId="{5A73AFE2-28C8-4A6C-8F2B-6CD5097AF222}" destId="{6B9AF10E-9618-4972-B74E-4561A44D12C0}" srcOrd="1" destOrd="0" presId="urn:microsoft.com/office/officeart/2005/8/layout/orgChart1"/>
    <dgm:cxn modelId="{245A4AE1-D3E4-44E0-BF73-6AE906D7F406}" type="presParOf" srcId="{5BEEE35E-DC80-489D-A8DA-FBDD998995B7}" destId="{793D8055-D400-4ADE-9E9A-45BF6BCBFB6D}" srcOrd="1" destOrd="0" presId="urn:microsoft.com/office/officeart/2005/8/layout/orgChart1"/>
    <dgm:cxn modelId="{EA964251-6632-4C35-8353-7F4B218BE5D9}" type="presParOf" srcId="{5BEEE35E-DC80-489D-A8DA-FBDD998995B7}" destId="{26E978B0-1D83-4EC7-8B76-FB419B07E7A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DD411E9-0E06-41D1-B152-1AEEF4C6F63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7287076-28F8-4896-A41D-094EDDE0A7EB}">
      <dgm:prSet/>
      <dgm:spPr/>
      <dgm:t>
        <a:bodyPr/>
        <a:lstStyle/>
        <a:p>
          <a:pPr rtl="0"/>
          <a:r>
            <a:rPr lang="ru-RU" b="1" dirty="0" smtClean="0"/>
            <a:t>конкурс</a:t>
          </a:r>
          <a:endParaRPr lang="ru-RU" b="1" dirty="0"/>
        </a:p>
      </dgm:t>
    </dgm:pt>
    <dgm:pt modelId="{712FFA19-B018-46C4-97F8-C89207179FEE}" type="parTrans" cxnId="{2033C050-B98E-42D7-A207-DE9811C28412}">
      <dgm:prSet/>
      <dgm:spPr/>
      <dgm:t>
        <a:bodyPr/>
        <a:lstStyle/>
        <a:p>
          <a:endParaRPr lang="ru-RU"/>
        </a:p>
      </dgm:t>
    </dgm:pt>
    <dgm:pt modelId="{0A5912C1-BA62-4D5C-B4FD-2AA2BC97F7B1}" type="sibTrans" cxnId="{2033C050-B98E-42D7-A207-DE9811C28412}">
      <dgm:prSet/>
      <dgm:spPr/>
      <dgm:t>
        <a:bodyPr/>
        <a:lstStyle/>
        <a:p>
          <a:endParaRPr lang="ru-RU"/>
        </a:p>
      </dgm:t>
    </dgm:pt>
    <dgm:pt modelId="{AE535E26-8494-4993-82D6-DAEFD7CE5CD1}">
      <dgm:prSet/>
      <dgm:spPr/>
      <dgm:t>
        <a:bodyPr/>
        <a:lstStyle/>
        <a:p>
          <a:pPr rtl="0"/>
          <a:r>
            <a:rPr lang="ru-RU" b="1" dirty="0" smtClean="0"/>
            <a:t>игра</a:t>
          </a:r>
          <a:endParaRPr lang="ru-RU" b="1" dirty="0"/>
        </a:p>
      </dgm:t>
    </dgm:pt>
    <dgm:pt modelId="{D8EAEE25-2919-4745-AE89-904FA9B8975F}" type="parTrans" cxnId="{FDD7F554-CAB6-4FE5-B779-5CA2A45EC31E}">
      <dgm:prSet/>
      <dgm:spPr/>
      <dgm:t>
        <a:bodyPr/>
        <a:lstStyle/>
        <a:p>
          <a:endParaRPr lang="ru-RU"/>
        </a:p>
      </dgm:t>
    </dgm:pt>
    <dgm:pt modelId="{3A862752-F094-4ECE-8A1A-5F73570A9560}" type="sibTrans" cxnId="{FDD7F554-CAB6-4FE5-B779-5CA2A45EC31E}">
      <dgm:prSet/>
      <dgm:spPr/>
      <dgm:t>
        <a:bodyPr/>
        <a:lstStyle/>
        <a:p>
          <a:endParaRPr lang="ru-RU"/>
        </a:p>
      </dgm:t>
    </dgm:pt>
    <dgm:pt modelId="{7BB75DBD-03E4-4806-8B4C-5C3B1C296E10}">
      <dgm:prSet/>
      <dgm:spPr/>
      <dgm:t>
        <a:bodyPr/>
        <a:lstStyle/>
        <a:p>
          <a:pPr rtl="0"/>
          <a:r>
            <a:rPr lang="ru-RU" b="1" dirty="0" smtClean="0"/>
            <a:t>олимпиада</a:t>
          </a:r>
          <a:endParaRPr lang="ru-RU" b="1" dirty="0"/>
        </a:p>
      </dgm:t>
    </dgm:pt>
    <dgm:pt modelId="{0CDD78D4-0235-43AD-B72C-79537F1729F2}" type="parTrans" cxnId="{B8A05314-426B-4BE3-9CF8-DB6D5ED25D6F}">
      <dgm:prSet/>
      <dgm:spPr/>
      <dgm:t>
        <a:bodyPr/>
        <a:lstStyle/>
        <a:p>
          <a:endParaRPr lang="ru-RU"/>
        </a:p>
      </dgm:t>
    </dgm:pt>
    <dgm:pt modelId="{6E66A373-52F6-40F0-9549-045ACB0A2C54}" type="sibTrans" cxnId="{B8A05314-426B-4BE3-9CF8-DB6D5ED25D6F}">
      <dgm:prSet/>
      <dgm:spPr/>
      <dgm:t>
        <a:bodyPr/>
        <a:lstStyle/>
        <a:p>
          <a:endParaRPr lang="ru-RU"/>
        </a:p>
      </dgm:t>
    </dgm:pt>
    <dgm:pt modelId="{856E6985-5148-4BE6-B4CB-5BEEE68E6F81}">
      <dgm:prSet/>
      <dgm:spPr/>
      <dgm:t>
        <a:bodyPr/>
        <a:lstStyle/>
        <a:p>
          <a:pPr rtl="0"/>
          <a:r>
            <a:rPr lang="ru-RU" b="1" dirty="0" smtClean="0"/>
            <a:t>викторина</a:t>
          </a:r>
          <a:endParaRPr lang="ru-RU" b="1" dirty="0"/>
        </a:p>
      </dgm:t>
    </dgm:pt>
    <dgm:pt modelId="{1CB76E6C-FE44-4011-9FE3-DC532681FA6C}" type="parTrans" cxnId="{9C72B2CC-4746-44CE-8485-9A12BC293F1E}">
      <dgm:prSet/>
      <dgm:spPr/>
      <dgm:t>
        <a:bodyPr/>
        <a:lstStyle/>
        <a:p>
          <a:endParaRPr lang="ru-RU"/>
        </a:p>
      </dgm:t>
    </dgm:pt>
    <dgm:pt modelId="{97215E89-9B10-4591-88E2-2F324DAE0ED3}" type="sibTrans" cxnId="{9C72B2CC-4746-44CE-8485-9A12BC293F1E}">
      <dgm:prSet/>
      <dgm:spPr/>
      <dgm:t>
        <a:bodyPr/>
        <a:lstStyle/>
        <a:p>
          <a:endParaRPr lang="ru-RU"/>
        </a:p>
      </dgm:t>
    </dgm:pt>
    <dgm:pt modelId="{19218471-4D0B-4C92-B65C-C9F360675D1A}" type="pres">
      <dgm:prSet presAssocID="{5DD411E9-0E06-41D1-B152-1AEEF4C6F6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A806E1-D33E-4F90-B390-B4B1B5026E0B}" type="pres">
      <dgm:prSet presAssocID="{77287076-28F8-4896-A41D-094EDDE0A7EB}" presName="linNode" presStyleCnt="0"/>
      <dgm:spPr/>
    </dgm:pt>
    <dgm:pt modelId="{EBD362E6-3FE7-4030-AA17-C14B25FEBFEC}" type="pres">
      <dgm:prSet presAssocID="{77287076-28F8-4896-A41D-094EDDE0A7EB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3E2139-F694-417D-A42E-CC035E4F266C}" type="pres">
      <dgm:prSet presAssocID="{0A5912C1-BA62-4D5C-B4FD-2AA2BC97F7B1}" presName="sp" presStyleCnt="0"/>
      <dgm:spPr/>
    </dgm:pt>
    <dgm:pt modelId="{85796CFC-5845-48F5-A0F4-83077C09900A}" type="pres">
      <dgm:prSet presAssocID="{AE535E26-8494-4993-82D6-DAEFD7CE5CD1}" presName="linNode" presStyleCnt="0"/>
      <dgm:spPr/>
    </dgm:pt>
    <dgm:pt modelId="{618CD07B-946D-4DEB-AE75-15E3E01F1BFF}" type="pres">
      <dgm:prSet presAssocID="{AE535E26-8494-4993-82D6-DAEFD7CE5CD1}" presName="parentText" presStyleLbl="node1" presStyleIdx="1" presStyleCnt="4" custLinFactNeighborX="855" custLinFactNeighborY="-13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A2AAD-6100-4B2F-8211-11B52E550427}" type="pres">
      <dgm:prSet presAssocID="{3A862752-F094-4ECE-8A1A-5F73570A9560}" presName="sp" presStyleCnt="0"/>
      <dgm:spPr/>
    </dgm:pt>
    <dgm:pt modelId="{C114193C-4045-464F-B240-9807F78DFF15}" type="pres">
      <dgm:prSet presAssocID="{7BB75DBD-03E4-4806-8B4C-5C3B1C296E10}" presName="linNode" presStyleCnt="0"/>
      <dgm:spPr/>
    </dgm:pt>
    <dgm:pt modelId="{DBF2229E-F321-4964-BCC3-036036963E52}" type="pres">
      <dgm:prSet presAssocID="{7BB75DBD-03E4-4806-8B4C-5C3B1C296E10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D07F4E-2329-4484-95A0-1AA14C487432}" type="pres">
      <dgm:prSet presAssocID="{6E66A373-52F6-40F0-9549-045ACB0A2C54}" presName="sp" presStyleCnt="0"/>
      <dgm:spPr/>
    </dgm:pt>
    <dgm:pt modelId="{AD69F8DB-EC1D-45D9-A7E0-69FC9441A2B0}" type="pres">
      <dgm:prSet presAssocID="{856E6985-5148-4BE6-B4CB-5BEEE68E6F81}" presName="linNode" presStyleCnt="0"/>
      <dgm:spPr/>
    </dgm:pt>
    <dgm:pt modelId="{ABBEDF89-39B8-4167-BD59-98EDCC0FB6C6}" type="pres">
      <dgm:prSet presAssocID="{856E6985-5148-4BE6-B4CB-5BEEE68E6F81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60D4A6-F78E-4181-84F0-71AB7E5913E3}" type="presOf" srcId="{7BB75DBD-03E4-4806-8B4C-5C3B1C296E10}" destId="{DBF2229E-F321-4964-BCC3-036036963E52}" srcOrd="0" destOrd="0" presId="urn:microsoft.com/office/officeart/2005/8/layout/vList5"/>
    <dgm:cxn modelId="{9C72B2CC-4746-44CE-8485-9A12BC293F1E}" srcId="{5DD411E9-0E06-41D1-B152-1AEEF4C6F63F}" destId="{856E6985-5148-4BE6-B4CB-5BEEE68E6F81}" srcOrd="3" destOrd="0" parTransId="{1CB76E6C-FE44-4011-9FE3-DC532681FA6C}" sibTransId="{97215E89-9B10-4591-88E2-2F324DAE0ED3}"/>
    <dgm:cxn modelId="{FFFD721A-9D67-40A4-A4C1-0855EC7CB08D}" type="presOf" srcId="{5DD411E9-0E06-41D1-B152-1AEEF4C6F63F}" destId="{19218471-4D0B-4C92-B65C-C9F360675D1A}" srcOrd="0" destOrd="0" presId="urn:microsoft.com/office/officeart/2005/8/layout/vList5"/>
    <dgm:cxn modelId="{4F6E020F-2BB2-402C-B32F-5B78C2ABFC6C}" type="presOf" srcId="{856E6985-5148-4BE6-B4CB-5BEEE68E6F81}" destId="{ABBEDF89-39B8-4167-BD59-98EDCC0FB6C6}" srcOrd="0" destOrd="0" presId="urn:microsoft.com/office/officeart/2005/8/layout/vList5"/>
    <dgm:cxn modelId="{FDD7F554-CAB6-4FE5-B779-5CA2A45EC31E}" srcId="{5DD411E9-0E06-41D1-B152-1AEEF4C6F63F}" destId="{AE535E26-8494-4993-82D6-DAEFD7CE5CD1}" srcOrd="1" destOrd="0" parTransId="{D8EAEE25-2919-4745-AE89-904FA9B8975F}" sibTransId="{3A862752-F094-4ECE-8A1A-5F73570A9560}"/>
    <dgm:cxn modelId="{2033C050-B98E-42D7-A207-DE9811C28412}" srcId="{5DD411E9-0E06-41D1-B152-1AEEF4C6F63F}" destId="{77287076-28F8-4896-A41D-094EDDE0A7EB}" srcOrd="0" destOrd="0" parTransId="{712FFA19-B018-46C4-97F8-C89207179FEE}" sibTransId="{0A5912C1-BA62-4D5C-B4FD-2AA2BC97F7B1}"/>
    <dgm:cxn modelId="{2787F6C5-40CA-4040-96D1-9EBD52DAF8A7}" type="presOf" srcId="{77287076-28F8-4896-A41D-094EDDE0A7EB}" destId="{EBD362E6-3FE7-4030-AA17-C14B25FEBFEC}" srcOrd="0" destOrd="0" presId="urn:microsoft.com/office/officeart/2005/8/layout/vList5"/>
    <dgm:cxn modelId="{B8A05314-426B-4BE3-9CF8-DB6D5ED25D6F}" srcId="{5DD411E9-0E06-41D1-B152-1AEEF4C6F63F}" destId="{7BB75DBD-03E4-4806-8B4C-5C3B1C296E10}" srcOrd="2" destOrd="0" parTransId="{0CDD78D4-0235-43AD-B72C-79537F1729F2}" sibTransId="{6E66A373-52F6-40F0-9549-045ACB0A2C54}"/>
    <dgm:cxn modelId="{2545BA9F-0CD7-40BB-86C1-B50372A4525F}" type="presOf" srcId="{AE535E26-8494-4993-82D6-DAEFD7CE5CD1}" destId="{618CD07B-946D-4DEB-AE75-15E3E01F1BFF}" srcOrd="0" destOrd="0" presId="urn:microsoft.com/office/officeart/2005/8/layout/vList5"/>
    <dgm:cxn modelId="{D2FFBD98-77DF-44D3-A09B-A941B31C1409}" type="presParOf" srcId="{19218471-4D0B-4C92-B65C-C9F360675D1A}" destId="{43A806E1-D33E-4F90-B390-B4B1B5026E0B}" srcOrd="0" destOrd="0" presId="urn:microsoft.com/office/officeart/2005/8/layout/vList5"/>
    <dgm:cxn modelId="{42BC0511-7965-43EE-BEF5-709D35257B6D}" type="presParOf" srcId="{43A806E1-D33E-4F90-B390-B4B1B5026E0B}" destId="{EBD362E6-3FE7-4030-AA17-C14B25FEBFEC}" srcOrd="0" destOrd="0" presId="urn:microsoft.com/office/officeart/2005/8/layout/vList5"/>
    <dgm:cxn modelId="{255B775E-A758-45AA-801B-3A5FA4EF9105}" type="presParOf" srcId="{19218471-4D0B-4C92-B65C-C9F360675D1A}" destId="{8F3E2139-F694-417D-A42E-CC035E4F266C}" srcOrd="1" destOrd="0" presId="urn:microsoft.com/office/officeart/2005/8/layout/vList5"/>
    <dgm:cxn modelId="{C815DF51-D22F-4EDB-AEEB-AEC5A6C96D0C}" type="presParOf" srcId="{19218471-4D0B-4C92-B65C-C9F360675D1A}" destId="{85796CFC-5845-48F5-A0F4-83077C09900A}" srcOrd="2" destOrd="0" presId="urn:microsoft.com/office/officeart/2005/8/layout/vList5"/>
    <dgm:cxn modelId="{710E4F72-207D-4230-B9D4-DBC7F0A60514}" type="presParOf" srcId="{85796CFC-5845-48F5-A0F4-83077C09900A}" destId="{618CD07B-946D-4DEB-AE75-15E3E01F1BFF}" srcOrd="0" destOrd="0" presId="urn:microsoft.com/office/officeart/2005/8/layout/vList5"/>
    <dgm:cxn modelId="{FC66D04F-158E-4128-B29F-08EEFF99CE75}" type="presParOf" srcId="{19218471-4D0B-4C92-B65C-C9F360675D1A}" destId="{B23A2AAD-6100-4B2F-8211-11B52E550427}" srcOrd="3" destOrd="0" presId="urn:microsoft.com/office/officeart/2005/8/layout/vList5"/>
    <dgm:cxn modelId="{06AC05EC-E0E3-4337-AAE7-89FB83CF91BD}" type="presParOf" srcId="{19218471-4D0B-4C92-B65C-C9F360675D1A}" destId="{C114193C-4045-464F-B240-9807F78DFF15}" srcOrd="4" destOrd="0" presId="urn:microsoft.com/office/officeart/2005/8/layout/vList5"/>
    <dgm:cxn modelId="{B08C2585-9DE0-4B2F-9FFD-941F3DD9B997}" type="presParOf" srcId="{C114193C-4045-464F-B240-9807F78DFF15}" destId="{DBF2229E-F321-4964-BCC3-036036963E52}" srcOrd="0" destOrd="0" presId="urn:microsoft.com/office/officeart/2005/8/layout/vList5"/>
    <dgm:cxn modelId="{332A3DBC-219A-4A24-919A-1916DBEB5FA2}" type="presParOf" srcId="{19218471-4D0B-4C92-B65C-C9F360675D1A}" destId="{9BD07F4E-2329-4484-95A0-1AA14C487432}" srcOrd="5" destOrd="0" presId="urn:microsoft.com/office/officeart/2005/8/layout/vList5"/>
    <dgm:cxn modelId="{6466DAB7-118E-46DB-9CB6-AEA011F253A5}" type="presParOf" srcId="{19218471-4D0B-4C92-B65C-C9F360675D1A}" destId="{AD69F8DB-EC1D-45D9-A7E0-69FC9441A2B0}" srcOrd="6" destOrd="0" presId="urn:microsoft.com/office/officeart/2005/8/layout/vList5"/>
    <dgm:cxn modelId="{088C36F8-A8F4-49A9-81DE-BCECF06A0BEC}" type="presParOf" srcId="{AD69F8DB-EC1D-45D9-A7E0-69FC9441A2B0}" destId="{ABBEDF89-39B8-4167-BD59-98EDCC0FB6C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5FE29FF-61EC-4608-8167-32DD736B14B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8E72896-F92E-47F0-9FA5-C66B59A5C9A8}">
      <dgm:prSet/>
      <dgm:spPr/>
      <dgm:t>
        <a:bodyPr/>
        <a:lstStyle/>
        <a:p>
          <a:pPr rtl="0"/>
          <a:r>
            <a:rPr lang="ru-RU" b="1" dirty="0" smtClean="0"/>
            <a:t>стенгазета</a:t>
          </a:r>
          <a:endParaRPr lang="ru-RU" b="1" dirty="0"/>
        </a:p>
      </dgm:t>
    </dgm:pt>
    <dgm:pt modelId="{5760C0AF-4147-43EE-B3B7-A89392B1F750}" type="parTrans" cxnId="{2E5201F6-342C-45DB-AD50-90C4BECC8190}">
      <dgm:prSet/>
      <dgm:spPr/>
      <dgm:t>
        <a:bodyPr/>
        <a:lstStyle/>
        <a:p>
          <a:endParaRPr lang="ru-RU"/>
        </a:p>
      </dgm:t>
    </dgm:pt>
    <dgm:pt modelId="{6AF24F3A-DB68-4732-BE49-D378881EA557}" type="sibTrans" cxnId="{2E5201F6-342C-45DB-AD50-90C4BECC8190}">
      <dgm:prSet/>
      <dgm:spPr/>
      <dgm:t>
        <a:bodyPr/>
        <a:lstStyle/>
        <a:p>
          <a:endParaRPr lang="ru-RU"/>
        </a:p>
      </dgm:t>
    </dgm:pt>
    <dgm:pt modelId="{9A72D584-3EDA-4826-A802-E74B97943A22}">
      <dgm:prSet/>
      <dgm:spPr/>
      <dgm:t>
        <a:bodyPr/>
        <a:lstStyle/>
        <a:p>
          <a:pPr rtl="0"/>
          <a:r>
            <a:rPr lang="ru-RU" b="1" dirty="0" smtClean="0"/>
            <a:t>объявление</a:t>
          </a:r>
          <a:endParaRPr lang="ru-RU" b="1" dirty="0"/>
        </a:p>
      </dgm:t>
    </dgm:pt>
    <dgm:pt modelId="{978683F7-EE5F-40A2-A1AE-A20FA0893E0E}" type="parTrans" cxnId="{284595A1-0374-4201-ADA8-B6A1C580FA29}">
      <dgm:prSet/>
      <dgm:spPr/>
      <dgm:t>
        <a:bodyPr/>
        <a:lstStyle/>
        <a:p>
          <a:endParaRPr lang="ru-RU"/>
        </a:p>
      </dgm:t>
    </dgm:pt>
    <dgm:pt modelId="{118100B3-38BF-4FF2-9C76-3275551374BE}" type="sibTrans" cxnId="{284595A1-0374-4201-ADA8-B6A1C580FA29}">
      <dgm:prSet/>
      <dgm:spPr/>
      <dgm:t>
        <a:bodyPr/>
        <a:lstStyle/>
        <a:p>
          <a:endParaRPr lang="ru-RU"/>
        </a:p>
      </dgm:t>
    </dgm:pt>
    <dgm:pt modelId="{8573A42A-C20A-4768-B53E-CBCFC56A1C63}">
      <dgm:prSet/>
      <dgm:spPr/>
      <dgm:t>
        <a:bodyPr/>
        <a:lstStyle/>
        <a:p>
          <a:pPr rtl="0"/>
          <a:r>
            <a:rPr lang="ru-RU" b="1" dirty="0" smtClean="0"/>
            <a:t>бюллетень</a:t>
          </a:r>
          <a:endParaRPr lang="ru-RU" b="1" dirty="0"/>
        </a:p>
      </dgm:t>
    </dgm:pt>
    <dgm:pt modelId="{4112794B-BDDD-4E99-AE91-2E662DFD5DD1}" type="parTrans" cxnId="{474F84A3-407B-4A32-89F0-585D1F9452B9}">
      <dgm:prSet/>
      <dgm:spPr/>
      <dgm:t>
        <a:bodyPr/>
        <a:lstStyle/>
        <a:p>
          <a:endParaRPr lang="ru-RU"/>
        </a:p>
      </dgm:t>
    </dgm:pt>
    <dgm:pt modelId="{FAE1FCA6-5215-45BD-BD48-CA1A28742F5B}" type="sibTrans" cxnId="{474F84A3-407B-4A32-89F0-585D1F9452B9}">
      <dgm:prSet/>
      <dgm:spPr/>
      <dgm:t>
        <a:bodyPr/>
        <a:lstStyle/>
        <a:p>
          <a:endParaRPr lang="ru-RU"/>
        </a:p>
      </dgm:t>
    </dgm:pt>
    <dgm:pt modelId="{85B0747C-6A79-44F8-BBDE-E90D1CD919A6}">
      <dgm:prSet/>
      <dgm:spPr/>
      <dgm:t>
        <a:bodyPr/>
        <a:lstStyle/>
        <a:p>
          <a:pPr rtl="0"/>
          <a:r>
            <a:rPr lang="ru-RU" b="1" dirty="0" smtClean="0"/>
            <a:t>устный журнал</a:t>
          </a:r>
          <a:endParaRPr lang="ru-RU" b="1" dirty="0"/>
        </a:p>
      </dgm:t>
    </dgm:pt>
    <dgm:pt modelId="{54C844A1-64F6-41B9-90FD-08A5BAA04B4A}" type="parTrans" cxnId="{F5F0032B-B8AA-4D2E-B40E-E56B19312B50}">
      <dgm:prSet/>
      <dgm:spPr/>
      <dgm:t>
        <a:bodyPr/>
        <a:lstStyle/>
        <a:p>
          <a:endParaRPr lang="ru-RU"/>
        </a:p>
      </dgm:t>
    </dgm:pt>
    <dgm:pt modelId="{06158F3B-01E4-4F3A-BBDA-C289DA917B81}" type="sibTrans" cxnId="{F5F0032B-B8AA-4D2E-B40E-E56B19312B50}">
      <dgm:prSet/>
      <dgm:spPr/>
      <dgm:t>
        <a:bodyPr/>
        <a:lstStyle/>
        <a:p>
          <a:endParaRPr lang="ru-RU"/>
        </a:p>
      </dgm:t>
    </dgm:pt>
    <dgm:pt modelId="{7B6359F1-4C69-42F7-8B16-EFC6BA4D599E}">
      <dgm:prSet/>
      <dgm:spPr/>
      <dgm:t>
        <a:bodyPr/>
        <a:lstStyle/>
        <a:p>
          <a:pPr rtl="0"/>
          <a:r>
            <a:rPr lang="ru-RU" b="1" dirty="0" smtClean="0"/>
            <a:t>дайджест</a:t>
          </a:r>
          <a:endParaRPr lang="ru-RU" b="1" dirty="0"/>
        </a:p>
      </dgm:t>
    </dgm:pt>
    <dgm:pt modelId="{79A66941-CF44-4C79-BC94-F7E46FB1122C}" type="parTrans" cxnId="{21FBA34F-6B60-471B-8E49-E92F242E4E2B}">
      <dgm:prSet/>
      <dgm:spPr/>
      <dgm:t>
        <a:bodyPr/>
        <a:lstStyle/>
        <a:p>
          <a:endParaRPr lang="ru-RU"/>
        </a:p>
      </dgm:t>
    </dgm:pt>
    <dgm:pt modelId="{0CE4721C-8DCD-4A26-A2E0-899215AA0D3B}" type="sibTrans" cxnId="{21FBA34F-6B60-471B-8E49-E92F242E4E2B}">
      <dgm:prSet/>
      <dgm:spPr/>
      <dgm:t>
        <a:bodyPr/>
        <a:lstStyle/>
        <a:p>
          <a:endParaRPr lang="ru-RU"/>
        </a:p>
      </dgm:t>
    </dgm:pt>
    <dgm:pt modelId="{E335FF49-53C9-4FBC-BAC8-05C422635610}">
      <dgm:prSet/>
      <dgm:spPr/>
      <dgm:t>
        <a:bodyPr/>
        <a:lstStyle/>
        <a:p>
          <a:pPr rtl="0"/>
          <a:r>
            <a:rPr lang="ru-RU" b="1" dirty="0" smtClean="0"/>
            <a:t>выставка-викторина</a:t>
          </a:r>
          <a:endParaRPr lang="ru-RU" b="1" dirty="0"/>
        </a:p>
      </dgm:t>
    </dgm:pt>
    <dgm:pt modelId="{2FF3A2C7-572F-4816-B6CD-F53DF9A12BC1}" type="parTrans" cxnId="{F4D934F7-A913-45F2-B763-C1CF4DEA3D92}">
      <dgm:prSet/>
      <dgm:spPr/>
      <dgm:t>
        <a:bodyPr/>
        <a:lstStyle/>
        <a:p>
          <a:endParaRPr lang="ru-RU"/>
        </a:p>
      </dgm:t>
    </dgm:pt>
    <dgm:pt modelId="{6E6CC7E5-3906-42E4-AC2A-E711544D324A}" type="sibTrans" cxnId="{F4D934F7-A913-45F2-B763-C1CF4DEA3D92}">
      <dgm:prSet/>
      <dgm:spPr/>
      <dgm:t>
        <a:bodyPr/>
        <a:lstStyle/>
        <a:p>
          <a:endParaRPr lang="ru-RU"/>
        </a:p>
      </dgm:t>
    </dgm:pt>
    <dgm:pt modelId="{9C265B0F-005B-48C3-8866-CDE3FE4FA2DF}" type="pres">
      <dgm:prSet presAssocID="{A5FE29FF-61EC-4608-8167-32DD736B14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D507F0-3C76-4F22-8ACD-4D6F2827A1CD}" type="pres">
      <dgm:prSet presAssocID="{88E72896-F92E-47F0-9FA5-C66B59A5C9A8}" presName="linNode" presStyleCnt="0"/>
      <dgm:spPr/>
    </dgm:pt>
    <dgm:pt modelId="{ED39C80F-0334-4EE8-A0BA-0DB81E50C767}" type="pres">
      <dgm:prSet presAssocID="{88E72896-F92E-47F0-9FA5-C66B59A5C9A8}" presName="parentText" presStyleLbl="node1" presStyleIdx="0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6DC9D2-E130-4D76-A436-C27FE6AD9C7E}" type="pres">
      <dgm:prSet presAssocID="{6AF24F3A-DB68-4732-BE49-D378881EA557}" presName="sp" presStyleCnt="0"/>
      <dgm:spPr/>
    </dgm:pt>
    <dgm:pt modelId="{F9F8438E-348A-4A8B-B7E2-739AA4924CE5}" type="pres">
      <dgm:prSet presAssocID="{9A72D584-3EDA-4826-A802-E74B97943A22}" presName="linNode" presStyleCnt="0"/>
      <dgm:spPr/>
    </dgm:pt>
    <dgm:pt modelId="{735C548B-E479-48A5-AB8B-206469A9AA92}" type="pres">
      <dgm:prSet presAssocID="{9A72D584-3EDA-4826-A802-E74B97943A22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0D322E-245E-4D35-8236-1D8B69515A91}" type="pres">
      <dgm:prSet presAssocID="{118100B3-38BF-4FF2-9C76-3275551374BE}" presName="sp" presStyleCnt="0"/>
      <dgm:spPr/>
    </dgm:pt>
    <dgm:pt modelId="{5DAD6862-6592-470D-86BD-1846D7CD3E85}" type="pres">
      <dgm:prSet presAssocID="{8573A42A-C20A-4768-B53E-CBCFC56A1C63}" presName="linNode" presStyleCnt="0"/>
      <dgm:spPr/>
    </dgm:pt>
    <dgm:pt modelId="{4F7B22A1-4027-44E7-B1B6-5DB7993A7153}" type="pres">
      <dgm:prSet presAssocID="{8573A42A-C20A-4768-B53E-CBCFC56A1C63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39CC59-45B9-44D1-9A8C-BBDC9C0E6472}" type="pres">
      <dgm:prSet presAssocID="{FAE1FCA6-5215-45BD-BD48-CA1A28742F5B}" presName="sp" presStyleCnt="0"/>
      <dgm:spPr/>
    </dgm:pt>
    <dgm:pt modelId="{9FE67303-6BD8-4F14-8F81-CD7CB864B62A}" type="pres">
      <dgm:prSet presAssocID="{85B0747C-6A79-44F8-BBDE-E90D1CD919A6}" presName="linNode" presStyleCnt="0"/>
      <dgm:spPr/>
    </dgm:pt>
    <dgm:pt modelId="{1801F1B4-0CEC-4176-BB4C-0EA4C5390F6C}" type="pres">
      <dgm:prSet presAssocID="{85B0747C-6A79-44F8-BBDE-E90D1CD919A6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995623-2FF4-485D-89B8-1E1DCD85FB3B}" type="pres">
      <dgm:prSet presAssocID="{06158F3B-01E4-4F3A-BBDA-C289DA917B81}" presName="sp" presStyleCnt="0"/>
      <dgm:spPr/>
    </dgm:pt>
    <dgm:pt modelId="{D53762E3-6FA6-4BC3-8FD3-37C4868F5E8D}" type="pres">
      <dgm:prSet presAssocID="{7B6359F1-4C69-42F7-8B16-EFC6BA4D599E}" presName="linNode" presStyleCnt="0"/>
      <dgm:spPr/>
    </dgm:pt>
    <dgm:pt modelId="{50ACD745-5269-4DD1-B136-AE918AA5DE9B}" type="pres">
      <dgm:prSet presAssocID="{7B6359F1-4C69-42F7-8B16-EFC6BA4D599E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9BBE8-5597-482C-AB9B-C1DB4EE1D0BC}" type="pres">
      <dgm:prSet presAssocID="{0CE4721C-8DCD-4A26-A2E0-899215AA0D3B}" presName="sp" presStyleCnt="0"/>
      <dgm:spPr/>
    </dgm:pt>
    <dgm:pt modelId="{2F418ADD-4C19-4048-A440-4D7E07E8130A}" type="pres">
      <dgm:prSet presAssocID="{E335FF49-53C9-4FBC-BAC8-05C422635610}" presName="linNode" presStyleCnt="0"/>
      <dgm:spPr/>
    </dgm:pt>
    <dgm:pt modelId="{6311B337-243F-4504-85F1-6DA554E62460}" type="pres">
      <dgm:prSet presAssocID="{E335FF49-53C9-4FBC-BAC8-05C422635610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4595A1-0374-4201-ADA8-B6A1C580FA29}" srcId="{A5FE29FF-61EC-4608-8167-32DD736B14B1}" destId="{9A72D584-3EDA-4826-A802-E74B97943A22}" srcOrd="1" destOrd="0" parTransId="{978683F7-EE5F-40A2-A1AE-A20FA0893E0E}" sibTransId="{118100B3-38BF-4FF2-9C76-3275551374BE}"/>
    <dgm:cxn modelId="{1AACA8E7-C0A7-4750-B156-AE8D58E8583E}" type="presOf" srcId="{8573A42A-C20A-4768-B53E-CBCFC56A1C63}" destId="{4F7B22A1-4027-44E7-B1B6-5DB7993A7153}" srcOrd="0" destOrd="0" presId="urn:microsoft.com/office/officeart/2005/8/layout/vList5"/>
    <dgm:cxn modelId="{2E5201F6-342C-45DB-AD50-90C4BECC8190}" srcId="{A5FE29FF-61EC-4608-8167-32DD736B14B1}" destId="{88E72896-F92E-47F0-9FA5-C66B59A5C9A8}" srcOrd="0" destOrd="0" parTransId="{5760C0AF-4147-43EE-B3B7-A89392B1F750}" sibTransId="{6AF24F3A-DB68-4732-BE49-D378881EA557}"/>
    <dgm:cxn modelId="{09CE33C8-A004-4FD4-97AF-362BE8B08433}" type="presOf" srcId="{7B6359F1-4C69-42F7-8B16-EFC6BA4D599E}" destId="{50ACD745-5269-4DD1-B136-AE918AA5DE9B}" srcOrd="0" destOrd="0" presId="urn:microsoft.com/office/officeart/2005/8/layout/vList5"/>
    <dgm:cxn modelId="{F5F0032B-B8AA-4D2E-B40E-E56B19312B50}" srcId="{A5FE29FF-61EC-4608-8167-32DD736B14B1}" destId="{85B0747C-6A79-44F8-BBDE-E90D1CD919A6}" srcOrd="3" destOrd="0" parTransId="{54C844A1-64F6-41B9-90FD-08A5BAA04B4A}" sibTransId="{06158F3B-01E4-4F3A-BBDA-C289DA917B81}"/>
    <dgm:cxn modelId="{F4D934F7-A913-45F2-B763-C1CF4DEA3D92}" srcId="{A5FE29FF-61EC-4608-8167-32DD736B14B1}" destId="{E335FF49-53C9-4FBC-BAC8-05C422635610}" srcOrd="5" destOrd="0" parTransId="{2FF3A2C7-572F-4816-B6CD-F53DF9A12BC1}" sibTransId="{6E6CC7E5-3906-42E4-AC2A-E711544D324A}"/>
    <dgm:cxn modelId="{6A398EB3-0849-42CD-8D81-6CE3C0D1E75B}" type="presOf" srcId="{88E72896-F92E-47F0-9FA5-C66B59A5C9A8}" destId="{ED39C80F-0334-4EE8-A0BA-0DB81E50C767}" srcOrd="0" destOrd="0" presId="urn:microsoft.com/office/officeart/2005/8/layout/vList5"/>
    <dgm:cxn modelId="{21FBA34F-6B60-471B-8E49-E92F242E4E2B}" srcId="{A5FE29FF-61EC-4608-8167-32DD736B14B1}" destId="{7B6359F1-4C69-42F7-8B16-EFC6BA4D599E}" srcOrd="4" destOrd="0" parTransId="{79A66941-CF44-4C79-BC94-F7E46FB1122C}" sibTransId="{0CE4721C-8DCD-4A26-A2E0-899215AA0D3B}"/>
    <dgm:cxn modelId="{37245A19-198D-437E-BC48-53AB55B2EB9D}" type="presOf" srcId="{A5FE29FF-61EC-4608-8167-32DD736B14B1}" destId="{9C265B0F-005B-48C3-8866-CDE3FE4FA2DF}" srcOrd="0" destOrd="0" presId="urn:microsoft.com/office/officeart/2005/8/layout/vList5"/>
    <dgm:cxn modelId="{804D1543-B8C8-480B-A0B0-BDE70A32149D}" type="presOf" srcId="{9A72D584-3EDA-4826-A802-E74B97943A22}" destId="{735C548B-E479-48A5-AB8B-206469A9AA92}" srcOrd="0" destOrd="0" presId="urn:microsoft.com/office/officeart/2005/8/layout/vList5"/>
    <dgm:cxn modelId="{474F84A3-407B-4A32-89F0-585D1F9452B9}" srcId="{A5FE29FF-61EC-4608-8167-32DD736B14B1}" destId="{8573A42A-C20A-4768-B53E-CBCFC56A1C63}" srcOrd="2" destOrd="0" parTransId="{4112794B-BDDD-4E99-AE91-2E662DFD5DD1}" sibTransId="{FAE1FCA6-5215-45BD-BD48-CA1A28742F5B}"/>
    <dgm:cxn modelId="{7D023961-0D0A-4E8A-83E1-B320F8249520}" type="presOf" srcId="{E335FF49-53C9-4FBC-BAC8-05C422635610}" destId="{6311B337-243F-4504-85F1-6DA554E62460}" srcOrd="0" destOrd="0" presId="urn:microsoft.com/office/officeart/2005/8/layout/vList5"/>
    <dgm:cxn modelId="{E9AF629A-556E-4938-96CE-A7C29E5931F1}" type="presOf" srcId="{85B0747C-6A79-44F8-BBDE-E90D1CD919A6}" destId="{1801F1B4-0CEC-4176-BB4C-0EA4C5390F6C}" srcOrd="0" destOrd="0" presId="urn:microsoft.com/office/officeart/2005/8/layout/vList5"/>
    <dgm:cxn modelId="{39529ED1-3200-4477-BC7E-F71ED0291E85}" type="presParOf" srcId="{9C265B0F-005B-48C3-8866-CDE3FE4FA2DF}" destId="{C7D507F0-3C76-4F22-8ACD-4D6F2827A1CD}" srcOrd="0" destOrd="0" presId="urn:microsoft.com/office/officeart/2005/8/layout/vList5"/>
    <dgm:cxn modelId="{C60FE85D-75C4-494F-B71B-BE9FD576BC5D}" type="presParOf" srcId="{C7D507F0-3C76-4F22-8ACD-4D6F2827A1CD}" destId="{ED39C80F-0334-4EE8-A0BA-0DB81E50C767}" srcOrd="0" destOrd="0" presId="urn:microsoft.com/office/officeart/2005/8/layout/vList5"/>
    <dgm:cxn modelId="{5B040AB9-C8FB-4B05-9D5D-A2662BA20853}" type="presParOf" srcId="{9C265B0F-005B-48C3-8866-CDE3FE4FA2DF}" destId="{1E6DC9D2-E130-4D76-A436-C27FE6AD9C7E}" srcOrd="1" destOrd="0" presId="urn:microsoft.com/office/officeart/2005/8/layout/vList5"/>
    <dgm:cxn modelId="{4D018A45-638F-4011-A04F-500839A0FE9E}" type="presParOf" srcId="{9C265B0F-005B-48C3-8866-CDE3FE4FA2DF}" destId="{F9F8438E-348A-4A8B-B7E2-739AA4924CE5}" srcOrd="2" destOrd="0" presId="urn:microsoft.com/office/officeart/2005/8/layout/vList5"/>
    <dgm:cxn modelId="{56501C5C-8206-42AD-8F1D-118A543CDF9A}" type="presParOf" srcId="{F9F8438E-348A-4A8B-B7E2-739AA4924CE5}" destId="{735C548B-E479-48A5-AB8B-206469A9AA92}" srcOrd="0" destOrd="0" presId="urn:microsoft.com/office/officeart/2005/8/layout/vList5"/>
    <dgm:cxn modelId="{F5272443-811D-4DD9-AA1A-3029870D1CDE}" type="presParOf" srcId="{9C265B0F-005B-48C3-8866-CDE3FE4FA2DF}" destId="{0D0D322E-245E-4D35-8236-1D8B69515A91}" srcOrd="3" destOrd="0" presId="urn:microsoft.com/office/officeart/2005/8/layout/vList5"/>
    <dgm:cxn modelId="{B390795C-1C6A-4D6C-B471-336F1B40916C}" type="presParOf" srcId="{9C265B0F-005B-48C3-8866-CDE3FE4FA2DF}" destId="{5DAD6862-6592-470D-86BD-1846D7CD3E85}" srcOrd="4" destOrd="0" presId="urn:microsoft.com/office/officeart/2005/8/layout/vList5"/>
    <dgm:cxn modelId="{1D9471F8-EE1C-421D-8101-9D7E5AB7685D}" type="presParOf" srcId="{5DAD6862-6592-470D-86BD-1846D7CD3E85}" destId="{4F7B22A1-4027-44E7-B1B6-5DB7993A7153}" srcOrd="0" destOrd="0" presId="urn:microsoft.com/office/officeart/2005/8/layout/vList5"/>
    <dgm:cxn modelId="{238C91EE-29D3-426E-9B7C-0B4401034145}" type="presParOf" srcId="{9C265B0F-005B-48C3-8866-CDE3FE4FA2DF}" destId="{8939CC59-45B9-44D1-9A8C-BBDC9C0E6472}" srcOrd="5" destOrd="0" presId="urn:microsoft.com/office/officeart/2005/8/layout/vList5"/>
    <dgm:cxn modelId="{3253DC61-9B5F-428E-94EB-A04DFEB345F7}" type="presParOf" srcId="{9C265B0F-005B-48C3-8866-CDE3FE4FA2DF}" destId="{9FE67303-6BD8-4F14-8F81-CD7CB864B62A}" srcOrd="6" destOrd="0" presId="urn:microsoft.com/office/officeart/2005/8/layout/vList5"/>
    <dgm:cxn modelId="{CF94B948-BE5F-4FF7-A798-939AB769166A}" type="presParOf" srcId="{9FE67303-6BD8-4F14-8F81-CD7CB864B62A}" destId="{1801F1B4-0CEC-4176-BB4C-0EA4C5390F6C}" srcOrd="0" destOrd="0" presId="urn:microsoft.com/office/officeart/2005/8/layout/vList5"/>
    <dgm:cxn modelId="{9864B799-82E2-4403-BD79-D45CE4A5026C}" type="presParOf" srcId="{9C265B0F-005B-48C3-8866-CDE3FE4FA2DF}" destId="{79995623-2FF4-485D-89B8-1E1DCD85FB3B}" srcOrd="7" destOrd="0" presId="urn:microsoft.com/office/officeart/2005/8/layout/vList5"/>
    <dgm:cxn modelId="{5393022F-AABA-420C-A596-5BED94953739}" type="presParOf" srcId="{9C265B0F-005B-48C3-8866-CDE3FE4FA2DF}" destId="{D53762E3-6FA6-4BC3-8FD3-37C4868F5E8D}" srcOrd="8" destOrd="0" presId="urn:microsoft.com/office/officeart/2005/8/layout/vList5"/>
    <dgm:cxn modelId="{A98E22CD-BA5E-42E9-BCC1-811F34095B9D}" type="presParOf" srcId="{D53762E3-6FA6-4BC3-8FD3-37C4868F5E8D}" destId="{50ACD745-5269-4DD1-B136-AE918AA5DE9B}" srcOrd="0" destOrd="0" presId="urn:microsoft.com/office/officeart/2005/8/layout/vList5"/>
    <dgm:cxn modelId="{63BFA959-FBA7-494B-9108-9841C66356D2}" type="presParOf" srcId="{9C265B0F-005B-48C3-8866-CDE3FE4FA2DF}" destId="{0AE9BBE8-5597-482C-AB9B-C1DB4EE1D0BC}" srcOrd="9" destOrd="0" presId="urn:microsoft.com/office/officeart/2005/8/layout/vList5"/>
    <dgm:cxn modelId="{20D61C50-ADDD-4FD2-A9DC-3CF57395AFC9}" type="presParOf" srcId="{9C265B0F-005B-48C3-8866-CDE3FE4FA2DF}" destId="{2F418ADD-4C19-4048-A440-4D7E07E8130A}" srcOrd="10" destOrd="0" presId="urn:microsoft.com/office/officeart/2005/8/layout/vList5"/>
    <dgm:cxn modelId="{47259187-C183-47D1-9013-00CE467954ED}" type="presParOf" srcId="{2F418ADD-4C19-4048-A440-4D7E07E8130A}" destId="{6311B337-243F-4504-85F1-6DA554E624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6CBDF0A-F2F2-4C2E-840C-873691FC33E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405303-8890-43AF-921B-693D45C9F1F3}">
      <dgm:prSet custT="1"/>
      <dgm:spPr/>
      <dgm:t>
        <a:bodyPr/>
        <a:lstStyle/>
        <a:p>
          <a:pPr rtl="0"/>
          <a:r>
            <a:rPr lang="ru-RU" sz="1800" b="1" dirty="0" smtClean="0"/>
            <a:t>вечер-праздник</a:t>
          </a:r>
          <a:endParaRPr lang="ru-RU" sz="1800" b="1" dirty="0"/>
        </a:p>
      </dgm:t>
    </dgm:pt>
    <dgm:pt modelId="{A8397468-E493-499D-B0A7-13260E4EAFDC}" type="parTrans" cxnId="{92770C53-6ACF-4995-B84F-412B32E38F65}">
      <dgm:prSet/>
      <dgm:spPr/>
      <dgm:t>
        <a:bodyPr/>
        <a:lstStyle/>
        <a:p>
          <a:endParaRPr lang="ru-RU"/>
        </a:p>
      </dgm:t>
    </dgm:pt>
    <dgm:pt modelId="{ABFDA584-963D-4DF3-B863-D8A835512A50}" type="sibTrans" cxnId="{92770C53-6ACF-4995-B84F-412B32E38F65}">
      <dgm:prSet/>
      <dgm:spPr/>
      <dgm:t>
        <a:bodyPr/>
        <a:lstStyle/>
        <a:p>
          <a:endParaRPr lang="ru-RU"/>
        </a:p>
      </dgm:t>
    </dgm:pt>
    <dgm:pt modelId="{589B1711-7502-4E26-9B44-B10B2753F3B9}">
      <dgm:prSet custT="1"/>
      <dgm:spPr/>
      <dgm:t>
        <a:bodyPr/>
        <a:lstStyle/>
        <a:p>
          <a:pPr rtl="0"/>
          <a:r>
            <a:rPr lang="ru-RU" sz="1800" b="1" dirty="0" smtClean="0"/>
            <a:t>вечер-портрет</a:t>
          </a:r>
          <a:endParaRPr lang="ru-RU" sz="1800" b="1" dirty="0"/>
        </a:p>
      </dgm:t>
    </dgm:pt>
    <dgm:pt modelId="{A422623A-CB75-43B3-9115-038FF535022E}" type="parTrans" cxnId="{278793CF-2381-4B94-A586-FC47BCB8E7CE}">
      <dgm:prSet/>
      <dgm:spPr/>
      <dgm:t>
        <a:bodyPr/>
        <a:lstStyle/>
        <a:p>
          <a:endParaRPr lang="ru-RU"/>
        </a:p>
      </dgm:t>
    </dgm:pt>
    <dgm:pt modelId="{119FA442-DB50-4716-8D5D-D7EF19963597}" type="sibTrans" cxnId="{278793CF-2381-4B94-A586-FC47BCB8E7CE}">
      <dgm:prSet/>
      <dgm:spPr/>
      <dgm:t>
        <a:bodyPr/>
        <a:lstStyle/>
        <a:p>
          <a:endParaRPr lang="ru-RU"/>
        </a:p>
      </dgm:t>
    </dgm:pt>
    <dgm:pt modelId="{C619062F-D2DD-40C0-83E4-3FDDFE05BBB3}">
      <dgm:prSet custT="1"/>
      <dgm:spPr/>
      <dgm:t>
        <a:bodyPr/>
        <a:lstStyle/>
        <a:p>
          <a:pPr rtl="0"/>
          <a:r>
            <a:rPr lang="ru-RU" sz="1800" b="1" dirty="0" smtClean="0"/>
            <a:t>встреча с интересными людьми</a:t>
          </a:r>
          <a:endParaRPr lang="ru-RU" sz="1800" b="1" dirty="0"/>
        </a:p>
      </dgm:t>
    </dgm:pt>
    <dgm:pt modelId="{2AA47C5F-E839-43A7-81CD-1853FB2EF723}" type="parTrans" cxnId="{AA7342BF-5EC1-4F17-AFE7-A899AC414707}">
      <dgm:prSet/>
      <dgm:spPr/>
      <dgm:t>
        <a:bodyPr/>
        <a:lstStyle/>
        <a:p>
          <a:endParaRPr lang="ru-RU"/>
        </a:p>
      </dgm:t>
    </dgm:pt>
    <dgm:pt modelId="{275F64F0-81FD-4D9B-8902-D40DBC6D1B1A}" type="sibTrans" cxnId="{AA7342BF-5EC1-4F17-AFE7-A899AC414707}">
      <dgm:prSet/>
      <dgm:spPr/>
      <dgm:t>
        <a:bodyPr/>
        <a:lstStyle/>
        <a:p>
          <a:endParaRPr lang="ru-RU"/>
        </a:p>
      </dgm:t>
    </dgm:pt>
    <dgm:pt modelId="{E16920F7-22B4-4F04-9FCE-D008EED692E7}">
      <dgm:prSet custT="1"/>
      <dgm:spPr/>
      <dgm:t>
        <a:bodyPr/>
        <a:lstStyle/>
        <a:p>
          <a:pPr rtl="0"/>
          <a:r>
            <a:rPr lang="ru-RU" sz="1800" b="1" dirty="0" smtClean="0"/>
            <a:t>хроника событий</a:t>
          </a:r>
          <a:endParaRPr lang="ru-RU" sz="1800" b="1" dirty="0"/>
        </a:p>
      </dgm:t>
    </dgm:pt>
    <dgm:pt modelId="{2515DD53-698C-4F0D-941F-AD9DE79518EF}" type="parTrans" cxnId="{5C07D97F-B6C7-4176-81DF-D7677D8558F6}">
      <dgm:prSet/>
      <dgm:spPr/>
      <dgm:t>
        <a:bodyPr/>
        <a:lstStyle/>
        <a:p>
          <a:endParaRPr lang="ru-RU"/>
        </a:p>
      </dgm:t>
    </dgm:pt>
    <dgm:pt modelId="{3071E15B-D5B5-49A0-A077-1E2564AAB031}" type="sibTrans" cxnId="{5C07D97F-B6C7-4176-81DF-D7677D8558F6}">
      <dgm:prSet/>
      <dgm:spPr/>
      <dgm:t>
        <a:bodyPr/>
        <a:lstStyle/>
        <a:p>
          <a:endParaRPr lang="ru-RU"/>
        </a:p>
      </dgm:t>
    </dgm:pt>
    <dgm:pt modelId="{4B23A912-E747-4BBC-BAD9-FC42ED8DBB47}">
      <dgm:prSet custT="1"/>
      <dgm:spPr/>
      <dgm:t>
        <a:bodyPr/>
        <a:lstStyle/>
        <a:p>
          <a:pPr rtl="0"/>
          <a:r>
            <a:rPr lang="ru-RU" sz="1800" b="1" dirty="0" smtClean="0"/>
            <a:t>экскурсия</a:t>
          </a:r>
          <a:endParaRPr lang="ru-RU" sz="1800" b="1" dirty="0"/>
        </a:p>
      </dgm:t>
    </dgm:pt>
    <dgm:pt modelId="{D87E1B1E-280D-4216-B256-304B03F0AC1F}" type="parTrans" cxnId="{D869A06C-EE38-4BB2-9EFE-7F09DB2D71A4}">
      <dgm:prSet/>
      <dgm:spPr/>
      <dgm:t>
        <a:bodyPr/>
        <a:lstStyle/>
        <a:p>
          <a:endParaRPr lang="ru-RU"/>
        </a:p>
      </dgm:t>
    </dgm:pt>
    <dgm:pt modelId="{99DC0F0A-2097-43DD-9238-61370403A2C1}" type="sibTrans" cxnId="{D869A06C-EE38-4BB2-9EFE-7F09DB2D71A4}">
      <dgm:prSet/>
      <dgm:spPr/>
      <dgm:t>
        <a:bodyPr/>
        <a:lstStyle/>
        <a:p>
          <a:endParaRPr lang="ru-RU"/>
        </a:p>
      </dgm:t>
    </dgm:pt>
    <dgm:pt modelId="{C2BEB0E7-5D51-4943-988B-C198545FB857}" type="pres">
      <dgm:prSet presAssocID="{A6CBDF0A-F2F2-4C2E-840C-873691FC33E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76E31AA-9892-45CD-82FF-3C45837EA054}" type="pres">
      <dgm:prSet presAssocID="{88405303-8890-43AF-921B-693D45C9F1F3}" presName="linNode" presStyleCnt="0"/>
      <dgm:spPr/>
    </dgm:pt>
    <dgm:pt modelId="{CE293E86-9C0B-4F16-958C-11BE5B2FA0EF}" type="pres">
      <dgm:prSet presAssocID="{88405303-8890-43AF-921B-693D45C9F1F3}" presName="parentText" presStyleLbl="node1" presStyleIdx="0" presStyleCnt="5" custLinFactNeighborX="-1440" custLinFactNeighborY="-2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D93ADB-A692-4582-AE25-EDF88E86CDFE}" type="pres">
      <dgm:prSet presAssocID="{ABFDA584-963D-4DF3-B863-D8A835512A50}" presName="sp" presStyleCnt="0"/>
      <dgm:spPr/>
    </dgm:pt>
    <dgm:pt modelId="{D111EBF5-FE55-4A6A-8B33-399C4F0A8078}" type="pres">
      <dgm:prSet presAssocID="{589B1711-7502-4E26-9B44-B10B2753F3B9}" presName="linNode" presStyleCnt="0"/>
      <dgm:spPr/>
    </dgm:pt>
    <dgm:pt modelId="{1DCA7415-EBC2-48F2-9148-60B665FBF07F}" type="pres">
      <dgm:prSet presAssocID="{589B1711-7502-4E26-9B44-B10B2753F3B9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3BFF5C-DA48-48EE-8144-CEAA42F37386}" type="pres">
      <dgm:prSet presAssocID="{119FA442-DB50-4716-8D5D-D7EF19963597}" presName="sp" presStyleCnt="0"/>
      <dgm:spPr/>
    </dgm:pt>
    <dgm:pt modelId="{DD9D0013-F846-4FC9-9101-415AD9B4C6B6}" type="pres">
      <dgm:prSet presAssocID="{C619062F-D2DD-40C0-83E4-3FDDFE05BBB3}" presName="linNode" presStyleCnt="0"/>
      <dgm:spPr/>
    </dgm:pt>
    <dgm:pt modelId="{717E57A6-49A5-4A18-9B4C-CCA1CD473A23}" type="pres">
      <dgm:prSet presAssocID="{C619062F-D2DD-40C0-83E4-3FDDFE05BBB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62A7F-9101-4DE6-850C-088E5816B4C2}" type="pres">
      <dgm:prSet presAssocID="{275F64F0-81FD-4D9B-8902-D40DBC6D1B1A}" presName="sp" presStyleCnt="0"/>
      <dgm:spPr/>
    </dgm:pt>
    <dgm:pt modelId="{B264B490-B034-498A-83E7-F8D9FC3FD783}" type="pres">
      <dgm:prSet presAssocID="{E16920F7-22B4-4F04-9FCE-D008EED692E7}" presName="linNode" presStyleCnt="0"/>
      <dgm:spPr/>
    </dgm:pt>
    <dgm:pt modelId="{1D7957BF-C067-4C23-854F-DDFCF8D7B9FB}" type="pres">
      <dgm:prSet presAssocID="{E16920F7-22B4-4F04-9FCE-D008EED692E7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04AE1-D8E2-42B8-BA3F-9A6963CF3507}" type="pres">
      <dgm:prSet presAssocID="{3071E15B-D5B5-49A0-A077-1E2564AAB031}" presName="sp" presStyleCnt="0"/>
      <dgm:spPr/>
    </dgm:pt>
    <dgm:pt modelId="{CFB4D15C-140D-4A60-93B2-907AF9EEB233}" type="pres">
      <dgm:prSet presAssocID="{4B23A912-E747-4BBC-BAD9-FC42ED8DBB47}" presName="linNode" presStyleCnt="0"/>
      <dgm:spPr/>
    </dgm:pt>
    <dgm:pt modelId="{CE7BAE6A-B924-4C3F-96A7-B978F4CE5E6C}" type="pres">
      <dgm:prSet presAssocID="{4B23A912-E747-4BBC-BAD9-FC42ED8DBB47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CCD07B-324F-48F2-AA28-57967EEBDACE}" type="presOf" srcId="{589B1711-7502-4E26-9B44-B10B2753F3B9}" destId="{1DCA7415-EBC2-48F2-9148-60B665FBF07F}" srcOrd="0" destOrd="0" presId="urn:microsoft.com/office/officeart/2005/8/layout/vList5"/>
    <dgm:cxn modelId="{0181889F-D89B-49F1-8241-8F14280FCF37}" type="presOf" srcId="{88405303-8890-43AF-921B-693D45C9F1F3}" destId="{CE293E86-9C0B-4F16-958C-11BE5B2FA0EF}" srcOrd="0" destOrd="0" presId="urn:microsoft.com/office/officeart/2005/8/layout/vList5"/>
    <dgm:cxn modelId="{92770C53-6ACF-4995-B84F-412B32E38F65}" srcId="{A6CBDF0A-F2F2-4C2E-840C-873691FC33E8}" destId="{88405303-8890-43AF-921B-693D45C9F1F3}" srcOrd="0" destOrd="0" parTransId="{A8397468-E493-499D-B0A7-13260E4EAFDC}" sibTransId="{ABFDA584-963D-4DF3-B863-D8A835512A50}"/>
    <dgm:cxn modelId="{278793CF-2381-4B94-A586-FC47BCB8E7CE}" srcId="{A6CBDF0A-F2F2-4C2E-840C-873691FC33E8}" destId="{589B1711-7502-4E26-9B44-B10B2753F3B9}" srcOrd="1" destOrd="0" parTransId="{A422623A-CB75-43B3-9115-038FF535022E}" sibTransId="{119FA442-DB50-4716-8D5D-D7EF19963597}"/>
    <dgm:cxn modelId="{4EBC433E-D190-4502-B2F2-20011823A0A5}" type="presOf" srcId="{4B23A912-E747-4BBC-BAD9-FC42ED8DBB47}" destId="{CE7BAE6A-B924-4C3F-96A7-B978F4CE5E6C}" srcOrd="0" destOrd="0" presId="urn:microsoft.com/office/officeart/2005/8/layout/vList5"/>
    <dgm:cxn modelId="{FD1C3638-D97F-461C-AA74-005276929460}" type="presOf" srcId="{E16920F7-22B4-4F04-9FCE-D008EED692E7}" destId="{1D7957BF-C067-4C23-854F-DDFCF8D7B9FB}" srcOrd="0" destOrd="0" presId="urn:microsoft.com/office/officeart/2005/8/layout/vList5"/>
    <dgm:cxn modelId="{5C07D97F-B6C7-4176-81DF-D7677D8558F6}" srcId="{A6CBDF0A-F2F2-4C2E-840C-873691FC33E8}" destId="{E16920F7-22B4-4F04-9FCE-D008EED692E7}" srcOrd="3" destOrd="0" parTransId="{2515DD53-698C-4F0D-941F-AD9DE79518EF}" sibTransId="{3071E15B-D5B5-49A0-A077-1E2564AAB031}"/>
    <dgm:cxn modelId="{AA7342BF-5EC1-4F17-AFE7-A899AC414707}" srcId="{A6CBDF0A-F2F2-4C2E-840C-873691FC33E8}" destId="{C619062F-D2DD-40C0-83E4-3FDDFE05BBB3}" srcOrd="2" destOrd="0" parTransId="{2AA47C5F-E839-43A7-81CD-1853FB2EF723}" sibTransId="{275F64F0-81FD-4D9B-8902-D40DBC6D1B1A}"/>
    <dgm:cxn modelId="{53D341E7-4A73-4609-9294-7C0B5C8631DF}" type="presOf" srcId="{A6CBDF0A-F2F2-4C2E-840C-873691FC33E8}" destId="{C2BEB0E7-5D51-4943-988B-C198545FB857}" srcOrd="0" destOrd="0" presId="urn:microsoft.com/office/officeart/2005/8/layout/vList5"/>
    <dgm:cxn modelId="{D869A06C-EE38-4BB2-9EFE-7F09DB2D71A4}" srcId="{A6CBDF0A-F2F2-4C2E-840C-873691FC33E8}" destId="{4B23A912-E747-4BBC-BAD9-FC42ED8DBB47}" srcOrd="4" destOrd="0" parTransId="{D87E1B1E-280D-4216-B256-304B03F0AC1F}" sibTransId="{99DC0F0A-2097-43DD-9238-61370403A2C1}"/>
    <dgm:cxn modelId="{546C6122-E7FC-4B05-AEBD-47B89E52359D}" type="presOf" srcId="{C619062F-D2DD-40C0-83E4-3FDDFE05BBB3}" destId="{717E57A6-49A5-4A18-9B4C-CCA1CD473A23}" srcOrd="0" destOrd="0" presId="urn:microsoft.com/office/officeart/2005/8/layout/vList5"/>
    <dgm:cxn modelId="{CAA2BACE-EBD2-4AB6-BC44-CD4F7C7D4EDC}" type="presParOf" srcId="{C2BEB0E7-5D51-4943-988B-C198545FB857}" destId="{F76E31AA-9892-45CD-82FF-3C45837EA054}" srcOrd="0" destOrd="0" presId="urn:microsoft.com/office/officeart/2005/8/layout/vList5"/>
    <dgm:cxn modelId="{CDC79E4B-C06E-4E08-ADE9-A9E93F3A97FC}" type="presParOf" srcId="{F76E31AA-9892-45CD-82FF-3C45837EA054}" destId="{CE293E86-9C0B-4F16-958C-11BE5B2FA0EF}" srcOrd="0" destOrd="0" presId="urn:microsoft.com/office/officeart/2005/8/layout/vList5"/>
    <dgm:cxn modelId="{2CA1616D-AA99-489C-BDFF-92A02493F1A9}" type="presParOf" srcId="{C2BEB0E7-5D51-4943-988B-C198545FB857}" destId="{51D93ADB-A692-4582-AE25-EDF88E86CDFE}" srcOrd="1" destOrd="0" presId="urn:microsoft.com/office/officeart/2005/8/layout/vList5"/>
    <dgm:cxn modelId="{6A0B33C5-F7D1-4D10-9524-CE9299915F22}" type="presParOf" srcId="{C2BEB0E7-5D51-4943-988B-C198545FB857}" destId="{D111EBF5-FE55-4A6A-8B33-399C4F0A8078}" srcOrd="2" destOrd="0" presId="urn:microsoft.com/office/officeart/2005/8/layout/vList5"/>
    <dgm:cxn modelId="{AE6756A4-274D-4F64-B28D-2E361472C51E}" type="presParOf" srcId="{D111EBF5-FE55-4A6A-8B33-399C4F0A8078}" destId="{1DCA7415-EBC2-48F2-9148-60B665FBF07F}" srcOrd="0" destOrd="0" presId="urn:microsoft.com/office/officeart/2005/8/layout/vList5"/>
    <dgm:cxn modelId="{A92A0616-F5FA-4F48-B1F9-151FFB8997F4}" type="presParOf" srcId="{C2BEB0E7-5D51-4943-988B-C198545FB857}" destId="{B73BFF5C-DA48-48EE-8144-CEAA42F37386}" srcOrd="3" destOrd="0" presId="urn:microsoft.com/office/officeart/2005/8/layout/vList5"/>
    <dgm:cxn modelId="{EEA67F54-231C-4D43-BA9E-2DA0993F88D2}" type="presParOf" srcId="{C2BEB0E7-5D51-4943-988B-C198545FB857}" destId="{DD9D0013-F846-4FC9-9101-415AD9B4C6B6}" srcOrd="4" destOrd="0" presId="urn:microsoft.com/office/officeart/2005/8/layout/vList5"/>
    <dgm:cxn modelId="{B1FCC020-A1BD-4964-A50B-957466A51506}" type="presParOf" srcId="{DD9D0013-F846-4FC9-9101-415AD9B4C6B6}" destId="{717E57A6-49A5-4A18-9B4C-CCA1CD473A23}" srcOrd="0" destOrd="0" presId="urn:microsoft.com/office/officeart/2005/8/layout/vList5"/>
    <dgm:cxn modelId="{1D763FDB-FA79-4DE7-BBAE-D0CE4F6A655C}" type="presParOf" srcId="{C2BEB0E7-5D51-4943-988B-C198545FB857}" destId="{DA762A7F-9101-4DE6-850C-088E5816B4C2}" srcOrd="5" destOrd="0" presId="urn:microsoft.com/office/officeart/2005/8/layout/vList5"/>
    <dgm:cxn modelId="{3F8217A9-C502-468A-84EA-3B12DF5EA962}" type="presParOf" srcId="{C2BEB0E7-5D51-4943-988B-C198545FB857}" destId="{B264B490-B034-498A-83E7-F8D9FC3FD783}" srcOrd="6" destOrd="0" presId="urn:microsoft.com/office/officeart/2005/8/layout/vList5"/>
    <dgm:cxn modelId="{962FBE63-B18D-47BD-8B3C-F2EC6C582D3C}" type="presParOf" srcId="{B264B490-B034-498A-83E7-F8D9FC3FD783}" destId="{1D7957BF-C067-4C23-854F-DDFCF8D7B9FB}" srcOrd="0" destOrd="0" presId="urn:microsoft.com/office/officeart/2005/8/layout/vList5"/>
    <dgm:cxn modelId="{20C6DDC2-0E5D-4236-94C5-86F7EC65F0C8}" type="presParOf" srcId="{C2BEB0E7-5D51-4943-988B-C198545FB857}" destId="{89D04AE1-D8E2-42B8-BA3F-9A6963CF3507}" srcOrd="7" destOrd="0" presId="urn:microsoft.com/office/officeart/2005/8/layout/vList5"/>
    <dgm:cxn modelId="{BB3007B7-E800-4C54-A8B5-BA7328EAF620}" type="presParOf" srcId="{C2BEB0E7-5D51-4943-988B-C198545FB857}" destId="{CFB4D15C-140D-4A60-93B2-907AF9EEB233}" srcOrd="8" destOrd="0" presId="urn:microsoft.com/office/officeart/2005/8/layout/vList5"/>
    <dgm:cxn modelId="{DA235C04-A803-4649-9446-FA395176DB09}" type="presParOf" srcId="{CFB4D15C-140D-4A60-93B2-907AF9EEB233}" destId="{CE7BAE6A-B924-4C3F-96A7-B978F4CE5E6C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D0EB195-5042-446A-BC8B-A4861AC52A8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1A63680-DEC3-4343-B110-B47C0BA1BC5B}">
      <dgm:prSet custT="1"/>
      <dgm:spPr/>
      <dgm:t>
        <a:bodyPr/>
        <a:lstStyle/>
        <a:p>
          <a:pPr rtl="0"/>
          <a:r>
            <a:rPr lang="ru-RU" sz="1800" b="1" dirty="0" smtClean="0"/>
            <a:t>форум</a:t>
          </a:r>
          <a:endParaRPr lang="ru-RU" sz="1800" b="1" dirty="0"/>
        </a:p>
      </dgm:t>
    </dgm:pt>
    <dgm:pt modelId="{57EC21DF-51D3-4581-9E11-EDEA5A04A999}" type="parTrans" cxnId="{05721324-07EC-4823-B245-74DC3471AE78}">
      <dgm:prSet/>
      <dgm:spPr/>
      <dgm:t>
        <a:bodyPr/>
        <a:lstStyle/>
        <a:p>
          <a:endParaRPr lang="ru-RU"/>
        </a:p>
      </dgm:t>
    </dgm:pt>
    <dgm:pt modelId="{F966D013-F7A8-4C1B-BB77-BA59277CF836}" type="sibTrans" cxnId="{05721324-07EC-4823-B245-74DC3471AE78}">
      <dgm:prSet/>
      <dgm:spPr/>
      <dgm:t>
        <a:bodyPr/>
        <a:lstStyle/>
        <a:p>
          <a:endParaRPr lang="ru-RU"/>
        </a:p>
      </dgm:t>
    </dgm:pt>
    <dgm:pt modelId="{5817C3ED-38AF-4BC0-9B4E-574BC8BEC779}">
      <dgm:prSet custT="1"/>
      <dgm:spPr/>
      <dgm:t>
        <a:bodyPr/>
        <a:lstStyle/>
        <a:p>
          <a:pPr rtl="0"/>
          <a:r>
            <a:rPr lang="ru-RU" sz="1800" b="1" dirty="0" smtClean="0"/>
            <a:t>фестиваль</a:t>
          </a:r>
          <a:endParaRPr lang="ru-RU" sz="1800" b="1" dirty="0"/>
        </a:p>
      </dgm:t>
    </dgm:pt>
    <dgm:pt modelId="{068B52E7-88E7-4B80-B1F0-1C7AA3574144}" type="parTrans" cxnId="{86D6F971-F886-4B54-B6E5-3292F00D4ED0}">
      <dgm:prSet/>
      <dgm:spPr/>
      <dgm:t>
        <a:bodyPr/>
        <a:lstStyle/>
        <a:p>
          <a:endParaRPr lang="ru-RU"/>
        </a:p>
      </dgm:t>
    </dgm:pt>
    <dgm:pt modelId="{EF01D016-67A2-4C63-837C-875FF30A543B}" type="sibTrans" cxnId="{86D6F971-F886-4B54-B6E5-3292F00D4ED0}">
      <dgm:prSet/>
      <dgm:spPr/>
      <dgm:t>
        <a:bodyPr/>
        <a:lstStyle/>
        <a:p>
          <a:endParaRPr lang="ru-RU"/>
        </a:p>
      </dgm:t>
    </dgm:pt>
    <dgm:pt modelId="{9072EB22-DD42-4202-8BA2-487CAB2AB666}">
      <dgm:prSet custT="1"/>
      <dgm:spPr/>
      <dgm:t>
        <a:bodyPr/>
        <a:lstStyle/>
        <a:p>
          <a:pPr rtl="0"/>
          <a:r>
            <a:rPr lang="ru-RU" sz="1800" b="1" dirty="0" smtClean="0"/>
            <a:t>конференция</a:t>
          </a:r>
          <a:endParaRPr lang="ru-RU" sz="1800" b="1" dirty="0"/>
        </a:p>
      </dgm:t>
    </dgm:pt>
    <dgm:pt modelId="{1FF18181-2911-468A-9FB1-85074B17D4E8}" type="parTrans" cxnId="{142D44DE-0013-4125-8A7C-1887DD49A0C4}">
      <dgm:prSet/>
      <dgm:spPr/>
      <dgm:t>
        <a:bodyPr/>
        <a:lstStyle/>
        <a:p>
          <a:endParaRPr lang="ru-RU"/>
        </a:p>
      </dgm:t>
    </dgm:pt>
    <dgm:pt modelId="{EB9C4F61-44FC-4869-B6A5-1AB253E20C1A}" type="sibTrans" cxnId="{142D44DE-0013-4125-8A7C-1887DD49A0C4}">
      <dgm:prSet/>
      <dgm:spPr/>
      <dgm:t>
        <a:bodyPr/>
        <a:lstStyle/>
        <a:p>
          <a:endParaRPr lang="ru-RU"/>
        </a:p>
      </dgm:t>
    </dgm:pt>
    <dgm:pt modelId="{D0BAD97B-723F-45CA-9FCF-9595494EFE17}">
      <dgm:prSet custT="1"/>
      <dgm:spPr/>
      <dgm:t>
        <a:bodyPr/>
        <a:lstStyle/>
        <a:p>
          <a:pPr rtl="0"/>
          <a:r>
            <a:rPr lang="ru-RU" sz="1800" b="1" dirty="0" smtClean="0"/>
            <a:t>пресс-конференция</a:t>
          </a:r>
          <a:endParaRPr lang="ru-RU" sz="1800" b="1" dirty="0"/>
        </a:p>
      </dgm:t>
    </dgm:pt>
    <dgm:pt modelId="{3719930B-8FE0-45F9-A754-3852E59291F1}" type="parTrans" cxnId="{FD3098A9-29D2-4793-B768-06BC865B01E1}">
      <dgm:prSet/>
      <dgm:spPr/>
      <dgm:t>
        <a:bodyPr/>
        <a:lstStyle/>
        <a:p>
          <a:endParaRPr lang="ru-RU"/>
        </a:p>
      </dgm:t>
    </dgm:pt>
    <dgm:pt modelId="{ADAB4049-6833-426A-BD1B-42B1FE44DD9B}" type="sibTrans" cxnId="{FD3098A9-29D2-4793-B768-06BC865B01E1}">
      <dgm:prSet/>
      <dgm:spPr/>
      <dgm:t>
        <a:bodyPr/>
        <a:lstStyle/>
        <a:p>
          <a:endParaRPr lang="ru-RU"/>
        </a:p>
      </dgm:t>
    </dgm:pt>
    <dgm:pt modelId="{43FF825D-65FD-4DB0-BAC6-BEBF5EC2A5E5}">
      <dgm:prSet custT="1"/>
      <dgm:spPr/>
      <dgm:t>
        <a:bodyPr/>
        <a:lstStyle/>
        <a:p>
          <a:pPr rtl="0"/>
          <a:r>
            <a:rPr lang="ru-RU" sz="1800" b="1" dirty="0" smtClean="0"/>
            <a:t>ярмарка </a:t>
          </a:r>
          <a:endParaRPr lang="ru-RU" sz="1800" b="1" dirty="0"/>
        </a:p>
      </dgm:t>
    </dgm:pt>
    <dgm:pt modelId="{B33F5BB5-286B-4A35-AD72-4EB84902458B}" type="parTrans" cxnId="{C64CA3BC-B5DD-4508-BBBF-2AD7C71BD652}">
      <dgm:prSet/>
      <dgm:spPr/>
      <dgm:t>
        <a:bodyPr/>
        <a:lstStyle/>
        <a:p>
          <a:endParaRPr lang="ru-RU"/>
        </a:p>
      </dgm:t>
    </dgm:pt>
    <dgm:pt modelId="{67F277FD-B694-4F16-B975-447B59537002}" type="sibTrans" cxnId="{C64CA3BC-B5DD-4508-BBBF-2AD7C71BD652}">
      <dgm:prSet/>
      <dgm:spPr/>
      <dgm:t>
        <a:bodyPr/>
        <a:lstStyle/>
        <a:p>
          <a:endParaRPr lang="ru-RU"/>
        </a:p>
      </dgm:t>
    </dgm:pt>
    <dgm:pt modelId="{C36C2E18-F2E0-482D-A248-BD7F731F9C83}">
      <dgm:prSet custT="1"/>
      <dgm:spPr/>
      <dgm:t>
        <a:bodyPr/>
        <a:lstStyle/>
        <a:p>
          <a:pPr rtl="0"/>
          <a:r>
            <a:rPr lang="ru-RU" sz="1800" b="1" dirty="0" smtClean="0"/>
            <a:t>телемост</a:t>
          </a:r>
          <a:endParaRPr lang="ru-RU" sz="1800" b="1" dirty="0"/>
        </a:p>
      </dgm:t>
    </dgm:pt>
    <dgm:pt modelId="{EBD46094-E172-48ED-85D3-9FF318A5D21F}" type="parTrans" cxnId="{4EE2D5DD-68B6-438F-9FED-4EFDA6A28547}">
      <dgm:prSet/>
      <dgm:spPr/>
      <dgm:t>
        <a:bodyPr/>
        <a:lstStyle/>
        <a:p>
          <a:endParaRPr lang="ru-RU"/>
        </a:p>
      </dgm:t>
    </dgm:pt>
    <dgm:pt modelId="{D02425AF-F003-4028-A0D9-7EF77D49ED3C}" type="sibTrans" cxnId="{4EE2D5DD-68B6-438F-9FED-4EFDA6A28547}">
      <dgm:prSet/>
      <dgm:spPr/>
      <dgm:t>
        <a:bodyPr/>
        <a:lstStyle/>
        <a:p>
          <a:endParaRPr lang="ru-RU"/>
        </a:p>
      </dgm:t>
    </dgm:pt>
    <dgm:pt modelId="{442D529D-BAF8-49A1-BB35-08B9FA2F1B8E}" type="pres">
      <dgm:prSet presAssocID="{5D0EB195-5042-446A-BC8B-A4861AC52A8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6950DA-FDDF-4185-8796-EECB399B4E84}" type="pres">
      <dgm:prSet presAssocID="{81A63680-DEC3-4343-B110-B47C0BA1BC5B}" presName="linNode" presStyleCnt="0"/>
      <dgm:spPr/>
    </dgm:pt>
    <dgm:pt modelId="{DBCEE856-9A38-4AFE-AF4B-203F694FEFB5}" type="pres">
      <dgm:prSet presAssocID="{81A63680-DEC3-4343-B110-B47C0BA1BC5B}" presName="parentText" presStyleLbl="node1" presStyleIdx="0" presStyleCnt="6" custLinFactNeighborX="1095" custLinFactNeighborY="-1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3A8D-70A6-4E74-830C-F4E2843EBCA9}" type="pres">
      <dgm:prSet presAssocID="{F966D013-F7A8-4C1B-BB77-BA59277CF836}" presName="sp" presStyleCnt="0"/>
      <dgm:spPr/>
    </dgm:pt>
    <dgm:pt modelId="{40AA78DC-D660-474B-B99C-C32473681DA3}" type="pres">
      <dgm:prSet presAssocID="{5817C3ED-38AF-4BC0-9B4E-574BC8BEC779}" presName="linNode" presStyleCnt="0"/>
      <dgm:spPr/>
    </dgm:pt>
    <dgm:pt modelId="{C1E2D5FA-0C59-4946-88A6-52EC19590134}" type="pres">
      <dgm:prSet presAssocID="{5817C3ED-38AF-4BC0-9B4E-574BC8BEC779}" presName="parentText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EE0495-0C3D-4B56-A5B3-582387955CFC}" type="pres">
      <dgm:prSet presAssocID="{EF01D016-67A2-4C63-837C-875FF30A543B}" presName="sp" presStyleCnt="0"/>
      <dgm:spPr/>
    </dgm:pt>
    <dgm:pt modelId="{4573F892-5A12-427C-89ED-0B1D5CAA4E3C}" type="pres">
      <dgm:prSet presAssocID="{9072EB22-DD42-4202-8BA2-487CAB2AB666}" presName="linNode" presStyleCnt="0"/>
      <dgm:spPr/>
    </dgm:pt>
    <dgm:pt modelId="{83C6251B-63E0-4CFB-8DF4-1F4A6EED6464}" type="pres">
      <dgm:prSet presAssocID="{9072EB22-DD42-4202-8BA2-487CAB2AB666}" presName="parentText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D94AB-4B63-4575-99D8-337E19372846}" type="pres">
      <dgm:prSet presAssocID="{EB9C4F61-44FC-4869-B6A5-1AB253E20C1A}" presName="sp" presStyleCnt="0"/>
      <dgm:spPr/>
    </dgm:pt>
    <dgm:pt modelId="{BECCCB0A-A3EB-40FB-AA3C-3C1807AFB463}" type="pres">
      <dgm:prSet presAssocID="{D0BAD97B-723F-45CA-9FCF-9595494EFE17}" presName="linNode" presStyleCnt="0"/>
      <dgm:spPr/>
    </dgm:pt>
    <dgm:pt modelId="{BC131290-A263-49A0-B199-4E33A4558A1F}" type="pres">
      <dgm:prSet presAssocID="{D0BAD97B-723F-45CA-9FCF-9595494EFE17}" presName="parentText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559EAD-DEE5-4D2B-9744-D0D150581BBA}" type="pres">
      <dgm:prSet presAssocID="{ADAB4049-6833-426A-BD1B-42B1FE44DD9B}" presName="sp" presStyleCnt="0"/>
      <dgm:spPr/>
    </dgm:pt>
    <dgm:pt modelId="{0741393C-FC41-499B-8A4B-D8035C16096D}" type="pres">
      <dgm:prSet presAssocID="{43FF825D-65FD-4DB0-BAC6-BEBF5EC2A5E5}" presName="linNode" presStyleCnt="0"/>
      <dgm:spPr/>
    </dgm:pt>
    <dgm:pt modelId="{01C49298-5AC7-4B71-AA2A-F5FC2A689A3A}" type="pres">
      <dgm:prSet presAssocID="{43FF825D-65FD-4DB0-BAC6-BEBF5EC2A5E5}" presName="parentText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B29B1-B035-4195-AC1C-148BB8CD0DC8}" type="pres">
      <dgm:prSet presAssocID="{67F277FD-B694-4F16-B975-447B59537002}" presName="sp" presStyleCnt="0"/>
      <dgm:spPr/>
    </dgm:pt>
    <dgm:pt modelId="{E8365F02-50BB-40BF-9D72-E725895CD86E}" type="pres">
      <dgm:prSet presAssocID="{C36C2E18-F2E0-482D-A248-BD7F731F9C83}" presName="linNode" presStyleCnt="0"/>
      <dgm:spPr/>
    </dgm:pt>
    <dgm:pt modelId="{2A26A91B-540A-48D8-9D75-E4F2102BFE0B}" type="pres">
      <dgm:prSet presAssocID="{C36C2E18-F2E0-482D-A248-BD7F731F9C83}" presName="parentText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4CA3BC-B5DD-4508-BBBF-2AD7C71BD652}" srcId="{5D0EB195-5042-446A-BC8B-A4861AC52A87}" destId="{43FF825D-65FD-4DB0-BAC6-BEBF5EC2A5E5}" srcOrd="4" destOrd="0" parTransId="{B33F5BB5-286B-4A35-AD72-4EB84902458B}" sibTransId="{67F277FD-B694-4F16-B975-447B59537002}"/>
    <dgm:cxn modelId="{86D6F971-F886-4B54-B6E5-3292F00D4ED0}" srcId="{5D0EB195-5042-446A-BC8B-A4861AC52A87}" destId="{5817C3ED-38AF-4BC0-9B4E-574BC8BEC779}" srcOrd="1" destOrd="0" parTransId="{068B52E7-88E7-4B80-B1F0-1C7AA3574144}" sibTransId="{EF01D016-67A2-4C63-837C-875FF30A543B}"/>
    <dgm:cxn modelId="{83FE5F09-D060-4EDC-B68B-8733F31FBD57}" type="presOf" srcId="{81A63680-DEC3-4343-B110-B47C0BA1BC5B}" destId="{DBCEE856-9A38-4AFE-AF4B-203F694FEFB5}" srcOrd="0" destOrd="0" presId="urn:microsoft.com/office/officeart/2005/8/layout/vList5"/>
    <dgm:cxn modelId="{FD3098A9-29D2-4793-B768-06BC865B01E1}" srcId="{5D0EB195-5042-446A-BC8B-A4861AC52A87}" destId="{D0BAD97B-723F-45CA-9FCF-9595494EFE17}" srcOrd="3" destOrd="0" parTransId="{3719930B-8FE0-45F9-A754-3852E59291F1}" sibTransId="{ADAB4049-6833-426A-BD1B-42B1FE44DD9B}"/>
    <dgm:cxn modelId="{6EE85157-4EC8-4B1C-A525-98C12A63FF75}" type="presOf" srcId="{D0BAD97B-723F-45CA-9FCF-9595494EFE17}" destId="{BC131290-A263-49A0-B199-4E33A4558A1F}" srcOrd="0" destOrd="0" presId="urn:microsoft.com/office/officeart/2005/8/layout/vList5"/>
    <dgm:cxn modelId="{067B55AD-6877-4098-A930-1B28337F22CC}" type="presOf" srcId="{43FF825D-65FD-4DB0-BAC6-BEBF5EC2A5E5}" destId="{01C49298-5AC7-4B71-AA2A-F5FC2A689A3A}" srcOrd="0" destOrd="0" presId="urn:microsoft.com/office/officeart/2005/8/layout/vList5"/>
    <dgm:cxn modelId="{BAB76FB5-C047-4834-9706-987C98FB1794}" type="presOf" srcId="{5D0EB195-5042-446A-BC8B-A4861AC52A87}" destId="{442D529D-BAF8-49A1-BB35-08B9FA2F1B8E}" srcOrd="0" destOrd="0" presId="urn:microsoft.com/office/officeart/2005/8/layout/vList5"/>
    <dgm:cxn modelId="{142D44DE-0013-4125-8A7C-1887DD49A0C4}" srcId="{5D0EB195-5042-446A-BC8B-A4861AC52A87}" destId="{9072EB22-DD42-4202-8BA2-487CAB2AB666}" srcOrd="2" destOrd="0" parTransId="{1FF18181-2911-468A-9FB1-85074B17D4E8}" sibTransId="{EB9C4F61-44FC-4869-B6A5-1AB253E20C1A}"/>
    <dgm:cxn modelId="{05721324-07EC-4823-B245-74DC3471AE78}" srcId="{5D0EB195-5042-446A-BC8B-A4861AC52A87}" destId="{81A63680-DEC3-4343-B110-B47C0BA1BC5B}" srcOrd="0" destOrd="0" parTransId="{57EC21DF-51D3-4581-9E11-EDEA5A04A999}" sibTransId="{F966D013-F7A8-4C1B-BB77-BA59277CF836}"/>
    <dgm:cxn modelId="{6F8848B0-9FEF-4695-821C-F138FE3807BC}" type="presOf" srcId="{5817C3ED-38AF-4BC0-9B4E-574BC8BEC779}" destId="{C1E2D5FA-0C59-4946-88A6-52EC19590134}" srcOrd="0" destOrd="0" presId="urn:microsoft.com/office/officeart/2005/8/layout/vList5"/>
    <dgm:cxn modelId="{4EE2D5DD-68B6-438F-9FED-4EFDA6A28547}" srcId="{5D0EB195-5042-446A-BC8B-A4861AC52A87}" destId="{C36C2E18-F2E0-482D-A248-BD7F731F9C83}" srcOrd="5" destOrd="0" parTransId="{EBD46094-E172-48ED-85D3-9FF318A5D21F}" sibTransId="{D02425AF-F003-4028-A0D9-7EF77D49ED3C}"/>
    <dgm:cxn modelId="{2BB97459-50E2-42FF-9E88-B6696D5F73CB}" type="presOf" srcId="{9072EB22-DD42-4202-8BA2-487CAB2AB666}" destId="{83C6251B-63E0-4CFB-8DF4-1F4A6EED6464}" srcOrd="0" destOrd="0" presId="urn:microsoft.com/office/officeart/2005/8/layout/vList5"/>
    <dgm:cxn modelId="{08F0CF1D-35BC-41CA-92AB-0BFFA97FA7A7}" type="presOf" srcId="{C36C2E18-F2E0-482D-A248-BD7F731F9C83}" destId="{2A26A91B-540A-48D8-9D75-E4F2102BFE0B}" srcOrd="0" destOrd="0" presId="urn:microsoft.com/office/officeart/2005/8/layout/vList5"/>
    <dgm:cxn modelId="{89E6B77B-C528-467F-B039-0EA42BB3AB7B}" type="presParOf" srcId="{442D529D-BAF8-49A1-BB35-08B9FA2F1B8E}" destId="{4C6950DA-FDDF-4185-8796-EECB399B4E84}" srcOrd="0" destOrd="0" presId="urn:microsoft.com/office/officeart/2005/8/layout/vList5"/>
    <dgm:cxn modelId="{31D03942-EABF-4641-8D1A-668A83300727}" type="presParOf" srcId="{4C6950DA-FDDF-4185-8796-EECB399B4E84}" destId="{DBCEE856-9A38-4AFE-AF4B-203F694FEFB5}" srcOrd="0" destOrd="0" presId="urn:microsoft.com/office/officeart/2005/8/layout/vList5"/>
    <dgm:cxn modelId="{7EA33C75-8A8F-419E-A92A-56D363C98E4D}" type="presParOf" srcId="{442D529D-BAF8-49A1-BB35-08B9FA2F1B8E}" destId="{F7643A8D-70A6-4E74-830C-F4E2843EBCA9}" srcOrd="1" destOrd="0" presId="urn:microsoft.com/office/officeart/2005/8/layout/vList5"/>
    <dgm:cxn modelId="{1A69BF0E-7CCC-4AB7-930B-A0FC9DF491ED}" type="presParOf" srcId="{442D529D-BAF8-49A1-BB35-08B9FA2F1B8E}" destId="{40AA78DC-D660-474B-B99C-C32473681DA3}" srcOrd="2" destOrd="0" presId="urn:microsoft.com/office/officeart/2005/8/layout/vList5"/>
    <dgm:cxn modelId="{1039AA7A-4F14-403B-8AF5-01D8356EF98C}" type="presParOf" srcId="{40AA78DC-D660-474B-B99C-C32473681DA3}" destId="{C1E2D5FA-0C59-4946-88A6-52EC19590134}" srcOrd="0" destOrd="0" presId="urn:microsoft.com/office/officeart/2005/8/layout/vList5"/>
    <dgm:cxn modelId="{698A70C2-4B09-47BE-8A3F-7EE09D952775}" type="presParOf" srcId="{442D529D-BAF8-49A1-BB35-08B9FA2F1B8E}" destId="{1CEE0495-0C3D-4B56-A5B3-582387955CFC}" srcOrd="3" destOrd="0" presId="urn:microsoft.com/office/officeart/2005/8/layout/vList5"/>
    <dgm:cxn modelId="{F7221288-E696-4D20-B9D8-E5DEB8FFDA10}" type="presParOf" srcId="{442D529D-BAF8-49A1-BB35-08B9FA2F1B8E}" destId="{4573F892-5A12-427C-89ED-0B1D5CAA4E3C}" srcOrd="4" destOrd="0" presId="urn:microsoft.com/office/officeart/2005/8/layout/vList5"/>
    <dgm:cxn modelId="{7069FD86-4C5C-447F-B171-827D47AE0337}" type="presParOf" srcId="{4573F892-5A12-427C-89ED-0B1D5CAA4E3C}" destId="{83C6251B-63E0-4CFB-8DF4-1F4A6EED6464}" srcOrd="0" destOrd="0" presId="urn:microsoft.com/office/officeart/2005/8/layout/vList5"/>
    <dgm:cxn modelId="{4677D9AA-D6C1-46E0-BBBF-4E14EDB64483}" type="presParOf" srcId="{442D529D-BAF8-49A1-BB35-08B9FA2F1B8E}" destId="{6E0D94AB-4B63-4575-99D8-337E19372846}" srcOrd="5" destOrd="0" presId="urn:microsoft.com/office/officeart/2005/8/layout/vList5"/>
    <dgm:cxn modelId="{ED7F5908-47C4-4E41-8330-D3B34EFCD48B}" type="presParOf" srcId="{442D529D-BAF8-49A1-BB35-08B9FA2F1B8E}" destId="{BECCCB0A-A3EB-40FB-AA3C-3C1807AFB463}" srcOrd="6" destOrd="0" presId="urn:microsoft.com/office/officeart/2005/8/layout/vList5"/>
    <dgm:cxn modelId="{5823219B-64A4-4470-9D42-4FEEDF70D39C}" type="presParOf" srcId="{BECCCB0A-A3EB-40FB-AA3C-3C1807AFB463}" destId="{BC131290-A263-49A0-B199-4E33A4558A1F}" srcOrd="0" destOrd="0" presId="urn:microsoft.com/office/officeart/2005/8/layout/vList5"/>
    <dgm:cxn modelId="{680DC9C5-623E-473B-BFAD-7E171F349FB6}" type="presParOf" srcId="{442D529D-BAF8-49A1-BB35-08B9FA2F1B8E}" destId="{99559EAD-DEE5-4D2B-9744-D0D150581BBA}" srcOrd="7" destOrd="0" presId="urn:microsoft.com/office/officeart/2005/8/layout/vList5"/>
    <dgm:cxn modelId="{43F1755C-8E3C-40CE-B054-57828A01C7C6}" type="presParOf" srcId="{442D529D-BAF8-49A1-BB35-08B9FA2F1B8E}" destId="{0741393C-FC41-499B-8A4B-D8035C16096D}" srcOrd="8" destOrd="0" presId="urn:microsoft.com/office/officeart/2005/8/layout/vList5"/>
    <dgm:cxn modelId="{B6B7601D-AC9E-44AA-863B-799F07D8E3C1}" type="presParOf" srcId="{0741393C-FC41-499B-8A4B-D8035C16096D}" destId="{01C49298-5AC7-4B71-AA2A-F5FC2A689A3A}" srcOrd="0" destOrd="0" presId="urn:microsoft.com/office/officeart/2005/8/layout/vList5"/>
    <dgm:cxn modelId="{B82806AD-2A77-4822-A147-398F09494C4E}" type="presParOf" srcId="{442D529D-BAF8-49A1-BB35-08B9FA2F1B8E}" destId="{9DFB29B1-B035-4195-AC1C-148BB8CD0DC8}" srcOrd="9" destOrd="0" presId="urn:microsoft.com/office/officeart/2005/8/layout/vList5"/>
    <dgm:cxn modelId="{A35582C8-B019-48AD-985D-3EA28311C97E}" type="presParOf" srcId="{442D529D-BAF8-49A1-BB35-08B9FA2F1B8E}" destId="{E8365F02-50BB-40BF-9D72-E725895CD86E}" srcOrd="10" destOrd="0" presId="urn:microsoft.com/office/officeart/2005/8/layout/vList5"/>
    <dgm:cxn modelId="{E6DF8B1A-3252-467C-AA78-93CB74318A19}" type="presParOf" srcId="{E8365F02-50BB-40BF-9D72-E725895CD86E}" destId="{2A26A91B-540A-48D8-9D75-E4F2102BFE0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0D9D8F-C308-439A-AE44-FBE0BA36672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4559175-D009-49A9-99CE-DC265184A0BC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Принцип коммуникативной активности учащихся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76CC18B8-E5B6-462D-A1FC-B2045DD053AF}" type="parTrans" cxnId="{DE746A70-4086-4D6B-9CDC-0DA66C1147CE}">
      <dgm:prSet/>
      <dgm:spPr/>
      <dgm:t>
        <a:bodyPr/>
        <a:lstStyle/>
        <a:p>
          <a:endParaRPr lang="ru-RU"/>
        </a:p>
      </dgm:t>
    </dgm:pt>
    <dgm:pt modelId="{670310AD-F44D-4ABC-A88C-75C86758F85E}" type="sibTrans" cxnId="{DE746A70-4086-4D6B-9CDC-0DA66C1147CE}">
      <dgm:prSet/>
      <dgm:spPr/>
      <dgm:t>
        <a:bodyPr/>
        <a:lstStyle/>
        <a:p>
          <a:endParaRPr lang="ru-RU"/>
        </a:p>
      </dgm:t>
    </dgm:pt>
    <dgm:pt modelId="{AAA7D6BD-7DA2-4CE5-8F04-71DEA03C573A}" type="pres">
      <dgm:prSet presAssocID="{AE0D9D8F-C308-439A-AE44-FBE0BA36672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5DC5BD-3E8F-40C5-8829-AD4EBB894363}" type="pres">
      <dgm:prSet presAssocID="{A4559175-D009-49A9-99CE-DC265184A0BC}" presName="horFlow" presStyleCnt="0"/>
      <dgm:spPr/>
    </dgm:pt>
    <dgm:pt modelId="{0FC8E61E-6793-4CF2-874B-C61F2709FDF6}" type="pres">
      <dgm:prSet presAssocID="{A4559175-D009-49A9-99CE-DC265184A0BC}" presName="bigChev" presStyleLbl="node1" presStyleIdx="0" presStyleCnt="1" custScaleX="346602" custLinFactNeighborX="5131" custLinFactNeighborY="-70"/>
      <dgm:spPr/>
      <dgm:t>
        <a:bodyPr/>
        <a:lstStyle/>
        <a:p>
          <a:endParaRPr lang="ru-RU"/>
        </a:p>
      </dgm:t>
    </dgm:pt>
  </dgm:ptLst>
  <dgm:cxnLst>
    <dgm:cxn modelId="{4B10F1BF-F70E-4315-B6E9-BDD58BB7708C}" type="presOf" srcId="{A4559175-D009-49A9-99CE-DC265184A0BC}" destId="{0FC8E61E-6793-4CF2-874B-C61F2709FDF6}" srcOrd="0" destOrd="0" presId="urn:microsoft.com/office/officeart/2005/8/layout/lProcess3"/>
    <dgm:cxn modelId="{758CD6BF-9353-435D-9669-19128F6B6FA9}" type="presOf" srcId="{AE0D9D8F-C308-439A-AE44-FBE0BA366722}" destId="{AAA7D6BD-7DA2-4CE5-8F04-71DEA03C573A}" srcOrd="0" destOrd="0" presId="urn:microsoft.com/office/officeart/2005/8/layout/lProcess3"/>
    <dgm:cxn modelId="{DE746A70-4086-4D6B-9CDC-0DA66C1147CE}" srcId="{AE0D9D8F-C308-439A-AE44-FBE0BA366722}" destId="{A4559175-D009-49A9-99CE-DC265184A0BC}" srcOrd="0" destOrd="0" parTransId="{76CC18B8-E5B6-462D-A1FC-B2045DD053AF}" sibTransId="{670310AD-F44D-4ABC-A88C-75C86758F85E}"/>
    <dgm:cxn modelId="{2A2E4653-BBED-4CB9-8287-33429A188825}" type="presParOf" srcId="{AAA7D6BD-7DA2-4CE5-8F04-71DEA03C573A}" destId="{175DC5BD-3E8F-40C5-8829-AD4EBB894363}" srcOrd="0" destOrd="0" presId="urn:microsoft.com/office/officeart/2005/8/layout/lProcess3"/>
    <dgm:cxn modelId="{0A1B4333-096C-4E67-880E-51C065A391BC}" type="presParOf" srcId="{175DC5BD-3E8F-40C5-8829-AD4EBB894363}" destId="{0FC8E61E-6793-4CF2-874B-C61F2709FDF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C2467A-1D1A-410B-B151-1CA7DD8A486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302691A-97A6-49F4-A162-AB5CFD047FB3}">
      <dgm:prSet custT="1"/>
      <dgm:spPr/>
      <dgm:t>
        <a:bodyPr/>
        <a:lstStyle/>
        <a:p>
          <a:pPr rtl="0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Принцип учета уровня языковой подготовленности учащихся и преемственности внеклассной работы с уроками иностранного языка</a:t>
          </a:r>
          <a:endParaRPr lang="ru-RU" sz="1600" dirty="0"/>
        </a:p>
      </dgm:t>
    </dgm:pt>
    <dgm:pt modelId="{59C28490-146B-4A27-A571-5F5716D9F582}" type="parTrans" cxnId="{96559FFB-C532-4549-84F6-850CB367165E}">
      <dgm:prSet/>
      <dgm:spPr/>
      <dgm:t>
        <a:bodyPr/>
        <a:lstStyle/>
        <a:p>
          <a:endParaRPr lang="ru-RU"/>
        </a:p>
      </dgm:t>
    </dgm:pt>
    <dgm:pt modelId="{D03C9A47-0AB9-4C67-81AB-5144C9A87BA9}" type="sibTrans" cxnId="{96559FFB-C532-4549-84F6-850CB367165E}">
      <dgm:prSet/>
      <dgm:spPr/>
      <dgm:t>
        <a:bodyPr/>
        <a:lstStyle/>
        <a:p>
          <a:endParaRPr lang="ru-RU"/>
        </a:p>
      </dgm:t>
    </dgm:pt>
    <dgm:pt modelId="{64FF6A42-F4A7-455E-8D8C-E83A3921DC18}" type="pres">
      <dgm:prSet presAssocID="{98C2467A-1D1A-410B-B151-1CA7DD8A486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6965F6E-7EA8-48E6-B9A7-440185CB8780}" type="pres">
      <dgm:prSet presAssocID="{C302691A-97A6-49F4-A162-AB5CFD047FB3}" presName="horFlow" presStyleCnt="0"/>
      <dgm:spPr/>
    </dgm:pt>
    <dgm:pt modelId="{0BF18A69-909B-46E6-881E-2EA5FC6D55C3}" type="pres">
      <dgm:prSet presAssocID="{C302691A-97A6-49F4-A162-AB5CFD047FB3}" presName="bigChev" presStyleLbl="node1" presStyleIdx="0" presStyleCnt="1" custScaleX="454754" custScaleY="208980"/>
      <dgm:spPr/>
      <dgm:t>
        <a:bodyPr/>
        <a:lstStyle/>
        <a:p>
          <a:endParaRPr lang="ru-RU"/>
        </a:p>
      </dgm:t>
    </dgm:pt>
  </dgm:ptLst>
  <dgm:cxnLst>
    <dgm:cxn modelId="{94172AC0-AC0A-4AED-9537-68B5CF5846D1}" type="presOf" srcId="{C302691A-97A6-49F4-A162-AB5CFD047FB3}" destId="{0BF18A69-909B-46E6-881E-2EA5FC6D55C3}" srcOrd="0" destOrd="0" presId="urn:microsoft.com/office/officeart/2005/8/layout/lProcess3"/>
    <dgm:cxn modelId="{96559FFB-C532-4549-84F6-850CB367165E}" srcId="{98C2467A-1D1A-410B-B151-1CA7DD8A4865}" destId="{C302691A-97A6-49F4-A162-AB5CFD047FB3}" srcOrd="0" destOrd="0" parTransId="{59C28490-146B-4A27-A571-5F5716D9F582}" sibTransId="{D03C9A47-0AB9-4C67-81AB-5144C9A87BA9}"/>
    <dgm:cxn modelId="{891C53F8-6D5C-4E64-A62A-DD4AE497DD11}" type="presOf" srcId="{98C2467A-1D1A-410B-B151-1CA7DD8A4865}" destId="{64FF6A42-F4A7-455E-8D8C-E83A3921DC18}" srcOrd="0" destOrd="0" presId="urn:microsoft.com/office/officeart/2005/8/layout/lProcess3"/>
    <dgm:cxn modelId="{8DEF4476-F250-4606-BBEF-8303782122BC}" type="presParOf" srcId="{64FF6A42-F4A7-455E-8D8C-E83A3921DC18}" destId="{E6965F6E-7EA8-48E6-B9A7-440185CB8780}" srcOrd="0" destOrd="0" presId="urn:microsoft.com/office/officeart/2005/8/layout/lProcess3"/>
    <dgm:cxn modelId="{8D473D1B-7BBE-4645-AD7E-2BDADD929494}" type="presParOf" srcId="{E6965F6E-7EA8-48E6-B9A7-440185CB8780}" destId="{0BF18A69-909B-46E6-881E-2EA5FC6D55C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F7F43CA-BF9B-4A74-9E18-4CD17EE08572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408224-90BF-480B-B6A4-DD556E12DE2C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Принцип учета возрастных особенностей учащихся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3D947DE-86DE-4372-8181-9FCE467F8AE6}" type="parTrans" cxnId="{3A7D6F79-139B-4C59-BEE2-AA7DCDEE5357}">
      <dgm:prSet/>
      <dgm:spPr/>
      <dgm:t>
        <a:bodyPr/>
        <a:lstStyle/>
        <a:p>
          <a:endParaRPr lang="ru-RU"/>
        </a:p>
      </dgm:t>
    </dgm:pt>
    <dgm:pt modelId="{3E911516-42A7-4ECE-997D-B279BA6B7A31}" type="sibTrans" cxnId="{3A7D6F79-139B-4C59-BEE2-AA7DCDEE5357}">
      <dgm:prSet/>
      <dgm:spPr/>
      <dgm:t>
        <a:bodyPr/>
        <a:lstStyle/>
        <a:p>
          <a:endParaRPr lang="ru-RU"/>
        </a:p>
      </dgm:t>
    </dgm:pt>
    <dgm:pt modelId="{2924066B-74AC-48A8-AB45-7720065CD3B3}" type="pres">
      <dgm:prSet presAssocID="{CF7F43CA-BF9B-4A74-9E18-4CD17EE08572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6377776-635E-4FDB-9067-01EFD08A42D5}" type="pres">
      <dgm:prSet presAssocID="{73408224-90BF-480B-B6A4-DD556E12DE2C}" presName="horFlow" presStyleCnt="0"/>
      <dgm:spPr/>
    </dgm:pt>
    <dgm:pt modelId="{DEC2ED69-1ADA-4096-A13A-6ECAD0A5FF73}" type="pres">
      <dgm:prSet presAssocID="{73408224-90BF-480B-B6A4-DD556E12DE2C}" presName="bigChev" presStyleLbl="node1" presStyleIdx="0" presStyleCnt="1" custScaleX="381378"/>
      <dgm:spPr/>
      <dgm:t>
        <a:bodyPr/>
        <a:lstStyle/>
        <a:p>
          <a:endParaRPr lang="ru-RU"/>
        </a:p>
      </dgm:t>
    </dgm:pt>
  </dgm:ptLst>
  <dgm:cxnLst>
    <dgm:cxn modelId="{3A7D6F79-139B-4C59-BEE2-AA7DCDEE5357}" srcId="{CF7F43CA-BF9B-4A74-9E18-4CD17EE08572}" destId="{73408224-90BF-480B-B6A4-DD556E12DE2C}" srcOrd="0" destOrd="0" parTransId="{63D947DE-86DE-4372-8181-9FCE467F8AE6}" sibTransId="{3E911516-42A7-4ECE-997D-B279BA6B7A31}"/>
    <dgm:cxn modelId="{17E5CC6C-CCBA-4AD6-B20A-418CD08639A6}" type="presOf" srcId="{CF7F43CA-BF9B-4A74-9E18-4CD17EE08572}" destId="{2924066B-74AC-48A8-AB45-7720065CD3B3}" srcOrd="0" destOrd="0" presId="urn:microsoft.com/office/officeart/2005/8/layout/lProcess3"/>
    <dgm:cxn modelId="{189F0D82-C379-4EBA-9D35-2C74C827C288}" type="presOf" srcId="{73408224-90BF-480B-B6A4-DD556E12DE2C}" destId="{DEC2ED69-1ADA-4096-A13A-6ECAD0A5FF73}" srcOrd="0" destOrd="0" presId="urn:microsoft.com/office/officeart/2005/8/layout/lProcess3"/>
    <dgm:cxn modelId="{4F571B93-2C4F-4950-BA61-814228643A35}" type="presParOf" srcId="{2924066B-74AC-48A8-AB45-7720065CD3B3}" destId="{C6377776-635E-4FDB-9067-01EFD08A42D5}" srcOrd="0" destOrd="0" presId="urn:microsoft.com/office/officeart/2005/8/layout/lProcess3"/>
    <dgm:cxn modelId="{E99A971A-E287-44DA-8559-D20B57BB97DF}" type="presParOf" srcId="{C6377776-635E-4FDB-9067-01EFD08A42D5}" destId="{DEC2ED69-1ADA-4096-A13A-6ECAD0A5FF7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FDA0AAE-3E13-4A9B-AC6C-5F96227F796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D5BE8E-71C1-41FA-8E2A-5186BA510C6A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Принцип сочетания коллективных, групповых и индивидуальных форм работы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AF7076EB-C8B7-470C-9143-090B56130CCC}" type="parTrans" cxnId="{2F1BA5AD-49BF-465B-A78C-A1930BF34F6D}">
      <dgm:prSet/>
      <dgm:spPr/>
      <dgm:t>
        <a:bodyPr/>
        <a:lstStyle/>
        <a:p>
          <a:endParaRPr lang="ru-RU"/>
        </a:p>
      </dgm:t>
    </dgm:pt>
    <dgm:pt modelId="{DF8EB094-1EE7-4A48-A025-232CA33FE459}" type="sibTrans" cxnId="{2F1BA5AD-49BF-465B-A78C-A1930BF34F6D}">
      <dgm:prSet/>
      <dgm:spPr/>
      <dgm:t>
        <a:bodyPr/>
        <a:lstStyle/>
        <a:p>
          <a:endParaRPr lang="ru-RU"/>
        </a:p>
      </dgm:t>
    </dgm:pt>
    <dgm:pt modelId="{A96645A2-2956-4FCE-8F1B-7547EC11ED3C}" type="pres">
      <dgm:prSet presAssocID="{8FDA0AAE-3E13-4A9B-AC6C-5F96227F796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30F4799-FAAB-4906-8818-DC55014BEE95}" type="pres">
      <dgm:prSet presAssocID="{5FD5BE8E-71C1-41FA-8E2A-5186BA510C6A}" presName="horFlow" presStyleCnt="0"/>
      <dgm:spPr/>
    </dgm:pt>
    <dgm:pt modelId="{0D9E3B65-C943-4B3E-9886-3A1D8EAC88D3}" type="pres">
      <dgm:prSet presAssocID="{5FD5BE8E-71C1-41FA-8E2A-5186BA510C6A}" presName="bigChev" presStyleLbl="node1" presStyleIdx="0" presStyleCnt="1" custScaleX="371014"/>
      <dgm:spPr/>
      <dgm:t>
        <a:bodyPr/>
        <a:lstStyle/>
        <a:p>
          <a:endParaRPr lang="ru-RU"/>
        </a:p>
      </dgm:t>
    </dgm:pt>
  </dgm:ptLst>
  <dgm:cxnLst>
    <dgm:cxn modelId="{2F1BA5AD-49BF-465B-A78C-A1930BF34F6D}" srcId="{8FDA0AAE-3E13-4A9B-AC6C-5F96227F7969}" destId="{5FD5BE8E-71C1-41FA-8E2A-5186BA510C6A}" srcOrd="0" destOrd="0" parTransId="{AF7076EB-C8B7-470C-9143-090B56130CCC}" sibTransId="{DF8EB094-1EE7-4A48-A025-232CA33FE459}"/>
    <dgm:cxn modelId="{3C7FF131-E062-4718-898F-1733E3503D8A}" type="presOf" srcId="{5FD5BE8E-71C1-41FA-8E2A-5186BA510C6A}" destId="{0D9E3B65-C943-4B3E-9886-3A1D8EAC88D3}" srcOrd="0" destOrd="0" presId="urn:microsoft.com/office/officeart/2005/8/layout/lProcess3"/>
    <dgm:cxn modelId="{92C5D816-1408-42B6-9AD0-1E5CBE6814CB}" type="presOf" srcId="{8FDA0AAE-3E13-4A9B-AC6C-5F96227F7969}" destId="{A96645A2-2956-4FCE-8F1B-7547EC11ED3C}" srcOrd="0" destOrd="0" presId="urn:microsoft.com/office/officeart/2005/8/layout/lProcess3"/>
    <dgm:cxn modelId="{98316180-27DF-4690-A6D9-690CEC5331B5}" type="presParOf" srcId="{A96645A2-2956-4FCE-8F1B-7547EC11ED3C}" destId="{230F4799-FAAB-4906-8818-DC55014BEE95}" srcOrd="0" destOrd="0" presId="urn:microsoft.com/office/officeart/2005/8/layout/lProcess3"/>
    <dgm:cxn modelId="{71AAD770-2667-4B7B-9B5A-39C34614E7DF}" type="presParOf" srcId="{230F4799-FAAB-4906-8818-DC55014BEE95}" destId="{0D9E3B65-C943-4B3E-9886-3A1D8EAC88D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202BCD9-3186-4AFC-9394-0AAD901D9D31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F8C2913-55D5-4807-AB47-BF9B26FA0016}">
      <dgm:prSet/>
      <dgm:spPr/>
      <dgm:t>
        <a:bodyPr/>
        <a:lstStyle/>
        <a:p>
          <a:pPr rtl="0"/>
          <a:r>
            <a:rPr lang="ru-RU" b="1" dirty="0" smtClean="0">
              <a:latin typeface="Times New Roman" pitchFamily="18" charset="0"/>
              <a:cs typeface="Times New Roman" pitchFamily="18" charset="0"/>
            </a:rPr>
            <a:t>Принцип межпредметных связей 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2A6A43CF-D6A1-496D-9869-D9632DF96D22}" type="parTrans" cxnId="{66D9E3AD-AB22-4F6A-AF4C-E78D598991B9}">
      <dgm:prSet/>
      <dgm:spPr/>
      <dgm:t>
        <a:bodyPr/>
        <a:lstStyle/>
        <a:p>
          <a:endParaRPr lang="ru-RU"/>
        </a:p>
      </dgm:t>
    </dgm:pt>
    <dgm:pt modelId="{87F0B9F6-9330-456D-8AEA-F8005CA03DB6}" type="sibTrans" cxnId="{66D9E3AD-AB22-4F6A-AF4C-E78D598991B9}">
      <dgm:prSet/>
      <dgm:spPr/>
      <dgm:t>
        <a:bodyPr/>
        <a:lstStyle/>
        <a:p>
          <a:endParaRPr lang="ru-RU"/>
        </a:p>
      </dgm:t>
    </dgm:pt>
    <dgm:pt modelId="{6EBAD746-C3A5-4CD5-A86F-98A243063668}" type="pres">
      <dgm:prSet presAssocID="{2202BCD9-3186-4AFC-9394-0AAD901D9D3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7B2EC74-2E3E-4A54-B301-50CF35B86877}" type="pres">
      <dgm:prSet presAssocID="{7F8C2913-55D5-4807-AB47-BF9B26FA0016}" presName="horFlow" presStyleCnt="0"/>
      <dgm:spPr/>
    </dgm:pt>
    <dgm:pt modelId="{6786C6EA-2533-40DF-906B-EF1C27A7E556}" type="pres">
      <dgm:prSet presAssocID="{7F8C2913-55D5-4807-AB47-BF9B26FA0016}" presName="bigChev" presStyleLbl="node1" presStyleIdx="0" presStyleCnt="1" custScaleX="624390" custLinFactNeighborX="12488" custLinFactNeighborY="15571"/>
      <dgm:spPr/>
      <dgm:t>
        <a:bodyPr/>
        <a:lstStyle/>
        <a:p>
          <a:endParaRPr lang="ru-RU"/>
        </a:p>
      </dgm:t>
    </dgm:pt>
  </dgm:ptLst>
  <dgm:cxnLst>
    <dgm:cxn modelId="{66D9E3AD-AB22-4F6A-AF4C-E78D598991B9}" srcId="{2202BCD9-3186-4AFC-9394-0AAD901D9D31}" destId="{7F8C2913-55D5-4807-AB47-BF9B26FA0016}" srcOrd="0" destOrd="0" parTransId="{2A6A43CF-D6A1-496D-9869-D9632DF96D22}" sibTransId="{87F0B9F6-9330-456D-8AEA-F8005CA03DB6}"/>
    <dgm:cxn modelId="{1128C92C-79D3-4FF6-AE5B-4FC25924CC5C}" type="presOf" srcId="{7F8C2913-55D5-4807-AB47-BF9B26FA0016}" destId="{6786C6EA-2533-40DF-906B-EF1C27A7E556}" srcOrd="0" destOrd="0" presId="urn:microsoft.com/office/officeart/2005/8/layout/lProcess3"/>
    <dgm:cxn modelId="{7C1A9D06-D4B1-452A-B699-D665447E28A9}" type="presOf" srcId="{2202BCD9-3186-4AFC-9394-0AAD901D9D31}" destId="{6EBAD746-C3A5-4CD5-A86F-98A243063668}" srcOrd="0" destOrd="0" presId="urn:microsoft.com/office/officeart/2005/8/layout/lProcess3"/>
    <dgm:cxn modelId="{746EC982-D24C-480C-8E56-41F9C4C05A11}" type="presParOf" srcId="{6EBAD746-C3A5-4CD5-A86F-98A243063668}" destId="{E7B2EC74-2E3E-4A54-B301-50CF35B86877}" srcOrd="0" destOrd="0" presId="urn:microsoft.com/office/officeart/2005/8/layout/lProcess3"/>
    <dgm:cxn modelId="{A5287EEB-A12B-4FF2-9FCC-5CD0D5487479}" type="presParOf" srcId="{E7B2EC74-2E3E-4A54-B301-50CF35B86877}" destId="{6786C6EA-2533-40DF-906B-EF1C27A7E55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3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F0E721-9362-4ED7-9120-D9FED6CB8B2C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0AAD4D49-7D7A-477A-BE38-87B648485E79}">
      <dgm:prSet/>
      <dgm:spPr/>
      <dgm:t>
        <a:bodyPr/>
        <a:lstStyle/>
        <a:p>
          <a:pPr rtl="0"/>
          <a:r>
            <a:rPr lang="ru-RU" b="1" i="1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1" action="ppaction://hlinksldjump"/>
            </a:rPr>
            <a:t>индивидуальные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5D8A3C2D-E28A-4ABD-9075-D2334191769B}" type="parTrans" cxnId="{111D4B99-57D8-4BAC-9974-AA12C22DB9BA}">
      <dgm:prSet/>
      <dgm:spPr/>
      <dgm:t>
        <a:bodyPr/>
        <a:lstStyle/>
        <a:p>
          <a:endParaRPr lang="ru-RU"/>
        </a:p>
      </dgm:t>
    </dgm:pt>
    <dgm:pt modelId="{E99A5577-8003-46E5-A19B-67A07E9EB050}" type="sibTrans" cxnId="{111D4B99-57D8-4BAC-9974-AA12C22DB9BA}">
      <dgm:prSet/>
      <dgm:spPr/>
      <dgm:t>
        <a:bodyPr/>
        <a:lstStyle/>
        <a:p>
          <a:endParaRPr lang="ru-RU"/>
        </a:p>
      </dgm:t>
    </dgm:pt>
    <dgm:pt modelId="{4FB4385E-7AFE-4C51-936B-B21151A98261}">
      <dgm:prSet/>
      <dgm:spPr/>
      <dgm:t>
        <a:bodyPr/>
        <a:lstStyle/>
        <a:p>
          <a:pPr rtl="0"/>
          <a:r>
            <a:rPr lang="ru-RU" b="1" i="1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2" action="ppaction://hlinksldjump"/>
            </a:rPr>
            <a:t>групповые</a:t>
          </a:r>
          <a:r>
            <a:rPr lang="ru-RU" b="1" i="1" dirty="0" smtClean="0"/>
            <a:t> </a:t>
          </a:r>
          <a:endParaRPr lang="ru-RU" b="1" i="1" dirty="0"/>
        </a:p>
      </dgm:t>
    </dgm:pt>
    <dgm:pt modelId="{56524DEE-37C4-43ED-8394-47E35E99FD1A}" type="parTrans" cxnId="{DD3629BE-89F0-4210-B10A-1096ACAD6802}">
      <dgm:prSet/>
      <dgm:spPr/>
      <dgm:t>
        <a:bodyPr/>
        <a:lstStyle/>
        <a:p>
          <a:endParaRPr lang="ru-RU"/>
        </a:p>
      </dgm:t>
    </dgm:pt>
    <dgm:pt modelId="{2E856605-A9FE-403A-B3C1-B5925D759206}" type="sibTrans" cxnId="{DD3629BE-89F0-4210-B10A-1096ACAD6802}">
      <dgm:prSet/>
      <dgm:spPr/>
      <dgm:t>
        <a:bodyPr/>
        <a:lstStyle/>
        <a:p>
          <a:endParaRPr lang="ru-RU"/>
        </a:p>
      </dgm:t>
    </dgm:pt>
    <dgm:pt modelId="{0D2767CB-BB36-4AED-9B11-CF9253869119}">
      <dgm:prSet/>
      <dgm:spPr/>
      <dgm:t>
        <a:bodyPr/>
        <a:lstStyle/>
        <a:p>
          <a:pPr rtl="0"/>
          <a:r>
            <a:rPr lang="ru-RU" b="1" i="1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rId3" action="ppaction://hlinksldjump"/>
            </a:rPr>
            <a:t>массовые</a:t>
          </a:r>
          <a:endParaRPr lang="ru-RU" b="1" i="1" dirty="0">
            <a:solidFill>
              <a:schemeClr val="tx2">
                <a:lumMod val="75000"/>
              </a:schemeClr>
            </a:solidFill>
          </a:endParaRPr>
        </a:p>
      </dgm:t>
    </dgm:pt>
    <dgm:pt modelId="{B6E74F6C-FB37-4355-BE3B-E836B68CEC37}" type="parTrans" cxnId="{E5A0F24A-1416-4C09-B355-399BE4FF06A9}">
      <dgm:prSet/>
      <dgm:spPr/>
      <dgm:t>
        <a:bodyPr/>
        <a:lstStyle/>
        <a:p>
          <a:endParaRPr lang="ru-RU"/>
        </a:p>
      </dgm:t>
    </dgm:pt>
    <dgm:pt modelId="{DF94E929-BE14-4C7F-92CD-87A99589CA11}" type="sibTrans" cxnId="{E5A0F24A-1416-4C09-B355-399BE4FF06A9}">
      <dgm:prSet/>
      <dgm:spPr/>
      <dgm:t>
        <a:bodyPr/>
        <a:lstStyle/>
        <a:p>
          <a:endParaRPr lang="ru-RU"/>
        </a:p>
      </dgm:t>
    </dgm:pt>
    <dgm:pt modelId="{929F6F24-8B44-491E-8050-7E74F248260F}" type="pres">
      <dgm:prSet presAssocID="{C9F0E721-9362-4ED7-9120-D9FED6CB8B2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CB9CD134-E734-4AA4-A233-0CE19B90D652}" type="pres">
      <dgm:prSet presAssocID="{C9F0E721-9362-4ED7-9120-D9FED6CB8B2C}" presName="pyramid" presStyleLbl="node1" presStyleIdx="0" presStyleCnt="1"/>
      <dgm:spPr/>
    </dgm:pt>
    <dgm:pt modelId="{BA12DC02-9C2E-45BC-9CF3-39DFCA0EA550}" type="pres">
      <dgm:prSet presAssocID="{C9F0E721-9362-4ED7-9120-D9FED6CB8B2C}" presName="theList" presStyleCnt="0"/>
      <dgm:spPr/>
    </dgm:pt>
    <dgm:pt modelId="{6537F52C-8DA6-462F-8BAF-65D8270EE567}" type="pres">
      <dgm:prSet presAssocID="{0AAD4D49-7D7A-477A-BE38-87B648485E79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492F24-27DD-4E96-8F39-DD5F45409637}" type="pres">
      <dgm:prSet presAssocID="{0AAD4D49-7D7A-477A-BE38-87B648485E79}" presName="aSpace" presStyleCnt="0"/>
      <dgm:spPr/>
    </dgm:pt>
    <dgm:pt modelId="{F051CA5E-1F80-4D79-BF38-C3750D0E353F}" type="pres">
      <dgm:prSet presAssocID="{4FB4385E-7AFE-4C51-936B-B21151A98261}" presName="aNode" presStyleLbl="fgAcc1" presStyleIdx="1" presStyleCnt="3" custLinFactNeighborX="742" custLinFactNeighborY="5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5D4BA-CA3B-4DB4-846A-B110A0F3C2EF}" type="pres">
      <dgm:prSet presAssocID="{4FB4385E-7AFE-4C51-936B-B21151A98261}" presName="aSpace" presStyleCnt="0"/>
      <dgm:spPr/>
    </dgm:pt>
    <dgm:pt modelId="{5EA3E6B6-0F04-4B24-A070-50DD04C8DF95}" type="pres">
      <dgm:prSet presAssocID="{0D2767CB-BB36-4AED-9B11-CF925386911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F6E86-E3FE-4196-B33E-52C89E705AF3}" type="pres">
      <dgm:prSet presAssocID="{0D2767CB-BB36-4AED-9B11-CF9253869119}" presName="aSpace" presStyleCnt="0"/>
      <dgm:spPr/>
    </dgm:pt>
  </dgm:ptLst>
  <dgm:cxnLst>
    <dgm:cxn modelId="{BF30BE5F-58C7-4877-9581-185B0B4E61B7}" type="presOf" srcId="{4FB4385E-7AFE-4C51-936B-B21151A98261}" destId="{F051CA5E-1F80-4D79-BF38-C3750D0E353F}" srcOrd="0" destOrd="0" presId="urn:microsoft.com/office/officeart/2005/8/layout/pyramid2"/>
    <dgm:cxn modelId="{1F80965F-D7E9-4668-986E-54A8F214FDDA}" type="presOf" srcId="{C9F0E721-9362-4ED7-9120-D9FED6CB8B2C}" destId="{929F6F24-8B44-491E-8050-7E74F248260F}" srcOrd="0" destOrd="0" presId="urn:microsoft.com/office/officeart/2005/8/layout/pyramid2"/>
    <dgm:cxn modelId="{DD3629BE-89F0-4210-B10A-1096ACAD6802}" srcId="{C9F0E721-9362-4ED7-9120-D9FED6CB8B2C}" destId="{4FB4385E-7AFE-4C51-936B-B21151A98261}" srcOrd="1" destOrd="0" parTransId="{56524DEE-37C4-43ED-8394-47E35E99FD1A}" sibTransId="{2E856605-A9FE-403A-B3C1-B5925D759206}"/>
    <dgm:cxn modelId="{111D4B99-57D8-4BAC-9974-AA12C22DB9BA}" srcId="{C9F0E721-9362-4ED7-9120-D9FED6CB8B2C}" destId="{0AAD4D49-7D7A-477A-BE38-87B648485E79}" srcOrd="0" destOrd="0" parTransId="{5D8A3C2D-E28A-4ABD-9075-D2334191769B}" sibTransId="{E99A5577-8003-46E5-A19B-67A07E9EB050}"/>
    <dgm:cxn modelId="{21FE5509-EFA3-4CCC-AA91-7876FEBE9549}" type="presOf" srcId="{0AAD4D49-7D7A-477A-BE38-87B648485E79}" destId="{6537F52C-8DA6-462F-8BAF-65D8270EE567}" srcOrd="0" destOrd="0" presId="urn:microsoft.com/office/officeart/2005/8/layout/pyramid2"/>
    <dgm:cxn modelId="{E5A0F24A-1416-4C09-B355-399BE4FF06A9}" srcId="{C9F0E721-9362-4ED7-9120-D9FED6CB8B2C}" destId="{0D2767CB-BB36-4AED-9B11-CF9253869119}" srcOrd="2" destOrd="0" parTransId="{B6E74F6C-FB37-4355-BE3B-E836B68CEC37}" sibTransId="{DF94E929-BE14-4C7F-92CD-87A99589CA11}"/>
    <dgm:cxn modelId="{29651F15-75B4-4D18-92C7-4F795D1F6C5A}" type="presOf" srcId="{0D2767CB-BB36-4AED-9B11-CF9253869119}" destId="{5EA3E6B6-0F04-4B24-A070-50DD04C8DF95}" srcOrd="0" destOrd="0" presId="urn:microsoft.com/office/officeart/2005/8/layout/pyramid2"/>
    <dgm:cxn modelId="{93904DB5-7D4D-49DD-98D2-D685D006BF95}" type="presParOf" srcId="{929F6F24-8B44-491E-8050-7E74F248260F}" destId="{CB9CD134-E734-4AA4-A233-0CE19B90D652}" srcOrd="0" destOrd="0" presId="urn:microsoft.com/office/officeart/2005/8/layout/pyramid2"/>
    <dgm:cxn modelId="{F6B2C577-4175-4352-877C-4FEFE8D20F47}" type="presParOf" srcId="{929F6F24-8B44-491E-8050-7E74F248260F}" destId="{BA12DC02-9C2E-45BC-9CF3-39DFCA0EA550}" srcOrd="1" destOrd="0" presId="urn:microsoft.com/office/officeart/2005/8/layout/pyramid2"/>
    <dgm:cxn modelId="{A3BA6432-5581-461B-B127-2DAEF26E7E22}" type="presParOf" srcId="{BA12DC02-9C2E-45BC-9CF3-39DFCA0EA550}" destId="{6537F52C-8DA6-462F-8BAF-65D8270EE567}" srcOrd="0" destOrd="0" presId="urn:microsoft.com/office/officeart/2005/8/layout/pyramid2"/>
    <dgm:cxn modelId="{23277741-A5CA-4985-B15C-43B944A02BE2}" type="presParOf" srcId="{BA12DC02-9C2E-45BC-9CF3-39DFCA0EA550}" destId="{15492F24-27DD-4E96-8F39-DD5F45409637}" srcOrd="1" destOrd="0" presId="urn:microsoft.com/office/officeart/2005/8/layout/pyramid2"/>
    <dgm:cxn modelId="{6E30F2E0-133E-4BA0-B827-EDF6AA0972A4}" type="presParOf" srcId="{BA12DC02-9C2E-45BC-9CF3-39DFCA0EA550}" destId="{F051CA5E-1F80-4D79-BF38-C3750D0E353F}" srcOrd="2" destOrd="0" presId="urn:microsoft.com/office/officeart/2005/8/layout/pyramid2"/>
    <dgm:cxn modelId="{DDCBDC4B-5F22-4BD9-9F9D-5A406681DF71}" type="presParOf" srcId="{BA12DC02-9C2E-45BC-9CF3-39DFCA0EA550}" destId="{1805D4BA-CA3B-4DB4-846A-B110A0F3C2EF}" srcOrd="3" destOrd="0" presId="urn:microsoft.com/office/officeart/2005/8/layout/pyramid2"/>
    <dgm:cxn modelId="{39AA800D-02E6-4EF6-9879-4B8E4A723AFB}" type="presParOf" srcId="{BA12DC02-9C2E-45BC-9CF3-39DFCA0EA550}" destId="{5EA3E6B6-0F04-4B24-A070-50DD04C8DF95}" srcOrd="4" destOrd="0" presId="urn:microsoft.com/office/officeart/2005/8/layout/pyramid2"/>
    <dgm:cxn modelId="{208FDCD5-A254-4D08-89B7-F58A5C8A7AAA}" type="presParOf" srcId="{BA12DC02-9C2E-45BC-9CF3-39DFCA0EA550}" destId="{571F6E86-E3FE-4196-B33E-52C89E705AF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0FCFF6B-7BD2-4E71-A92D-3AB5075C716A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11E16930-0DE4-485B-A23E-DE2DB1655264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1" action="ppaction://hlinksldjump"/>
            </a:rPr>
            <a:t>сообщение</a:t>
          </a:r>
          <a:endParaRPr lang="ru-RU" b="1" dirty="0"/>
        </a:p>
      </dgm:t>
    </dgm:pt>
    <dgm:pt modelId="{14FCA752-41A9-4064-B814-F6D02141DC71}" type="parTrans" cxnId="{6BF4867F-0676-4DA8-A59F-BBF355FEA8E8}">
      <dgm:prSet/>
      <dgm:spPr/>
      <dgm:t>
        <a:bodyPr/>
        <a:lstStyle/>
        <a:p>
          <a:endParaRPr lang="ru-RU"/>
        </a:p>
      </dgm:t>
    </dgm:pt>
    <dgm:pt modelId="{A47D01E9-F688-47FC-ADAA-638727BDE368}" type="sibTrans" cxnId="{6BF4867F-0676-4DA8-A59F-BBF355FEA8E8}">
      <dgm:prSet/>
      <dgm:spPr/>
      <dgm:t>
        <a:bodyPr/>
        <a:lstStyle/>
        <a:p>
          <a:endParaRPr lang="ru-RU"/>
        </a:p>
      </dgm:t>
    </dgm:pt>
    <dgm:pt modelId="{E7F93706-5771-4BBF-B0F7-00E475022DC1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2" action="ppaction://hlinksldjump"/>
            </a:rPr>
            <a:t>доклад</a:t>
          </a:r>
          <a:endParaRPr lang="ru-RU" b="1" dirty="0"/>
        </a:p>
      </dgm:t>
    </dgm:pt>
    <dgm:pt modelId="{A5987500-DDB0-41AE-8997-85223F5A2B03}" type="parTrans" cxnId="{869C86B8-FA85-42D6-98D3-6300D489A932}">
      <dgm:prSet/>
      <dgm:spPr/>
      <dgm:t>
        <a:bodyPr/>
        <a:lstStyle/>
        <a:p>
          <a:endParaRPr lang="ru-RU"/>
        </a:p>
      </dgm:t>
    </dgm:pt>
    <dgm:pt modelId="{3ACE1181-97AA-449F-AC19-CD6D4B0C2CB5}" type="sibTrans" cxnId="{869C86B8-FA85-42D6-98D3-6300D489A932}">
      <dgm:prSet/>
      <dgm:spPr/>
      <dgm:t>
        <a:bodyPr/>
        <a:lstStyle/>
        <a:p>
          <a:endParaRPr lang="ru-RU"/>
        </a:p>
      </dgm:t>
    </dgm:pt>
    <dgm:pt modelId="{4DEF257A-DB66-4FA1-AA43-BF4CBA307431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1" action="ppaction://hlinksldjump"/>
            </a:rPr>
            <a:t>презентация</a:t>
          </a:r>
          <a:endParaRPr lang="ru-RU" b="1" dirty="0"/>
        </a:p>
      </dgm:t>
    </dgm:pt>
    <dgm:pt modelId="{B7167B1C-5A3E-40AA-AE62-6CAE5F69BD74}" type="parTrans" cxnId="{C451322C-5B84-4D5F-B977-97C89B6A3B90}">
      <dgm:prSet/>
      <dgm:spPr/>
      <dgm:t>
        <a:bodyPr/>
        <a:lstStyle/>
        <a:p>
          <a:endParaRPr lang="ru-RU"/>
        </a:p>
      </dgm:t>
    </dgm:pt>
    <dgm:pt modelId="{7B1805C6-8791-4554-B95E-4272230ADE29}" type="sibTrans" cxnId="{C451322C-5B84-4D5F-B977-97C89B6A3B90}">
      <dgm:prSet/>
      <dgm:spPr/>
      <dgm:t>
        <a:bodyPr/>
        <a:lstStyle/>
        <a:p>
          <a:endParaRPr lang="ru-RU"/>
        </a:p>
      </dgm:t>
    </dgm:pt>
    <dgm:pt modelId="{15B58C3B-6F41-4757-974C-2AA79A217628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3" action="ppaction://hlinksldjump"/>
            </a:rPr>
            <a:t>проект</a:t>
          </a:r>
          <a:endParaRPr lang="ru-RU" b="1" dirty="0"/>
        </a:p>
      </dgm:t>
    </dgm:pt>
    <dgm:pt modelId="{A9EBA49C-1C06-43FC-8767-04E339FF9F6D}" type="parTrans" cxnId="{8D97140C-8F87-457A-9334-7E0CBD3EC772}">
      <dgm:prSet/>
      <dgm:spPr/>
      <dgm:t>
        <a:bodyPr/>
        <a:lstStyle/>
        <a:p>
          <a:endParaRPr lang="ru-RU"/>
        </a:p>
      </dgm:t>
    </dgm:pt>
    <dgm:pt modelId="{8753C976-76F8-4354-A327-39812CB15E76}" type="sibTrans" cxnId="{8D97140C-8F87-457A-9334-7E0CBD3EC772}">
      <dgm:prSet/>
      <dgm:spPr/>
      <dgm:t>
        <a:bodyPr/>
        <a:lstStyle/>
        <a:p>
          <a:endParaRPr lang="ru-RU"/>
        </a:p>
      </dgm:t>
    </dgm:pt>
    <dgm:pt modelId="{5DC5505D-954C-41E7-AF69-9DE2AF75AF58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4" action="ppaction://hlinksldjump"/>
            </a:rPr>
            <a:t>стихи</a:t>
          </a:r>
          <a:endParaRPr lang="ru-RU" b="1" dirty="0"/>
        </a:p>
      </dgm:t>
    </dgm:pt>
    <dgm:pt modelId="{A6CEF540-0C04-4706-B9B8-D54EC9BA63EA}" type="parTrans" cxnId="{10382AF2-2DE5-4979-B7BC-44DA575ED015}">
      <dgm:prSet/>
      <dgm:spPr/>
      <dgm:t>
        <a:bodyPr/>
        <a:lstStyle/>
        <a:p>
          <a:endParaRPr lang="ru-RU"/>
        </a:p>
      </dgm:t>
    </dgm:pt>
    <dgm:pt modelId="{FF4F3E50-E575-463B-9A58-E7B698699462}" type="sibTrans" cxnId="{10382AF2-2DE5-4979-B7BC-44DA575ED015}">
      <dgm:prSet/>
      <dgm:spPr/>
      <dgm:t>
        <a:bodyPr/>
        <a:lstStyle/>
        <a:p>
          <a:endParaRPr lang="ru-RU"/>
        </a:p>
      </dgm:t>
    </dgm:pt>
    <dgm:pt modelId="{380C49F2-C000-48EF-BCE6-AD2BB7C893E1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5" action="ppaction://hlinksldjump"/>
            </a:rPr>
            <a:t>песни</a:t>
          </a:r>
          <a:endParaRPr lang="ru-RU" b="1" dirty="0"/>
        </a:p>
      </dgm:t>
    </dgm:pt>
    <dgm:pt modelId="{B231D570-F6BB-4F1E-9E0B-0873B77E6E6C}" type="parTrans" cxnId="{0186B6A3-0920-4913-80FB-D9C5D05E40E2}">
      <dgm:prSet/>
      <dgm:spPr/>
      <dgm:t>
        <a:bodyPr/>
        <a:lstStyle/>
        <a:p>
          <a:endParaRPr lang="ru-RU"/>
        </a:p>
      </dgm:t>
    </dgm:pt>
    <dgm:pt modelId="{0E9BB50C-35AB-419C-8852-0BA51079079F}" type="sibTrans" cxnId="{0186B6A3-0920-4913-80FB-D9C5D05E40E2}">
      <dgm:prSet/>
      <dgm:spPr/>
      <dgm:t>
        <a:bodyPr/>
        <a:lstStyle/>
        <a:p>
          <a:endParaRPr lang="ru-RU"/>
        </a:p>
      </dgm:t>
    </dgm:pt>
    <dgm:pt modelId="{374F182A-B0A9-44AE-89C7-4B1499A9E4F4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4" action="ppaction://hlinksldjump"/>
            </a:rPr>
            <a:t>отрывки</a:t>
          </a:r>
          <a:r>
            <a:rPr lang="ru-RU" dirty="0" smtClean="0">
              <a:hlinkClick xmlns:r="http://schemas.openxmlformats.org/officeDocument/2006/relationships" r:id="rId4" action="ppaction://hlinksldjump"/>
            </a:rPr>
            <a:t> </a:t>
          </a:r>
          <a:r>
            <a:rPr lang="ru-RU" b="1" dirty="0" smtClean="0">
              <a:hlinkClick xmlns:r="http://schemas.openxmlformats.org/officeDocument/2006/relationships" r:id="rId4" action="ppaction://hlinksldjump"/>
            </a:rPr>
            <a:t>из</a:t>
          </a:r>
          <a:r>
            <a:rPr lang="ru-RU" dirty="0" smtClean="0">
              <a:hlinkClick xmlns:r="http://schemas.openxmlformats.org/officeDocument/2006/relationships" r:id="rId4" action="ppaction://hlinksldjump"/>
            </a:rPr>
            <a:t> </a:t>
          </a:r>
          <a:r>
            <a:rPr lang="ru-RU" b="1" dirty="0" smtClean="0">
              <a:hlinkClick xmlns:r="http://schemas.openxmlformats.org/officeDocument/2006/relationships" r:id="rId4" action="ppaction://hlinksldjump"/>
            </a:rPr>
            <a:t>литературных</a:t>
          </a:r>
          <a:r>
            <a:rPr lang="ru-RU" dirty="0" smtClean="0">
              <a:hlinkClick xmlns:r="http://schemas.openxmlformats.org/officeDocument/2006/relationships" r:id="rId4" action="ppaction://hlinksldjump"/>
            </a:rPr>
            <a:t> </a:t>
          </a:r>
          <a:r>
            <a:rPr lang="ru-RU" b="1" dirty="0" smtClean="0">
              <a:hlinkClick xmlns:r="http://schemas.openxmlformats.org/officeDocument/2006/relationships" r:id="rId4" action="ppaction://hlinksldjump"/>
            </a:rPr>
            <a:t>произведений</a:t>
          </a:r>
          <a:endParaRPr lang="ru-RU" b="1" dirty="0"/>
        </a:p>
      </dgm:t>
    </dgm:pt>
    <dgm:pt modelId="{127F89C5-FC72-4AD1-B990-206E42D2900C}" type="parTrans" cxnId="{FB7E4B3B-F37F-4AC0-BA48-C7D3B702F749}">
      <dgm:prSet/>
      <dgm:spPr/>
      <dgm:t>
        <a:bodyPr/>
        <a:lstStyle/>
        <a:p>
          <a:endParaRPr lang="ru-RU"/>
        </a:p>
      </dgm:t>
    </dgm:pt>
    <dgm:pt modelId="{4F046BEA-6073-41E4-8203-065C702F5D12}" type="sibTrans" cxnId="{FB7E4B3B-F37F-4AC0-BA48-C7D3B702F749}">
      <dgm:prSet/>
      <dgm:spPr/>
      <dgm:t>
        <a:bodyPr/>
        <a:lstStyle/>
        <a:p>
          <a:endParaRPr lang="ru-RU"/>
        </a:p>
      </dgm:t>
    </dgm:pt>
    <dgm:pt modelId="{E1B45C1A-8F10-48E1-A21B-A3424B46F54C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6" action="ppaction://hlinksldjump"/>
            </a:rPr>
            <a:t>изготовление наглядных пособий</a:t>
          </a:r>
          <a:endParaRPr lang="ru-RU" b="1" dirty="0"/>
        </a:p>
      </dgm:t>
    </dgm:pt>
    <dgm:pt modelId="{03F842C6-6802-42E7-946C-8878D2D3BC74}" type="parTrans" cxnId="{DD2BC62D-51CF-4CE1-830D-853C650646C0}">
      <dgm:prSet/>
      <dgm:spPr/>
      <dgm:t>
        <a:bodyPr/>
        <a:lstStyle/>
        <a:p>
          <a:endParaRPr lang="ru-RU"/>
        </a:p>
      </dgm:t>
    </dgm:pt>
    <dgm:pt modelId="{77D733FF-D15E-4C57-B598-83C24D665886}" type="sibTrans" cxnId="{DD2BC62D-51CF-4CE1-830D-853C650646C0}">
      <dgm:prSet/>
      <dgm:spPr/>
      <dgm:t>
        <a:bodyPr/>
        <a:lstStyle/>
        <a:p>
          <a:endParaRPr lang="ru-RU"/>
        </a:p>
      </dgm:t>
    </dgm:pt>
    <dgm:pt modelId="{64934EDA-43BB-4613-A9E6-EFDEE9FFC1BD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6" action="ppaction://hlinksldjump"/>
            </a:rPr>
            <a:t>стенгазеты</a:t>
          </a:r>
          <a:endParaRPr lang="ru-RU" b="1" dirty="0"/>
        </a:p>
      </dgm:t>
    </dgm:pt>
    <dgm:pt modelId="{9A93D82F-94A3-475E-986E-47BDF9658013}" type="parTrans" cxnId="{B0F85D4D-30A4-47C3-9BA2-E11B00375C39}">
      <dgm:prSet/>
      <dgm:spPr/>
      <dgm:t>
        <a:bodyPr/>
        <a:lstStyle/>
        <a:p>
          <a:endParaRPr lang="ru-RU"/>
        </a:p>
      </dgm:t>
    </dgm:pt>
    <dgm:pt modelId="{BEE20F33-BEFB-41B0-9999-E01477311271}" type="sibTrans" cxnId="{B0F85D4D-30A4-47C3-9BA2-E11B00375C39}">
      <dgm:prSet/>
      <dgm:spPr/>
      <dgm:t>
        <a:bodyPr/>
        <a:lstStyle/>
        <a:p>
          <a:endParaRPr lang="ru-RU"/>
        </a:p>
      </dgm:t>
    </dgm:pt>
    <dgm:pt modelId="{43E506D6-5171-4659-BC83-E9D550B7805F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6" action="ppaction://hlinksldjump"/>
            </a:rPr>
            <a:t>альбомы</a:t>
          </a:r>
          <a:endParaRPr lang="ru-RU" b="1" dirty="0"/>
        </a:p>
      </dgm:t>
    </dgm:pt>
    <dgm:pt modelId="{661091F2-0AEF-468E-8471-8AB587EC2D79}" type="parTrans" cxnId="{E958BE8E-7020-47D4-AF00-6A97A3E5F3B2}">
      <dgm:prSet/>
      <dgm:spPr/>
      <dgm:t>
        <a:bodyPr/>
        <a:lstStyle/>
        <a:p>
          <a:endParaRPr lang="ru-RU"/>
        </a:p>
      </dgm:t>
    </dgm:pt>
    <dgm:pt modelId="{7FCD2534-4627-4FD8-AEFE-37F63376F688}" type="sibTrans" cxnId="{E958BE8E-7020-47D4-AF00-6A97A3E5F3B2}">
      <dgm:prSet/>
      <dgm:spPr/>
      <dgm:t>
        <a:bodyPr/>
        <a:lstStyle/>
        <a:p>
          <a:endParaRPr lang="ru-RU"/>
        </a:p>
      </dgm:t>
    </dgm:pt>
    <dgm:pt modelId="{FA3ED290-3BC9-472F-88F7-01937D15A0FA}">
      <dgm:prSet/>
      <dgm:spPr/>
      <dgm:t>
        <a:bodyPr/>
        <a:lstStyle/>
        <a:p>
          <a:pPr rtl="0"/>
          <a:r>
            <a:rPr lang="ru-RU" b="1" dirty="0" smtClean="0">
              <a:hlinkClick xmlns:r="http://schemas.openxmlformats.org/officeDocument/2006/relationships" r:id="rId6" action="ppaction://hlinksldjump"/>
            </a:rPr>
            <a:t>стенды</a:t>
          </a:r>
          <a:r>
            <a:rPr lang="ru-RU" dirty="0" smtClean="0">
              <a:hlinkClick xmlns:r="http://schemas.openxmlformats.org/officeDocument/2006/relationships" r:id="rId6" action="ppaction://hlinksldjump"/>
            </a:rPr>
            <a:t> </a:t>
          </a:r>
          <a:endParaRPr lang="ru-RU" dirty="0"/>
        </a:p>
      </dgm:t>
    </dgm:pt>
    <dgm:pt modelId="{198CFC6F-7B2E-417C-AEA0-7BE9B5B0C0F2}" type="parTrans" cxnId="{C1A3A11C-1AFC-4296-9C47-721554F0912E}">
      <dgm:prSet/>
      <dgm:spPr/>
      <dgm:t>
        <a:bodyPr/>
        <a:lstStyle/>
        <a:p>
          <a:endParaRPr lang="ru-RU"/>
        </a:p>
      </dgm:t>
    </dgm:pt>
    <dgm:pt modelId="{E6461B63-FE96-4BFE-9A0B-14A68E59F00A}" type="sibTrans" cxnId="{C1A3A11C-1AFC-4296-9C47-721554F0912E}">
      <dgm:prSet/>
      <dgm:spPr/>
      <dgm:t>
        <a:bodyPr/>
        <a:lstStyle/>
        <a:p>
          <a:endParaRPr lang="ru-RU"/>
        </a:p>
      </dgm:t>
    </dgm:pt>
    <dgm:pt modelId="{54F50579-2FC1-48EF-B43F-DA4B99EEF9F7}" type="pres">
      <dgm:prSet presAssocID="{10FCFF6B-7BD2-4E71-A92D-3AB5075C716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3E403E6-F85C-45FC-AAC3-D2858654BD1B}" type="pres">
      <dgm:prSet presAssocID="{11E16930-0DE4-485B-A23E-DE2DB1655264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22732B-CF28-4D9E-BD38-ED1AFD75350F}" type="pres">
      <dgm:prSet presAssocID="{A47D01E9-F688-47FC-ADAA-638727BDE368}" presName="sibTrans" presStyleCnt="0"/>
      <dgm:spPr/>
    </dgm:pt>
    <dgm:pt modelId="{D6EDFC4A-04DD-4016-9F53-00CAB6AE406C}" type="pres">
      <dgm:prSet presAssocID="{E7F93706-5771-4BBF-B0F7-00E475022DC1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D48B28-621A-4D7A-8AB2-40A1EE11B6BD}" type="pres">
      <dgm:prSet presAssocID="{3ACE1181-97AA-449F-AC19-CD6D4B0C2CB5}" presName="sibTrans" presStyleCnt="0"/>
      <dgm:spPr/>
    </dgm:pt>
    <dgm:pt modelId="{E7EEB02A-DBA5-4094-9C7C-B64E30DE46C8}" type="pres">
      <dgm:prSet presAssocID="{4DEF257A-DB66-4FA1-AA43-BF4CBA307431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3AD68B-FA93-4F22-B914-80E94B14DBC6}" type="pres">
      <dgm:prSet presAssocID="{7B1805C6-8791-4554-B95E-4272230ADE29}" presName="sibTrans" presStyleCnt="0"/>
      <dgm:spPr/>
    </dgm:pt>
    <dgm:pt modelId="{F892F1BF-27AD-4A10-B9C2-E5F1C03F8544}" type="pres">
      <dgm:prSet presAssocID="{15B58C3B-6F41-4757-974C-2AA79A217628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04A3F-A3B2-43DE-82E7-54808FC60A3C}" type="pres">
      <dgm:prSet presAssocID="{8753C976-76F8-4354-A327-39812CB15E76}" presName="sibTrans" presStyleCnt="0"/>
      <dgm:spPr/>
    </dgm:pt>
    <dgm:pt modelId="{C5C04AE4-6368-4D2A-B253-679C4046D429}" type="pres">
      <dgm:prSet presAssocID="{5DC5505D-954C-41E7-AF69-9DE2AF75AF58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A3653-98B9-4DC3-B54C-35AF2243DE3D}" type="pres">
      <dgm:prSet presAssocID="{FF4F3E50-E575-463B-9A58-E7B698699462}" presName="sibTrans" presStyleCnt="0"/>
      <dgm:spPr/>
    </dgm:pt>
    <dgm:pt modelId="{8CF6406C-2537-473B-987E-E9644840B43C}" type="pres">
      <dgm:prSet presAssocID="{380C49F2-C000-48EF-BCE6-AD2BB7C893E1}" presName="node" presStyleLbl="node1" presStyleIdx="5" presStyleCnt="11" custLinFactX="-100000" custLinFactY="14421" custLinFactNeighborX="-118893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B82CF-2920-4B50-99D9-AE26A73AF91C}" type="pres">
      <dgm:prSet presAssocID="{0E9BB50C-35AB-419C-8852-0BA51079079F}" presName="sibTrans" presStyleCnt="0"/>
      <dgm:spPr/>
    </dgm:pt>
    <dgm:pt modelId="{6F0AF3E2-C12D-4D9E-A6C0-8C824A774544}" type="pres">
      <dgm:prSet presAssocID="{374F182A-B0A9-44AE-89C7-4B1499A9E4F4}" presName="node" presStyleLbl="node1" presStyleIdx="6" presStyleCnt="11" custLinFactX="100000" custLinFactY="-17915" custLinFactNeighborX="12392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28ADE-5DBA-47A8-B6ED-5AC50F74EB4C}" type="pres">
      <dgm:prSet presAssocID="{4F046BEA-6073-41E4-8203-065C702F5D12}" presName="sibTrans" presStyleCnt="0"/>
      <dgm:spPr/>
    </dgm:pt>
    <dgm:pt modelId="{DFDAC83B-9D76-40FA-AD7B-4298BFA83360}" type="pres">
      <dgm:prSet presAssocID="{E1B45C1A-8F10-48E1-A21B-A3424B46F54C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2B2DD7-DF2C-4026-8C49-F6FF44632CB9}" type="pres">
      <dgm:prSet presAssocID="{77D733FF-D15E-4C57-B598-83C24D665886}" presName="sibTrans" presStyleCnt="0"/>
      <dgm:spPr/>
    </dgm:pt>
    <dgm:pt modelId="{67D753DC-0E23-42EE-9023-65D1E7505064}" type="pres">
      <dgm:prSet presAssocID="{64934EDA-43BB-4613-A9E6-EFDEE9FFC1BD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02B10-5B93-421E-92B7-2D14392A6B4F}" type="pres">
      <dgm:prSet presAssocID="{BEE20F33-BEFB-41B0-9999-E01477311271}" presName="sibTrans" presStyleCnt="0"/>
      <dgm:spPr/>
    </dgm:pt>
    <dgm:pt modelId="{DA4A5909-F449-4ABC-B624-07D8FE806671}" type="pres">
      <dgm:prSet presAssocID="{43E506D6-5171-4659-BC83-E9D550B7805F}" presName="node" presStyleLbl="node1" presStyleIdx="9" presStyleCnt="11" custLinFactNeighborX="4551" custLinFactNeighborY="-3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87E3B1-8491-4392-92ED-36C97061CF78}" type="pres">
      <dgm:prSet presAssocID="{7FCD2534-4627-4FD8-AEFE-37F63376F688}" presName="sibTrans" presStyleCnt="0"/>
      <dgm:spPr/>
    </dgm:pt>
    <dgm:pt modelId="{A39D8AD9-4219-4B8B-A9F1-906375EAE6C7}" type="pres">
      <dgm:prSet presAssocID="{FA3ED290-3BC9-472F-88F7-01937D15A0FA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86B6A3-0920-4913-80FB-D9C5D05E40E2}" srcId="{10FCFF6B-7BD2-4E71-A92D-3AB5075C716A}" destId="{380C49F2-C000-48EF-BCE6-AD2BB7C893E1}" srcOrd="5" destOrd="0" parTransId="{B231D570-F6BB-4F1E-9E0B-0873B77E6E6C}" sibTransId="{0E9BB50C-35AB-419C-8852-0BA51079079F}"/>
    <dgm:cxn modelId="{477FA7B7-AE23-46EC-8AD6-6591C1B8FFBD}" type="presOf" srcId="{FA3ED290-3BC9-472F-88F7-01937D15A0FA}" destId="{A39D8AD9-4219-4B8B-A9F1-906375EAE6C7}" srcOrd="0" destOrd="0" presId="urn:microsoft.com/office/officeart/2005/8/layout/default#1"/>
    <dgm:cxn modelId="{E958BE8E-7020-47D4-AF00-6A97A3E5F3B2}" srcId="{10FCFF6B-7BD2-4E71-A92D-3AB5075C716A}" destId="{43E506D6-5171-4659-BC83-E9D550B7805F}" srcOrd="9" destOrd="0" parTransId="{661091F2-0AEF-468E-8471-8AB587EC2D79}" sibTransId="{7FCD2534-4627-4FD8-AEFE-37F63376F688}"/>
    <dgm:cxn modelId="{E85BE554-17C0-4E8E-A015-62D791463EDE}" type="presOf" srcId="{E7F93706-5771-4BBF-B0F7-00E475022DC1}" destId="{D6EDFC4A-04DD-4016-9F53-00CAB6AE406C}" srcOrd="0" destOrd="0" presId="urn:microsoft.com/office/officeart/2005/8/layout/default#1"/>
    <dgm:cxn modelId="{10382AF2-2DE5-4979-B7BC-44DA575ED015}" srcId="{10FCFF6B-7BD2-4E71-A92D-3AB5075C716A}" destId="{5DC5505D-954C-41E7-AF69-9DE2AF75AF58}" srcOrd="4" destOrd="0" parTransId="{A6CEF540-0C04-4706-B9B8-D54EC9BA63EA}" sibTransId="{FF4F3E50-E575-463B-9A58-E7B698699462}"/>
    <dgm:cxn modelId="{BF7AD4C3-D74B-4E35-B00B-DF3A4B6A84C6}" type="presOf" srcId="{374F182A-B0A9-44AE-89C7-4B1499A9E4F4}" destId="{6F0AF3E2-C12D-4D9E-A6C0-8C824A774544}" srcOrd="0" destOrd="0" presId="urn:microsoft.com/office/officeart/2005/8/layout/default#1"/>
    <dgm:cxn modelId="{DEA6DCC2-D463-4BC6-AB5D-FB140550BF00}" type="presOf" srcId="{5DC5505D-954C-41E7-AF69-9DE2AF75AF58}" destId="{C5C04AE4-6368-4D2A-B253-679C4046D429}" srcOrd="0" destOrd="0" presId="urn:microsoft.com/office/officeart/2005/8/layout/default#1"/>
    <dgm:cxn modelId="{420C46FB-EC97-4785-B912-756C5B2DF7D2}" type="presOf" srcId="{380C49F2-C000-48EF-BCE6-AD2BB7C893E1}" destId="{8CF6406C-2537-473B-987E-E9644840B43C}" srcOrd="0" destOrd="0" presId="urn:microsoft.com/office/officeart/2005/8/layout/default#1"/>
    <dgm:cxn modelId="{231EA37F-8B1A-4D3F-9437-ED0809BB6727}" type="presOf" srcId="{15B58C3B-6F41-4757-974C-2AA79A217628}" destId="{F892F1BF-27AD-4A10-B9C2-E5F1C03F8544}" srcOrd="0" destOrd="0" presId="urn:microsoft.com/office/officeart/2005/8/layout/default#1"/>
    <dgm:cxn modelId="{C451322C-5B84-4D5F-B977-97C89B6A3B90}" srcId="{10FCFF6B-7BD2-4E71-A92D-3AB5075C716A}" destId="{4DEF257A-DB66-4FA1-AA43-BF4CBA307431}" srcOrd="2" destOrd="0" parTransId="{B7167B1C-5A3E-40AA-AE62-6CAE5F69BD74}" sibTransId="{7B1805C6-8791-4554-B95E-4272230ADE29}"/>
    <dgm:cxn modelId="{C1A3A11C-1AFC-4296-9C47-721554F0912E}" srcId="{10FCFF6B-7BD2-4E71-A92D-3AB5075C716A}" destId="{FA3ED290-3BC9-472F-88F7-01937D15A0FA}" srcOrd="10" destOrd="0" parTransId="{198CFC6F-7B2E-417C-AEA0-7BE9B5B0C0F2}" sibTransId="{E6461B63-FE96-4BFE-9A0B-14A68E59F00A}"/>
    <dgm:cxn modelId="{3FDF7FC4-18AF-48B5-8A28-1AC717054E30}" type="presOf" srcId="{E1B45C1A-8F10-48E1-A21B-A3424B46F54C}" destId="{DFDAC83B-9D76-40FA-AD7B-4298BFA83360}" srcOrd="0" destOrd="0" presId="urn:microsoft.com/office/officeart/2005/8/layout/default#1"/>
    <dgm:cxn modelId="{D2C08B35-2244-45D0-88A5-C9F124235D56}" type="presOf" srcId="{64934EDA-43BB-4613-A9E6-EFDEE9FFC1BD}" destId="{67D753DC-0E23-42EE-9023-65D1E7505064}" srcOrd="0" destOrd="0" presId="urn:microsoft.com/office/officeart/2005/8/layout/default#1"/>
    <dgm:cxn modelId="{3505FB94-30FD-42C4-A649-92940BCD3C47}" type="presOf" srcId="{11E16930-0DE4-485B-A23E-DE2DB1655264}" destId="{03E403E6-F85C-45FC-AAC3-D2858654BD1B}" srcOrd="0" destOrd="0" presId="urn:microsoft.com/office/officeart/2005/8/layout/default#1"/>
    <dgm:cxn modelId="{441EF565-7CF1-4A89-A109-244601E39832}" type="presOf" srcId="{4DEF257A-DB66-4FA1-AA43-BF4CBA307431}" destId="{E7EEB02A-DBA5-4094-9C7C-B64E30DE46C8}" srcOrd="0" destOrd="0" presId="urn:microsoft.com/office/officeart/2005/8/layout/default#1"/>
    <dgm:cxn modelId="{FB7E4B3B-F37F-4AC0-BA48-C7D3B702F749}" srcId="{10FCFF6B-7BD2-4E71-A92D-3AB5075C716A}" destId="{374F182A-B0A9-44AE-89C7-4B1499A9E4F4}" srcOrd="6" destOrd="0" parTransId="{127F89C5-FC72-4AD1-B990-206E42D2900C}" sibTransId="{4F046BEA-6073-41E4-8203-065C702F5D12}"/>
    <dgm:cxn modelId="{37D2EA4E-CC74-40C5-B907-6F3C1DFF5B9F}" type="presOf" srcId="{10FCFF6B-7BD2-4E71-A92D-3AB5075C716A}" destId="{54F50579-2FC1-48EF-B43F-DA4B99EEF9F7}" srcOrd="0" destOrd="0" presId="urn:microsoft.com/office/officeart/2005/8/layout/default#1"/>
    <dgm:cxn modelId="{6BF4867F-0676-4DA8-A59F-BBF355FEA8E8}" srcId="{10FCFF6B-7BD2-4E71-A92D-3AB5075C716A}" destId="{11E16930-0DE4-485B-A23E-DE2DB1655264}" srcOrd="0" destOrd="0" parTransId="{14FCA752-41A9-4064-B814-F6D02141DC71}" sibTransId="{A47D01E9-F688-47FC-ADAA-638727BDE368}"/>
    <dgm:cxn modelId="{A2591113-7B8A-4DD1-BA80-E997969F89D2}" type="presOf" srcId="{43E506D6-5171-4659-BC83-E9D550B7805F}" destId="{DA4A5909-F449-4ABC-B624-07D8FE806671}" srcOrd="0" destOrd="0" presId="urn:microsoft.com/office/officeart/2005/8/layout/default#1"/>
    <dgm:cxn modelId="{B0F85D4D-30A4-47C3-9BA2-E11B00375C39}" srcId="{10FCFF6B-7BD2-4E71-A92D-3AB5075C716A}" destId="{64934EDA-43BB-4613-A9E6-EFDEE9FFC1BD}" srcOrd="8" destOrd="0" parTransId="{9A93D82F-94A3-475E-986E-47BDF9658013}" sibTransId="{BEE20F33-BEFB-41B0-9999-E01477311271}"/>
    <dgm:cxn modelId="{869C86B8-FA85-42D6-98D3-6300D489A932}" srcId="{10FCFF6B-7BD2-4E71-A92D-3AB5075C716A}" destId="{E7F93706-5771-4BBF-B0F7-00E475022DC1}" srcOrd="1" destOrd="0" parTransId="{A5987500-DDB0-41AE-8997-85223F5A2B03}" sibTransId="{3ACE1181-97AA-449F-AC19-CD6D4B0C2CB5}"/>
    <dgm:cxn modelId="{8D97140C-8F87-457A-9334-7E0CBD3EC772}" srcId="{10FCFF6B-7BD2-4E71-A92D-3AB5075C716A}" destId="{15B58C3B-6F41-4757-974C-2AA79A217628}" srcOrd="3" destOrd="0" parTransId="{A9EBA49C-1C06-43FC-8767-04E339FF9F6D}" sibTransId="{8753C976-76F8-4354-A327-39812CB15E76}"/>
    <dgm:cxn modelId="{DD2BC62D-51CF-4CE1-830D-853C650646C0}" srcId="{10FCFF6B-7BD2-4E71-A92D-3AB5075C716A}" destId="{E1B45C1A-8F10-48E1-A21B-A3424B46F54C}" srcOrd="7" destOrd="0" parTransId="{03F842C6-6802-42E7-946C-8878D2D3BC74}" sibTransId="{77D733FF-D15E-4C57-B598-83C24D665886}"/>
    <dgm:cxn modelId="{9CE0C685-5591-4D3F-B397-AD1C389C716B}" type="presParOf" srcId="{54F50579-2FC1-48EF-B43F-DA4B99EEF9F7}" destId="{03E403E6-F85C-45FC-AAC3-D2858654BD1B}" srcOrd="0" destOrd="0" presId="urn:microsoft.com/office/officeart/2005/8/layout/default#1"/>
    <dgm:cxn modelId="{13E1B594-7700-4C8F-BD1B-63C87A67C25B}" type="presParOf" srcId="{54F50579-2FC1-48EF-B43F-DA4B99EEF9F7}" destId="{CA22732B-CF28-4D9E-BD38-ED1AFD75350F}" srcOrd="1" destOrd="0" presId="urn:microsoft.com/office/officeart/2005/8/layout/default#1"/>
    <dgm:cxn modelId="{DCB900C5-570B-4C0F-A94E-5B95447503A7}" type="presParOf" srcId="{54F50579-2FC1-48EF-B43F-DA4B99EEF9F7}" destId="{D6EDFC4A-04DD-4016-9F53-00CAB6AE406C}" srcOrd="2" destOrd="0" presId="urn:microsoft.com/office/officeart/2005/8/layout/default#1"/>
    <dgm:cxn modelId="{5F37B92C-2A4A-4BC3-A637-3CE7CD3EB207}" type="presParOf" srcId="{54F50579-2FC1-48EF-B43F-DA4B99EEF9F7}" destId="{FBD48B28-621A-4D7A-8AB2-40A1EE11B6BD}" srcOrd="3" destOrd="0" presId="urn:microsoft.com/office/officeart/2005/8/layout/default#1"/>
    <dgm:cxn modelId="{84B2689C-1C5E-4CDB-BFB3-2F2D0923E76F}" type="presParOf" srcId="{54F50579-2FC1-48EF-B43F-DA4B99EEF9F7}" destId="{E7EEB02A-DBA5-4094-9C7C-B64E30DE46C8}" srcOrd="4" destOrd="0" presId="urn:microsoft.com/office/officeart/2005/8/layout/default#1"/>
    <dgm:cxn modelId="{E3FBF854-CC77-4982-AE00-B8EBAD8B19DE}" type="presParOf" srcId="{54F50579-2FC1-48EF-B43F-DA4B99EEF9F7}" destId="{703AD68B-FA93-4F22-B914-80E94B14DBC6}" srcOrd="5" destOrd="0" presId="urn:microsoft.com/office/officeart/2005/8/layout/default#1"/>
    <dgm:cxn modelId="{E7F63A26-BCE8-4DA5-AEE1-CDF38ECEC2E5}" type="presParOf" srcId="{54F50579-2FC1-48EF-B43F-DA4B99EEF9F7}" destId="{F892F1BF-27AD-4A10-B9C2-E5F1C03F8544}" srcOrd="6" destOrd="0" presId="urn:microsoft.com/office/officeart/2005/8/layout/default#1"/>
    <dgm:cxn modelId="{BC1AFED5-BB15-4008-B9D0-72D1B93DCBA9}" type="presParOf" srcId="{54F50579-2FC1-48EF-B43F-DA4B99EEF9F7}" destId="{2A904A3F-A3B2-43DE-82E7-54808FC60A3C}" srcOrd="7" destOrd="0" presId="urn:microsoft.com/office/officeart/2005/8/layout/default#1"/>
    <dgm:cxn modelId="{CD2279B9-6973-4650-BB35-54AE72E21DD1}" type="presParOf" srcId="{54F50579-2FC1-48EF-B43F-DA4B99EEF9F7}" destId="{C5C04AE4-6368-4D2A-B253-679C4046D429}" srcOrd="8" destOrd="0" presId="urn:microsoft.com/office/officeart/2005/8/layout/default#1"/>
    <dgm:cxn modelId="{56B5D9D7-9713-40D8-8A0A-3C9C7500ECDE}" type="presParOf" srcId="{54F50579-2FC1-48EF-B43F-DA4B99EEF9F7}" destId="{83BA3653-98B9-4DC3-B54C-35AF2243DE3D}" srcOrd="9" destOrd="0" presId="urn:microsoft.com/office/officeart/2005/8/layout/default#1"/>
    <dgm:cxn modelId="{769E11FA-A84D-4E1D-B40D-6C7168C0F42C}" type="presParOf" srcId="{54F50579-2FC1-48EF-B43F-DA4B99EEF9F7}" destId="{8CF6406C-2537-473B-987E-E9644840B43C}" srcOrd="10" destOrd="0" presId="urn:microsoft.com/office/officeart/2005/8/layout/default#1"/>
    <dgm:cxn modelId="{70DF229D-944B-4EF6-9269-5F69256E0903}" type="presParOf" srcId="{54F50579-2FC1-48EF-B43F-DA4B99EEF9F7}" destId="{2F2B82CF-2920-4B50-99D9-AE26A73AF91C}" srcOrd="11" destOrd="0" presId="urn:microsoft.com/office/officeart/2005/8/layout/default#1"/>
    <dgm:cxn modelId="{A0E9049F-5BDC-4058-8CB1-12F10618B063}" type="presParOf" srcId="{54F50579-2FC1-48EF-B43F-DA4B99EEF9F7}" destId="{6F0AF3E2-C12D-4D9E-A6C0-8C824A774544}" srcOrd="12" destOrd="0" presId="urn:microsoft.com/office/officeart/2005/8/layout/default#1"/>
    <dgm:cxn modelId="{17BB2806-112C-4A4C-91EC-FC59BA9CA8C6}" type="presParOf" srcId="{54F50579-2FC1-48EF-B43F-DA4B99EEF9F7}" destId="{0E628ADE-5DBA-47A8-B6ED-5AC50F74EB4C}" srcOrd="13" destOrd="0" presId="urn:microsoft.com/office/officeart/2005/8/layout/default#1"/>
    <dgm:cxn modelId="{9D7571BD-CAEF-4B33-B485-F1BDB4E6FED3}" type="presParOf" srcId="{54F50579-2FC1-48EF-B43F-DA4B99EEF9F7}" destId="{DFDAC83B-9D76-40FA-AD7B-4298BFA83360}" srcOrd="14" destOrd="0" presId="urn:microsoft.com/office/officeart/2005/8/layout/default#1"/>
    <dgm:cxn modelId="{E6CAD2BF-B946-49D2-9B98-C7D94C3FEA49}" type="presParOf" srcId="{54F50579-2FC1-48EF-B43F-DA4B99EEF9F7}" destId="{552B2DD7-DF2C-4026-8C49-F6FF44632CB9}" srcOrd="15" destOrd="0" presId="urn:microsoft.com/office/officeart/2005/8/layout/default#1"/>
    <dgm:cxn modelId="{AD0E59E5-AF05-4DF0-A9AD-22CDA84EE687}" type="presParOf" srcId="{54F50579-2FC1-48EF-B43F-DA4B99EEF9F7}" destId="{67D753DC-0E23-42EE-9023-65D1E7505064}" srcOrd="16" destOrd="0" presId="urn:microsoft.com/office/officeart/2005/8/layout/default#1"/>
    <dgm:cxn modelId="{B3C7C1B5-7D95-441F-9D6C-08D6E0D2CC85}" type="presParOf" srcId="{54F50579-2FC1-48EF-B43F-DA4B99EEF9F7}" destId="{C2F02B10-5B93-421E-92B7-2D14392A6B4F}" srcOrd="17" destOrd="0" presId="urn:microsoft.com/office/officeart/2005/8/layout/default#1"/>
    <dgm:cxn modelId="{7F2F4D90-4B2D-47A9-A443-BCB85A3267B9}" type="presParOf" srcId="{54F50579-2FC1-48EF-B43F-DA4B99EEF9F7}" destId="{DA4A5909-F449-4ABC-B624-07D8FE806671}" srcOrd="18" destOrd="0" presId="urn:microsoft.com/office/officeart/2005/8/layout/default#1"/>
    <dgm:cxn modelId="{18CAC436-6C65-4CBC-B085-FE817222587B}" type="presParOf" srcId="{54F50579-2FC1-48EF-B43F-DA4B99EEF9F7}" destId="{C287E3B1-8491-4392-92ED-36C97061CF78}" srcOrd="19" destOrd="0" presId="urn:microsoft.com/office/officeart/2005/8/layout/default#1"/>
    <dgm:cxn modelId="{BB2A346C-C3A9-4B1D-9258-7F8A40C69C03}" type="presParOf" srcId="{54F50579-2FC1-48EF-B43F-DA4B99EEF9F7}" destId="{A39D8AD9-4219-4B8B-A9F1-906375EAE6C7}" srcOrd="2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43A3EE-3A94-4C74-A7EE-68CF390275BC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915D3C-CED0-4079-BFC4-2495504FD441}">
      <dgm:prSet/>
      <dgm:spPr/>
      <dgm:t>
        <a:bodyPr/>
        <a:lstStyle/>
        <a:p>
          <a:pPr rtl="0"/>
          <a:r>
            <a:rPr lang="ru-RU" b="1" dirty="0" smtClean="0"/>
            <a:t>кружки разговорные </a:t>
          </a:r>
          <a:endParaRPr lang="ru-RU" b="1" dirty="0"/>
        </a:p>
      </dgm:t>
    </dgm:pt>
    <dgm:pt modelId="{DBA10649-3659-4008-95B5-3D6863459F0B}" type="parTrans" cxnId="{44A22D9E-9823-42F9-81C8-CA63A987CB6F}">
      <dgm:prSet/>
      <dgm:spPr/>
      <dgm:t>
        <a:bodyPr/>
        <a:lstStyle/>
        <a:p>
          <a:endParaRPr lang="ru-RU"/>
        </a:p>
      </dgm:t>
    </dgm:pt>
    <dgm:pt modelId="{1FF29055-5FD1-4D39-86CC-9D8D20B38FCE}" type="sibTrans" cxnId="{44A22D9E-9823-42F9-81C8-CA63A987CB6F}">
      <dgm:prSet/>
      <dgm:spPr/>
      <dgm:t>
        <a:bodyPr/>
        <a:lstStyle/>
        <a:p>
          <a:endParaRPr lang="ru-RU"/>
        </a:p>
      </dgm:t>
    </dgm:pt>
    <dgm:pt modelId="{F92AA956-1A59-4EC5-A9A5-4B6357B6E941}">
      <dgm:prSet/>
      <dgm:spPr/>
      <dgm:t>
        <a:bodyPr/>
        <a:lstStyle/>
        <a:p>
          <a:pPr rtl="0"/>
          <a:r>
            <a:rPr lang="ru-RU" b="1" dirty="0" smtClean="0"/>
            <a:t>кружки драматические</a:t>
          </a:r>
          <a:endParaRPr lang="ru-RU" b="1" dirty="0"/>
        </a:p>
      </dgm:t>
    </dgm:pt>
    <dgm:pt modelId="{65C8FD16-4523-4460-8BBC-0480D0337AA2}" type="parTrans" cxnId="{0BEE1609-3E42-477E-8A1E-8DB7DC57735F}">
      <dgm:prSet/>
      <dgm:spPr/>
      <dgm:t>
        <a:bodyPr/>
        <a:lstStyle/>
        <a:p>
          <a:endParaRPr lang="ru-RU"/>
        </a:p>
      </dgm:t>
    </dgm:pt>
    <dgm:pt modelId="{5E9B834C-FD1F-4BE8-92BC-507AF987C245}" type="sibTrans" cxnId="{0BEE1609-3E42-477E-8A1E-8DB7DC57735F}">
      <dgm:prSet/>
      <dgm:spPr/>
      <dgm:t>
        <a:bodyPr/>
        <a:lstStyle/>
        <a:p>
          <a:endParaRPr lang="ru-RU"/>
        </a:p>
      </dgm:t>
    </dgm:pt>
    <dgm:pt modelId="{35C79ADB-2326-44D6-B8CD-019816879F80}">
      <dgm:prSet/>
      <dgm:spPr/>
      <dgm:t>
        <a:bodyPr/>
        <a:lstStyle/>
        <a:p>
          <a:pPr rtl="0"/>
          <a:r>
            <a:rPr lang="ru-RU" b="1" dirty="0" smtClean="0"/>
            <a:t>кружки переводчиков</a:t>
          </a:r>
          <a:endParaRPr lang="ru-RU" b="1" dirty="0"/>
        </a:p>
      </dgm:t>
    </dgm:pt>
    <dgm:pt modelId="{9C070CB6-162F-4188-9E5C-63600D5A3188}" type="parTrans" cxnId="{4C5BD9AD-3FAE-47CF-874E-A2E2C2FF2B0D}">
      <dgm:prSet/>
      <dgm:spPr/>
      <dgm:t>
        <a:bodyPr/>
        <a:lstStyle/>
        <a:p>
          <a:endParaRPr lang="ru-RU"/>
        </a:p>
      </dgm:t>
    </dgm:pt>
    <dgm:pt modelId="{04574B7F-47ED-4D66-BE35-E5BBCB87AFBD}" type="sibTrans" cxnId="{4C5BD9AD-3FAE-47CF-874E-A2E2C2FF2B0D}">
      <dgm:prSet/>
      <dgm:spPr/>
      <dgm:t>
        <a:bodyPr/>
        <a:lstStyle/>
        <a:p>
          <a:endParaRPr lang="ru-RU"/>
        </a:p>
      </dgm:t>
    </dgm:pt>
    <dgm:pt modelId="{427AC1FB-0574-4B88-8792-4AE66D3FAB91}">
      <dgm:prSet/>
      <dgm:spPr/>
      <dgm:t>
        <a:bodyPr/>
        <a:lstStyle/>
        <a:p>
          <a:pPr rtl="0"/>
          <a:r>
            <a:rPr lang="ru-RU" b="1" dirty="0" smtClean="0"/>
            <a:t>клуб внеклассного чтения</a:t>
          </a:r>
          <a:endParaRPr lang="ru-RU" b="1" dirty="0"/>
        </a:p>
      </dgm:t>
    </dgm:pt>
    <dgm:pt modelId="{309CE2DB-0A18-42AC-9BF6-DD24A206122B}" type="parTrans" cxnId="{8CD7438B-4AB8-4AD2-BD85-C94966B61852}">
      <dgm:prSet/>
      <dgm:spPr/>
      <dgm:t>
        <a:bodyPr/>
        <a:lstStyle/>
        <a:p>
          <a:endParaRPr lang="ru-RU"/>
        </a:p>
      </dgm:t>
    </dgm:pt>
    <dgm:pt modelId="{F99BD1DC-F37E-4E86-B88D-1DB80C3DC6B1}" type="sibTrans" cxnId="{8CD7438B-4AB8-4AD2-BD85-C94966B61852}">
      <dgm:prSet/>
      <dgm:spPr/>
      <dgm:t>
        <a:bodyPr/>
        <a:lstStyle/>
        <a:p>
          <a:endParaRPr lang="ru-RU"/>
        </a:p>
      </dgm:t>
    </dgm:pt>
    <dgm:pt modelId="{4BD1741B-CD09-408C-BA91-F06362C40EEF}">
      <dgm:prSet/>
      <dgm:spPr/>
      <dgm:t>
        <a:bodyPr/>
        <a:lstStyle/>
        <a:p>
          <a:pPr rtl="0"/>
          <a:r>
            <a:rPr lang="ru-RU" b="1" dirty="0" smtClean="0"/>
            <a:t>клуб КВН</a:t>
          </a:r>
          <a:endParaRPr lang="ru-RU" b="1" dirty="0"/>
        </a:p>
      </dgm:t>
    </dgm:pt>
    <dgm:pt modelId="{99C359D6-3401-43C3-8A47-F62416C6E180}" type="parTrans" cxnId="{157C186A-A4F0-48BC-B65B-9A27FDC6A977}">
      <dgm:prSet/>
      <dgm:spPr/>
      <dgm:t>
        <a:bodyPr/>
        <a:lstStyle/>
        <a:p>
          <a:endParaRPr lang="ru-RU"/>
        </a:p>
      </dgm:t>
    </dgm:pt>
    <dgm:pt modelId="{59D0DBC0-9D58-4C33-9006-85003EC3A9C2}" type="sibTrans" cxnId="{157C186A-A4F0-48BC-B65B-9A27FDC6A977}">
      <dgm:prSet/>
      <dgm:spPr/>
      <dgm:t>
        <a:bodyPr/>
        <a:lstStyle/>
        <a:p>
          <a:endParaRPr lang="ru-RU"/>
        </a:p>
      </dgm:t>
    </dgm:pt>
    <dgm:pt modelId="{E229A8B2-08B5-495D-A004-BFFCB2B204EB}">
      <dgm:prSet/>
      <dgm:spPr/>
      <dgm:t>
        <a:bodyPr/>
        <a:lstStyle/>
        <a:p>
          <a:pPr rtl="0"/>
          <a:r>
            <a:rPr lang="ru-RU" b="1" dirty="0" smtClean="0"/>
            <a:t>кружок</a:t>
          </a:r>
          <a:r>
            <a:rPr lang="ru-RU" dirty="0" smtClean="0"/>
            <a:t> </a:t>
          </a:r>
          <a:r>
            <a:rPr lang="ru-RU" b="1" dirty="0" smtClean="0"/>
            <a:t>страноведения</a:t>
          </a:r>
          <a:endParaRPr lang="ru-RU" b="1" dirty="0"/>
        </a:p>
      </dgm:t>
    </dgm:pt>
    <dgm:pt modelId="{918B3410-9604-41F2-B89F-BA9BEA9948CD}" type="parTrans" cxnId="{135996ED-FE99-4B0A-9962-C45EC34C2C4B}">
      <dgm:prSet/>
      <dgm:spPr/>
      <dgm:t>
        <a:bodyPr/>
        <a:lstStyle/>
        <a:p>
          <a:endParaRPr lang="ru-RU"/>
        </a:p>
      </dgm:t>
    </dgm:pt>
    <dgm:pt modelId="{FC1EF7C6-A0AC-4D30-9D96-0EB2572B25EF}" type="sibTrans" cxnId="{135996ED-FE99-4B0A-9962-C45EC34C2C4B}">
      <dgm:prSet/>
      <dgm:spPr/>
      <dgm:t>
        <a:bodyPr/>
        <a:lstStyle/>
        <a:p>
          <a:endParaRPr lang="ru-RU"/>
        </a:p>
      </dgm:t>
    </dgm:pt>
    <dgm:pt modelId="{90FD2BD5-BEE7-446E-8DC7-32C956DB7DE0}" type="pres">
      <dgm:prSet presAssocID="{8E43A3EE-3A94-4C74-A7EE-68CF390275B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F3EA0E-6267-482B-85AB-C7EAFF540163}" type="pres">
      <dgm:prSet presAssocID="{05915D3C-CED0-4079-BFC4-2495504FD441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50AC4-3733-406C-A79B-1160DA942699}" type="pres">
      <dgm:prSet presAssocID="{1FF29055-5FD1-4D39-86CC-9D8D20B38FCE}" presName="sibTrans" presStyleCnt="0"/>
      <dgm:spPr/>
    </dgm:pt>
    <dgm:pt modelId="{2F665544-B680-4E14-876A-FD4FCE0BE5D5}" type="pres">
      <dgm:prSet presAssocID="{F92AA956-1A59-4EC5-A9A5-4B6357B6E94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53DA8D-02D9-4F6F-960A-0880193D5E37}" type="pres">
      <dgm:prSet presAssocID="{5E9B834C-FD1F-4BE8-92BC-507AF987C245}" presName="sibTrans" presStyleCnt="0"/>
      <dgm:spPr/>
    </dgm:pt>
    <dgm:pt modelId="{ACEDF574-598A-43F3-8CB9-7D8EEAF14B17}" type="pres">
      <dgm:prSet presAssocID="{35C79ADB-2326-44D6-B8CD-019816879F8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16BA30-19DA-4B83-B7B5-83E74B367612}" type="pres">
      <dgm:prSet presAssocID="{04574B7F-47ED-4D66-BE35-E5BBCB87AFBD}" presName="sibTrans" presStyleCnt="0"/>
      <dgm:spPr/>
    </dgm:pt>
    <dgm:pt modelId="{55557D21-5B4F-42F7-84F4-E2C8FAA17DA6}" type="pres">
      <dgm:prSet presAssocID="{427AC1FB-0574-4B88-8792-4AE66D3FAB9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BE992F-D583-4790-AE07-3E2F3D0E78FD}" type="pres">
      <dgm:prSet presAssocID="{F99BD1DC-F37E-4E86-B88D-1DB80C3DC6B1}" presName="sibTrans" presStyleCnt="0"/>
      <dgm:spPr/>
    </dgm:pt>
    <dgm:pt modelId="{F569810C-13BF-47AF-A833-CB1C13D9C1ED}" type="pres">
      <dgm:prSet presAssocID="{4BD1741B-CD09-408C-BA91-F06362C40EEF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634EAB-72D9-4EE4-9F0E-8CE8339187C7}" type="pres">
      <dgm:prSet presAssocID="{59D0DBC0-9D58-4C33-9006-85003EC3A9C2}" presName="sibTrans" presStyleCnt="0"/>
      <dgm:spPr/>
    </dgm:pt>
    <dgm:pt modelId="{9F4F2CDB-6C8D-4B4B-A588-01AD7A1F73F7}" type="pres">
      <dgm:prSet presAssocID="{E229A8B2-08B5-495D-A004-BFFCB2B204E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A22D9E-9823-42F9-81C8-CA63A987CB6F}" srcId="{8E43A3EE-3A94-4C74-A7EE-68CF390275BC}" destId="{05915D3C-CED0-4079-BFC4-2495504FD441}" srcOrd="0" destOrd="0" parTransId="{DBA10649-3659-4008-95B5-3D6863459F0B}" sibTransId="{1FF29055-5FD1-4D39-86CC-9D8D20B38FCE}"/>
    <dgm:cxn modelId="{8CD7438B-4AB8-4AD2-BD85-C94966B61852}" srcId="{8E43A3EE-3A94-4C74-A7EE-68CF390275BC}" destId="{427AC1FB-0574-4B88-8792-4AE66D3FAB91}" srcOrd="3" destOrd="0" parTransId="{309CE2DB-0A18-42AC-9BF6-DD24A206122B}" sibTransId="{F99BD1DC-F37E-4E86-B88D-1DB80C3DC6B1}"/>
    <dgm:cxn modelId="{ADFC9CDF-2220-449F-A613-1903D13E8AB6}" type="presOf" srcId="{8E43A3EE-3A94-4C74-A7EE-68CF390275BC}" destId="{90FD2BD5-BEE7-446E-8DC7-32C956DB7DE0}" srcOrd="0" destOrd="0" presId="urn:microsoft.com/office/officeart/2005/8/layout/default#2"/>
    <dgm:cxn modelId="{4C5BD9AD-3FAE-47CF-874E-A2E2C2FF2B0D}" srcId="{8E43A3EE-3A94-4C74-A7EE-68CF390275BC}" destId="{35C79ADB-2326-44D6-B8CD-019816879F80}" srcOrd="2" destOrd="0" parTransId="{9C070CB6-162F-4188-9E5C-63600D5A3188}" sibTransId="{04574B7F-47ED-4D66-BE35-E5BBCB87AFBD}"/>
    <dgm:cxn modelId="{135996ED-FE99-4B0A-9962-C45EC34C2C4B}" srcId="{8E43A3EE-3A94-4C74-A7EE-68CF390275BC}" destId="{E229A8B2-08B5-495D-A004-BFFCB2B204EB}" srcOrd="5" destOrd="0" parTransId="{918B3410-9604-41F2-B89F-BA9BEA9948CD}" sibTransId="{FC1EF7C6-A0AC-4D30-9D96-0EB2572B25EF}"/>
    <dgm:cxn modelId="{CEDD8A6A-4A73-4BBF-B877-80E5B1746FF9}" type="presOf" srcId="{4BD1741B-CD09-408C-BA91-F06362C40EEF}" destId="{F569810C-13BF-47AF-A833-CB1C13D9C1ED}" srcOrd="0" destOrd="0" presId="urn:microsoft.com/office/officeart/2005/8/layout/default#2"/>
    <dgm:cxn modelId="{0BEE1609-3E42-477E-8A1E-8DB7DC57735F}" srcId="{8E43A3EE-3A94-4C74-A7EE-68CF390275BC}" destId="{F92AA956-1A59-4EC5-A9A5-4B6357B6E941}" srcOrd="1" destOrd="0" parTransId="{65C8FD16-4523-4460-8BBC-0480D0337AA2}" sibTransId="{5E9B834C-FD1F-4BE8-92BC-507AF987C245}"/>
    <dgm:cxn modelId="{6008E538-4038-4AE2-98CF-FA4F434D4E5E}" type="presOf" srcId="{F92AA956-1A59-4EC5-A9A5-4B6357B6E941}" destId="{2F665544-B680-4E14-876A-FD4FCE0BE5D5}" srcOrd="0" destOrd="0" presId="urn:microsoft.com/office/officeart/2005/8/layout/default#2"/>
    <dgm:cxn modelId="{CC912F5F-932A-4DC0-98BA-023B434F22D6}" type="presOf" srcId="{427AC1FB-0574-4B88-8792-4AE66D3FAB91}" destId="{55557D21-5B4F-42F7-84F4-E2C8FAA17DA6}" srcOrd="0" destOrd="0" presId="urn:microsoft.com/office/officeart/2005/8/layout/default#2"/>
    <dgm:cxn modelId="{0E07C6A5-8DDA-4ADB-B16A-B3FBDA233471}" type="presOf" srcId="{35C79ADB-2326-44D6-B8CD-019816879F80}" destId="{ACEDF574-598A-43F3-8CB9-7D8EEAF14B17}" srcOrd="0" destOrd="0" presId="urn:microsoft.com/office/officeart/2005/8/layout/default#2"/>
    <dgm:cxn modelId="{662931B4-0352-4672-A6C2-8FCA5EEA455E}" type="presOf" srcId="{05915D3C-CED0-4079-BFC4-2495504FD441}" destId="{AAF3EA0E-6267-482B-85AB-C7EAFF540163}" srcOrd="0" destOrd="0" presId="urn:microsoft.com/office/officeart/2005/8/layout/default#2"/>
    <dgm:cxn modelId="{09EDE1D5-F82E-4A76-AA76-8C0AF9E8E4B7}" type="presOf" srcId="{E229A8B2-08B5-495D-A004-BFFCB2B204EB}" destId="{9F4F2CDB-6C8D-4B4B-A588-01AD7A1F73F7}" srcOrd="0" destOrd="0" presId="urn:microsoft.com/office/officeart/2005/8/layout/default#2"/>
    <dgm:cxn modelId="{157C186A-A4F0-48BC-B65B-9A27FDC6A977}" srcId="{8E43A3EE-3A94-4C74-A7EE-68CF390275BC}" destId="{4BD1741B-CD09-408C-BA91-F06362C40EEF}" srcOrd="4" destOrd="0" parTransId="{99C359D6-3401-43C3-8A47-F62416C6E180}" sibTransId="{59D0DBC0-9D58-4C33-9006-85003EC3A9C2}"/>
    <dgm:cxn modelId="{6400D5A4-6FCD-4B61-9CC9-C2388F7C2369}" type="presParOf" srcId="{90FD2BD5-BEE7-446E-8DC7-32C956DB7DE0}" destId="{AAF3EA0E-6267-482B-85AB-C7EAFF540163}" srcOrd="0" destOrd="0" presId="urn:microsoft.com/office/officeart/2005/8/layout/default#2"/>
    <dgm:cxn modelId="{3FD15AF7-3BA0-454C-A3AA-56E92670D2E8}" type="presParOf" srcId="{90FD2BD5-BEE7-446E-8DC7-32C956DB7DE0}" destId="{3A150AC4-3733-406C-A79B-1160DA942699}" srcOrd="1" destOrd="0" presId="urn:microsoft.com/office/officeart/2005/8/layout/default#2"/>
    <dgm:cxn modelId="{1D34023C-BBF0-44BA-BC84-B8E2EC2FF6C0}" type="presParOf" srcId="{90FD2BD5-BEE7-446E-8DC7-32C956DB7DE0}" destId="{2F665544-B680-4E14-876A-FD4FCE0BE5D5}" srcOrd="2" destOrd="0" presId="urn:microsoft.com/office/officeart/2005/8/layout/default#2"/>
    <dgm:cxn modelId="{0C9858B4-9615-4AFB-93BA-A4B94D824CA8}" type="presParOf" srcId="{90FD2BD5-BEE7-446E-8DC7-32C956DB7DE0}" destId="{C553DA8D-02D9-4F6F-960A-0880193D5E37}" srcOrd="3" destOrd="0" presId="urn:microsoft.com/office/officeart/2005/8/layout/default#2"/>
    <dgm:cxn modelId="{A8FE7B31-D5AC-4CC8-A8B7-9735A614DC3A}" type="presParOf" srcId="{90FD2BD5-BEE7-446E-8DC7-32C956DB7DE0}" destId="{ACEDF574-598A-43F3-8CB9-7D8EEAF14B17}" srcOrd="4" destOrd="0" presId="urn:microsoft.com/office/officeart/2005/8/layout/default#2"/>
    <dgm:cxn modelId="{77778A3E-17D3-4DFF-9F46-7DA6EDE5FAA4}" type="presParOf" srcId="{90FD2BD5-BEE7-446E-8DC7-32C956DB7DE0}" destId="{CB16BA30-19DA-4B83-B7B5-83E74B367612}" srcOrd="5" destOrd="0" presId="urn:microsoft.com/office/officeart/2005/8/layout/default#2"/>
    <dgm:cxn modelId="{42A8CF15-BEF5-4EEC-8CCC-F788D09EBCF5}" type="presParOf" srcId="{90FD2BD5-BEE7-446E-8DC7-32C956DB7DE0}" destId="{55557D21-5B4F-42F7-84F4-E2C8FAA17DA6}" srcOrd="6" destOrd="0" presId="urn:microsoft.com/office/officeart/2005/8/layout/default#2"/>
    <dgm:cxn modelId="{61B973E9-2428-4924-90D9-1AB6C5AA4310}" type="presParOf" srcId="{90FD2BD5-BEE7-446E-8DC7-32C956DB7DE0}" destId="{6FBE992F-D583-4790-AE07-3E2F3D0E78FD}" srcOrd="7" destOrd="0" presId="urn:microsoft.com/office/officeart/2005/8/layout/default#2"/>
    <dgm:cxn modelId="{511416F3-41A4-463D-90CC-FF78BB93B17B}" type="presParOf" srcId="{90FD2BD5-BEE7-446E-8DC7-32C956DB7DE0}" destId="{F569810C-13BF-47AF-A833-CB1C13D9C1ED}" srcOrd="8" destOrd="0" presId="urn:microsoft.com/office/officeart/2005/8/layout/default#2"/>
    <dgm:cxn modelId="{13DB14B2-3F49-4ED8-91E6-D97661BAAAC1}" type="presParOf" srcId="{90FD2BD5-BEE7-446E-8DC7-32C956DB7DE0}" destId="{DC634EAB-72D9-4EE4-9F0E-8CE8339187C7}" srcOrd="9" destOrd="0" presId="urn:microsoft.com/office/officeart/2005/8/layout/default#2"/>
    <dgm:cxn modelId="{C6606282-ACD6-4753-8336-2B832C81CCB0}" type="presParOf" srcId="{90FD2BD5-BEE7-446E-8DC7-32C956DB7DE0}" destId="{9F4F2CDB-6C8D-4B4B-A588-01AD7A1F73F7}" srcOrd="10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67402-2863-450E-BED0-C0B54147B0F7}">
      <dsp:nvSpPr>
        <dsp:cNvPr id="0" name=""/>
        <dsp:cNvSpPr/>
      </dsp:nvSpPr>
      <dsp:spPr>
        <a:xfrm>
          <a:off x="9999" y="28069"/>
          <a:ext cx="7190800" cy="5056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i="0" kern="1200" baseline="0" dirty="0" smtClean="0">
              <a:latin typeface="Times New Roman" pitchFamily="18" charset="0"/>
              <a:cs typeface="Times New Roman" pitchFamily="18" charset="0"/>
            </a:rPr>
            <a:t>Принцип связи обучения с жизнью</a:t>
          </a:r>
          <a:endParaRPr lang="ru-RU" sz="3200" b="0" i="0" kern="1200" baseline="0" dirty="0">
            <a:latin typeface="Times New Roman" pitchFamily="18" charset="0"/>
            <a:cs typeface="Times New Roman" pitchFamily="18" charset="0"/>
          </a:endParaRPr>
        </a:p>
      </dsp:txBody>
      <dsp:txXfrm>
        <a:off x="262801" y="28069"/>
        <a:ext cx="6685197" cy="5056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FE171C-47D8-47AE-82F1-DF5B2AA98AED}">
      <dsp:nvSpPr>
        <dsp:cNvPr id="0" name=""/>
        <dsp:cNvSpPr/>
      </dsp:nvSpPr>
      <dsp:spPr>
        <a:xfrm>
          <a:off x="880129" y="1151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вечера художественной самодеятельности</a:t>
          </a:r>
          <a:endParaRPr lang="ru-RU" sz="1600" b="1" kern="1200" dirty="0"/>
        </a:p>
      </dsp:txBody>
      <dsp:txXfrm>
        <a:off x="880129" y="1151"/>
        <a:ext cx="1812681" cy="1087609"/>
      </dsp:txXfrm>
    </dsp:sp>
    <dsp:sp modelId="{568E5072-EDAB-49F3-9F13-E7CCABC33D69}">
      <dsp:nvSpPr>
        <dsp:cNvPr id="0" name=""/>
        <dsp:cNvSpPr/>
      </dsp:nvSpPr>
      <dsp:spPr>
        <a:xfrm>
          <a:off x="2874079" y="1151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фестивали</a:t>
          </a:r>
          <a:endParaRPr lang="ru-RU" sz="1600" b="1" kern="1200" dirty="0"/>
        </a:p>
      </dsp:txBody>
      <dsp:txXfrm>
        <a:off x="2874079" y="1151"/>
        <a:ext cx="1812681" cy="1087609"/>
      </dsp:txXfrm>
    </dsp:sp>
    <dsp:sp modelId="{814A266A-3285-4AC5-AB23-4D031AC6DFE7}">
      <dsp:nvSpPr>
        <dsp:cNvPr id="0" name=""/>
        <dsp:cNvSpPr/>
      </dsp:nvSpPr>
      <dsp:spPr>
        <a:xfrm>
          <a:off x="4868029" y="1151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конкурсы</a:t>
          </a:r>
          <a:endParaRPr lang="ru-RU" sz="1600" b="1" kern="1200" dirty="0"/>
        </a:p>
      </dsp:txBody>
      <dsp:txXfrm>
        <a:off x="4868029" y="1151"/>
        <a:ext cx="1812681" cy="1087609"/>
      </dsp:txXfrm>
    </dsp:sp>
    <dsp:sp modelId="{D64133F5-7D3B-4F04-BBF4-ABDCD923976E}">
      <dsp:nvSpPr>
        <dsp:cNvPr id="0" name=""/>
        <dsp:cNvSpPr/>
      </dsp:nvSpPr>
      <dsp:spPr>
        <a:xfrm>
          <a:off x="880129" y="1270028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карнавалы</a:t>
          </a:r>
          <a:endParaRPr lang="ru-RU" sz="1600" b="1" kern="1200" dirty="0"/>
        </a:p>
      </dsp:txBody>
      <dsp:txXfrm>
        <a:off x="880129" y="1270028"/>
        <a:ext cx="1812681" cy="1087609"/>
      </dsp:txXfrm>
    </dsp:sp>
    <dsp:sp modelId="{714D8484-CAA4-4296-8B65-56B17CC47D06}">
      <dsp:nvSpPr>
        <dsp:cNvPr id="0" name=""/>
        <dsp:cNvSpPr/>
      </dsp:nvSpPr>
      <dsp:spPr>
        <a:xfrm>
          <a:off x="2874079" y="1270028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тематические</a:t>
          </a:r>
          <a:r>
            <a:rPr lang="ru-RU" sz="1600" kern="1200" dirty="0" smtClean="0"/>
            <a:t> </a:t>
          </a:r>
          <a:r>
            <a:rPr lang="ru-RU" sz="1600" b="1" kern="1200" dirty="0" smtClean="0"/>
            <a:t>вечера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2874079" y="1270028"/>
        <a:ext cx="1812681" cy="1087609"/>
      </dsp:txXfrm>
    </dsp:sp>
    <dsp:sp modelId="{E505402C-765C-4491-B79D-9D54C9CFC41D}">
      <dsp:nvSpPr>
        <dsp:cNvPr id="0" name=""/>
        <dsp:cNvSpPr/>
      </dsp:nvSpPr>
      <dsp:spPr>
        <a:xfrm>
          <a:off x="4868029" y="1270028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конференции</a:t>
          </a:r>
          <a:endParaRPr lang="ru-RU" sz="1600" b="1" kern="1200" dirty="0"/>
        </a:p>
      </dsp:txBody>
      <dsp:txXfrm>
        <a:off x="4868029" y="1270028"/>
        <a:ext cx="1812681" cy="1087609"/>
      </dsp:txXfrm>
    </dsp:sp>
    <dsp:sp modelId="{FB395E23-5FF3-4DFE-8F85-DA851DF5EA0B}">
      <dsp:nvSpPr>
        <dsp:cNvPr id="0" name=""/>
        <dsp:cNvSpPr/>
      </dsp:nvSpPr>
      <dsp:spPr>
        <a:xfrm>
          <a:off x="880129" y="2538906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выставки</a:t>
          </a:r>
          <a:endParaRPr lang="ru-RU" sz="1600" b="1" kern="1200" dirty="0"/>
        </a:p>
      </dsp:txBody>
      <dsp:txXfrm>
        <a:off x="880129" y="2538906"/>
        <a:ext cx="1812681" cy="1087609"/>
      </dsp:txXfrm>
    </dsp:sp>
    <dsp:sp modelId="{B9BF653E-E738-460E-9110-DA082090D7F8}">
      <dsp:nvSpPr>
        <dsp:cNvPr id="0" name=""/>
        <dsp:cNvSpPr/>
      </dsp:nvSpPr>
      <dsp:spPr>
        <a:xfrm>
          <a:off x="2874079" y="2538906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неделя иностранного языка в школе</a:t>
          </a:r>
          <a:endParaRPr lang="ru-RU" sz="1600" b="1" kern="1200" dirty="0"/>
        </a:p>
      </dsp:txBody>
      <dsp:txXfrm>
        <a:off x="2874079" y="2538906"/>
        <a:ext cx="1812681" cy="1087609"/>
      </dsp:txXfrm>
    </dsp:sp>
    <dsp:sp modelId="{7CC41E86-3184-44D8-B54D-302CFE0B4BFD}">
      <dsp:nvSpPr>
        <dsp:cNvPr id="0" name=""/>
        <dsp:cNvSpPr/>
      </dsp:nvSpPr>
      <dsp:spPr>
        <a:xfrm>
          <a:off x="4868029" y="2538906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праздники (алфавита и т. д.)</a:t>
          </a:r>
          <a:endParaRPr lang="ru-RU" sz="1600" b="1" kern="1200" dirty="0"/>
        </a:p>
      </dsp:txBody>
      <dsp:txXfrm>
        <a:off x="4868029" y="2538906"/>
        <a:ext cx="1812681" cy="1087609"/>
      </dsp:txXfrm>
    </dsp:sp>
    <dsp:sp modelId="{E055A173-2621-4B8F-94FC-8AAC600473E0}">
      <dsp:nvSpPr>
        <dsp:cNvPr id="0" name=""/>
        <dsp:cNvSpPr/>
      </dsp:nvSpPr>
      <dsp:spPr>
        <a:xfrm>
          <a:off x="2874079" y="3807783"/>
          <a:ext cx="1812681" cy="10876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экскурсии</a:t>
          </a:r>
          <a:endParaRPr lang="ru-RU" sz="1600" b="1" kern="1200" dirty="0"/>
        </a:p>
      </dsp:txBody>
      <dsp:txXfrm>
        <a:off x="2874079" y="3807783"/>
        <a:ext cx="1812681" cy="108760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FB282-2D03-4D37-8659-5D98D2548CCD}">
      <dsp:nvSpPr>
        <dsp:cNvPr id="0" name=""/>
        <dsp:cNvSpPr/>
      </dsp:nvSpPr>
      <dsp:spPr>
        <a:xfrm>
          <a:off x="323531" y="864096"/>
          <a:ext cx="1972902" cy="98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соревновательные</a:t>
          </a:r>
          <a:endParaRPr lang="ru-RU" sz="1800" b="1" kern="1200" dirty="0"/>
        </a:p>
      </dsp:txBody>
      <dsp:txXfrm>
        <a:off x="323531" y="864096"/>
        <a:ext cx="1972902" cy="986451"/>
      </dsp:txXfrm>
    </dsp:sp>
    <dsp:sp modelId="{E8EB10BD-66BF-45FE-83E8-3CEED29CE367}">
      <dsp:nvSpPr>
        <dsp:cNvPr id="0" name=""/>
        <dsp:cNvSpPr/>
      </dsp:nvSpPr>
      <dsp:spPr>
        <a:xfrm>
          <a:off x="2555772" y="864096"/>
          <a:ext cx="1972902" cy="98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средства</a:t>
          </a:r>
          <a:r>
            <a:rPr lang="ru-RU" sz="1800" b="0" i="0" kern="1200" baseline="0" dirty="0" smtClean="0"/>
            <a:t> </a:t>
          </a:r>
          <a:r>
            <a:rPr lang="ru-RU" sz="1800" b="1" i="0" kern="1200" baseline="0" dirty="0" smtClean="0"/>
            <a:t>массовой</a:t>
          </a:r>
          <a:r>
            <a:rPr lang="ru-RU" sz="1800" b="0" i="0" kern="1200" baseline="0" dirty="0" smtClean="0"/>
            <a:t> </a:t>
          </a:r>
          <a:r>
            <a:rPr lang="ru-RU" sz="1800" b="1" i="0" kern="1200" baseline="0" dirty="0" smtClean="0"/>
            <a:t>информации</a:t>
          </a:r>
          <a:endParaRPr lang="ru-RU" sz="1800" b="1" kern="1200" dirty="0"/>
        </a:p>
      </dsp:txBody>
      <dsp:txXfrm>
        <a:off x="2555772" y="864096"/>
        <a:ext cx="1972902" cy="986451"/>
      </dsp:txXfrm>
    </dsp:sp>
    <dsp:sp modelId="{039DA087-DFA7-4895-A2BF-E2E6921DCB6B}">
      <dsp:nvSpPr>
        <dsp:cNvPr id="0" name=""/>
        <dsp:cNvSpPr/>
      </dsp:nvSpPr>
      <dsp:spPr>
        <a:xfrm>
          <a:off x="4779154" y="838922"/>
          <a:ext cx="1972902" cy="98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культурно-массовые</a:t>
          </a:r>
          <a:endParaRPr lang="ru-RU" sz="1800" b="1" kern="1200" dirty="0"/>
        </a:p>
      </dsp:txBody>
      <dsp:txXfrm>
        <a:off x="4779154" y="838922"/>
        <a:ext cx="1972902" cy="986451"/>
      </dsp:txXfrm>
    </dsp:sp>
    <dsp:sp modelId="{49D7E5A1-99E0-4160-BC60-6917331FD517}">
      <dsp:nvSpPr>
        <dsp:cNvPr id="0" name=""/>
        <dsp:cNvSpPr/>
      </dsp:nvSpPr>
      <dsp:spPr>
        <a:xfrm>
          <a:off x="6948262" y="864096"/>
          <a:ext cx="1972902" cy="98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baseline="0" dirty="0" smtClean="0"/>
            <a:t>политико-массовые</a:t>
          </a:r>
          <a:endParaRPr lang="ru-RU" sz="1800" b="1" i="0" kern="1200" baseline="0" dirty="0"/>
        </a:p>
      </dsp:txBody>
      <dsp:txXfrm>
        <a:off x="6948262" y="864096"/>
        <a:ext cx="1972902" cy="98645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362E6-3FE7-4030-AA17-C14B25FEBFEC}">
      <dsp:nvSpPr>
        <dsp:cNvPr id="0" name=""/>
        <dsp:cNvSpPr/>
      </dsp:nvSpPr>
      <dsp:spPr>
        <a:xfrm>
          <a:off x="1497766" y="1729"/>
          <a:ext cx="1684987" cy="832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конкурс</a:t>
          </a:r>
          <a:endParaRPr lang="ru-RU" sz="2100" b="1" kern="1200" dirty="0"/>
        </a:p>
      </dsp:txBody>
      <dsp:txXfrm>
        <a:off x="1538382" y="42345"/>
        <a:ext cx="1603755" cy="750797"/>
      </dsp:txXfrm>
    </dsp:sp>
    <dsp:sp modelId="{618CD07B-946D-4DEB-AE75-15E3E01F1BFF}">
      <dsp:nvSpPr>
        <dsp:cNvPr id="0" name=""/>
        <dsp:cNvSpPr/>
      </dsp:nvSpPr>
      <dsp:spPr>
        <a:xfrm>
          <a:off x="1512173" y="864095"/>
          <a:ext cx="1684987" cy="832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игра</a:t>
          </a:r>
          <a:endParaRPr lang="ru-RU" sz="2100" b="1" kern="1200" dirty="0"/>
        </a:p>
      </dsp:txBody>
      <dsp:txXfrm>
        <a:off x="1552789" y="904711"/>
        <a:ext cx="1603755" cy="750797"/>
      </dsp:txXfrm>
    </dsp:sp>
    <dsp:sp modelId="{DBF2229E-F321-4964-BCC3-036036963E52}">
      <dsp:nvSpPr>
        <dsp:cNvPr id="0" name=""/>
        <dsp:cNvSpPr/>
      </dsp:nvSpPr>
      <dsp:spPr>
        <a:xfrm>
          <a:off x="1497766" y="1748992"/>
          <a:ext cx="1684987" cy="832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олимпиада</a:t>
          </a:r>
          <a:endParaRPr lang="ru-RU" sz="2100" b="1" kern="1200" dirty="0"/>
        </a:p>
      </dsp:txBody>
      <dsp:txXfrm>
        <a:off x="1538382" y="1789608"/>
        <a:ext cx="1603755" cy="750797"/>
      </dsp:txXfrm>
    </dsp:sp>
    <dsp:sp modelId="{ABBEDF89-39B8-4167-BD59-98EDCC0FB6C6}">
      <dsp:nvSpPr>
        <dsp:cNvPr id="0" name=""/>
        <dsp:cNvSpPr/>
      </dsp:nvSpPr>
      <dsp:spPr>
        <a:xfrm>
          <a:off x="1497766" y="2622624"/>
          <a:ext cx="1684987" cy="83202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викторина</a:t>
          </a:r>
          <a:endParaRPr lang="ru-RU" sz="2100" b="1" kern="1200" dirty="0"/>
        </a:p>
      </dsp:txBody>
      <dsp:txXfrm>
        <a:off x="1538382" y="2663240"/>
        <a:ext cx="1603755" cy="75079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39C80F-0334-4EE8-A0BA-0DB81E50C767}">
      <dsp:nvSpPr>
        <dsp:cNvPr id="0" name=""/>
        <dsp:cNvSpPr/>
      </dsp:nvSpPr>
      <dsp:spPr>
        <a:xfrm>
          <a:off x="1497766" y="1179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стенгазета</a:t>
          </a:r>
          <a:endParaRPr lang="ru-RU" sz="1900" b="1" kern="1200" dirty="0"/>
        </a:p>
      </dsp:txBody>
      <dsp:txXfrm>
        <a:off x="1531279" y="34692"/>
        <a:ext cx="1617961" cy="619492"/>
      </dsp:txXfrm>
    </dsp:sp>
    <dsp:sp modelId="{735C548B-E479-48A5-AB8B-206469A9AA92}">
      <dsp:nvSpPr>
        <dsp:cNvPr id="0" name=""/>
        <dsp:cNvSpPr/>
      </dsp:nvSpPr>
      <dsp:spPr>
        <a:xfrm>
          <a:off x="1497766" y="722023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объявление</a:t>
          </a:r>
          <a:endParaRPr lang="ru-RU" sz="1900" b="1" kern="1200" dirty="0"/>
        </a:p>
      </dsp:txBody>
      <dsp:txXfrm>
        <a:off x="1531279" y="755536"/>
        <a:ext cx="1617961" cy="619492"/>
      </dsp:txXfrm>
    </dsp:sp>
    <dsp:sp modelId="{4F7B22A1-4027-44E7-B1B6-5DB7993A7153}">
      <dsp:nvSpPr>
        <dsp:cNvPr id="0" name=""/>
        <dsp:cNvSpPr/>
      </dsp:nvSpPr>
      <dsp:spPr>
        <a:xfrm>
          <a:off x="1497766" y="1442867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бюллетень</a:t>
          </a:r>
          <a:endParaRPr lang="ru-RU" sz="1900" b="1" kern="1200" dirty="0"/>
        </a:p>
      </dsp:txBody>
      <dsp:txXfrm>
        <a:off x="1531279" y="1476380"/>
        <a:ext cx="1617961" cy="619492"/>
      </dsp:txXfrm>
    </dsp:sp>
    <dsp:sp modelId="{1801F1B4-0CEC-4176-BB4C-0EA4C5390F6C}">
      <dsp:nvSpPr>
        <dsp:cNvPr id="0" name=""/>
        <dsp:cNvSpPr/>
      </dsp:nvSpPr>
      <dsp:spPr>
        <a:xfrm>
          <a:off x="1497766" y="2163710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устный журнал</a:t>
          </a:r>
          <a:endParaRPr lang="ru-RU" sz="1900" b="1" kern="1200" dirty="0"/>
        </a:p>
      </dsp:txBody>
      <dsp:txXfrm>
        <a:off x="1531279" y="2197223"/>
        <a:ext cx="1617961" cy="619492"/>
      </dsp:txXfrm>
    </dsp:sp>
    <dsp:sp modelId="{50ACD745-5269-4DD1-B136-AE918AA5DE9B}">
      <dsp:nvSpPr>
        <dsp:cNvPr id="0" name=""/>
        <dsp:cNvSpPr/>
      </dsp:nvSpPr>
      <dsp:spPr>
        <a:xfrm>
          <a:off x="1497766" y="2884554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дайджест</a:t>
          </a:r>
          <a:endParaRPr lang="ru-RU" sz="1900" b="1" kern="1200" dirty="0"/>
        </a:p>
      </dsp:txBody>
      <dsp:txXfrm>
        <a:off x="1531279" y="2918067"/>
        <a:ext cx="1617961" cy="619492"/>
      </dsp:txXfrm>
    </dsp:sp>
    <dsp:sp modelId="{6311B337-243F-4504-85F1-6DA554E62460}">
      <dsp:nvSpPr>
        <dsp:cNvPr id="0" name=""/>
        <dsp:cNvSpPr/>
      </dsp:nvSpPr>
      <dsp:spPr>
        <a:xfrm>
          <a:off x="1497766" y="3605398"/>
          <a:ext cx="1684987" cy="686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выставка-викторина</a:t>
          </a:r>
          <a:endParaRPr lang="ru-RU" sz="1900" b="1" kern="1200" dirty="0"/>
        </a:p>
      </dsp:txBody>
      <dsp:txXfrm>
        <a:off x="1531279" y="3638911"/>
        <a:ext cx="1617961" cy="619492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293E86-9C0B-4F16-958C-11BE5B2FA0EF}">
      <dsp:nvSpPr>
        <dsp:cNvPr id="0" name=""/>
        <dsp:cNvSpPr/>
      </dsp:nvSpPr>
      <dsp:spPr>
        <a:xfrm>
          <a:off x="1314817" y="170"/>
          <a:ext cx="1503527" cy="824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вечер-праздник</a:t>
          </a:r>
          <a:endParaRPr lang="ru-RU" sz="1800" b="1" kern="1200" dirty="0"/>
        </a:p>
      </dsp:txBody>
      <dsp:txXfrm>
        <a:off x="1355084" y="40437"/>
        <a:ext cx="1422993" cy="744335"/>
      </dsp:txXfrm>
    </dsp:sp>
    <dsp:sp modelId="{1DCA7415-EBC2-48F2-9148-60B665FBF07F}">
      <dsp:nvSpPr>
        <dsp:cNvPr id="0" name=""/>
        <dsp:cNvSpPr/>
      </dsp:nvSpPr>
      <dsp:spPr>
        <a:xfrm>
          <a:off x="1336468" y="867999"/>
          <a:ext cx="1503527" cy="824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вечер-портрет</a:t>
          </a:r>
          <a:endParaRPr lang="ru-RU" sz="1800" b="1" kern="1200" dirty="0"/>
        </a:p>
      </dsp:txBody>
      <dsp:txXfrm>
        <a:off x="1376735" y="908266"/>
        <a:ext cx="1422993" cy="744335"/>
      </dsp:txXfrm>
    </dsp:sp>
    <dsp:sp modelId="{717E57A6-49A5-4A18-9B4C-CCA1CD473A23}">
      <dsp:nvSpPr>
        <dsp:cNvPr id="0" name=""/>
        <dsp:cNvSpPr/>
      </dsp:nvSpPr>
      <dsp:spPr>
        <a:xfrm>
          <a:off x="1336468" y="1734113"/>
          <a:ext cx="1503527" cy="824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встреча с интересными людьми</a:t>
          </a:r>
          <a:endParaRPr lang="ru-RU" sz="1800" b="1" kern="1200" dirty="0"/>
        </a:p>
      </dsp:txBody>
      <dsp:txXfrm>
        <a:off x="1376735" y="1774380"/>
        <a:ext cx="1422993" cy="744335"/>
      </dsp:txXfrm>
    </dsp:sp>
    <dsp:sp modelId="{1D7957BF-C067-4C23-854F-DDFCF8D7B9FB}">
      <dsp:nvSpPr>
        <dsp:cNvPr id="0" name=""/>
        <dsp:cNvSpPr/>
      </dsp:nvSpPr>
      <dsp:spPr>
        <a:xfrm>
          <a:off x="1336468" y="2600226"/>
          <a:ext cx="1503527" cy="824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хроника событий</a:t>
          </a:r>
          <a:endParaRPr lang="ru-RU" sz="1800" b="1" kern="1200" dirty="0"/>
        </a:p>
      </dsp:txBody>
      <dsp:txXfrm>
        <a:off x="1376735" y="2640493"/>
        <a:ext cx="1422993" cy="744335"/>
      </dsp:txXfrm>
    </dsp:sp>
    <dsp:sp modelId="{CE7BAE6A-B924-4C3F-96A7-B978F4CE5E6C}">
      <dsp:nvSpPr>
        <dsp:cNvPr id="0" name=""/>
        <dsp:cNvSpPr/>
      </dsp:nvSpPr>
      <dsp:spPr>
        <a:xfrm>
          <a:off x="1336468" y="3466339"/>
          <a:ext cx="1503527" cy="824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экскурсия</a:t>
          </a:r>
          <a:endParaRPr lang="ru-RU" sz="1800" b="1" kern="1200" dirty="0"/>
        </a:p>
      </dsp:txBody>
      <dsp:txXfrm>
        <a:off x="1376735" y="3506606"/>
        <a:ext cx="1422993" cy="744335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CEE856-9A38-4AFE-AF4B-203F694FEFB5}">
      <dsp:nvSpPr>
        <dsp:cNvPr id="0" name=""/>
        <dsp:cNvSpPr/>
      </dsp:nvSpPr>
      <dsp:spPr>
        <a:xfrm>
          <a:off x="1656175" y="0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форум</a:t>
          </a:r>
          <a:endParaRPr lang="ru-RU" sz="1800" b="1" kern="1200" dirty="0"/>
        </a:p>
      </dsp:txBody>
      <dsp:txXfrm>
        <a:off x="1686529" y="30354"/>
        <a:ext cx="1779816" cy="561099"/>
      </dsp:txXfrm>
    </dsp:sp>
    <dsp:sp modelId="{C1E2D5FA-0C59-4946-88A6-52EC19590134}">
      <dsp:nvSpPr>
        <dsp:cNvPr id="0" name=""/>
        <dsp:cNvSpPr/>
      </dsp:nvSpPr>
      <dsp:spPr>
        <a:xfrm>
          <a:off x="1636021" y="653965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фестиваль</a:t>
          </a:r>
          <a:endParaRPr lang="ru-RU" sz="1800" b="1" kern="1200" dirty="0"/>
        </a:p>
      </dsp:txBody>
      <dsp:txXfrm>
        <a:off x="1666375" y="684319"/>
        <a:ext cx="1779816" cy="561099"/>
      </dsp:txXfrm>
    </dsp:sp>
    <dsp:sp modelId="{83C6251B-63E0-4CFB-8DF4-1F4A6EED6464}">
      <dsp:nvSpPr>
        <dsp:cNvPr id="0" name=""/>
        <dsp:cNvSpPr/>
      </dsp:nvSpPr>
      <dsp:spPr>
        <a:xfrm>
          <a:off x="1636021" y="1306863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конференция</a:t>
          </a:r>
          <a:endParaRPr lang="ru-RU" sz="1800" b="1" kern="1200" dirty="0"/>
        </a:p>
      </dsp:txBody>
      <dsp:txXfrm>
        <a:off x="1666375" y="1337217"/>
        <a:ext cx="1779816" cy="561099"/>
      </dsp:txXfrm>
    </dsp:sp>
    <dsp:sp modelId="{BC131290-A263-49A0-B199-4E33A4558A1F}">
      <dsp:nvSpPr>
        <dsp:cNvPr id="0" name=""/>
        <dsp:cNvSpPr/>
      </dsp:nvSpPr>
      <dsp:spPr>
        <a:xfrm>
          <a:off x="1636021" y="1959761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пресс-конференция</a:t>
          </a:r>
          <a:endParaRPr lang="ru-RU" sz="1800" b="1" kern="1200" dirty="0"/>
        </a:p>
      </dsp:txBody>
      <dsp:txXfrm>
        <a:off x="1666375" y="1990115"/>
        <a:ext cx="1779816" cy="561099"/>
      </dsp:txXfrm>
    </dsp:sp>
    <dsp:sp modelId="{01C49298-5AC7-4B71-AA2A-F5FC2A689A3A}">
      <dsp:nvSpPr>
        <dsp:cNvPr id="0" name=""/>
        <dsp:cNvSpPr/>
      </dsp:nvSpPr>
      <dsp:spPr>
        <a:xfrm>
          <a:off x="1636021" y="2612658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ярмарка </a:t>
          </a:r>
          <a:endParaRPr lang="ru-RU" sz="1800" b="1" kern="1200" dirty="0"/>
        </a:p>
      </dsp:txBody>
      <dsp:txXfrm>
        <a:off x="1666375" y="2643012"/>
        <a:ext cx="1779816" cy="561099"/>
      </dsp:txXfrm>
    </dsp:sp>
    <dsp:sp modelId="{2A26A91B-540A-48D8-9D75-E4F2102BFE0B}">
      <dsp:nvSpPr>
        <dsp:cNvPr id="0" name=""/>
        <dsp:cNvSpPr/>
      </dsp:nvSpPr>
      <dsp:spPr>
        <a:xfrm>
          <a:off x="1636021" y="3265556"/>
          <a:ext cx="1840524" cy="6218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телемост</a:t>
          </a:r>
          <a:endParaRPr lang="ru-RU" sz="1800" b="1" kern="1200" dirty="0"/>
        </a:p>
      </dsp:txBody>
      <dsp:txXfrm>
        <a:off x="1666375" y="3295910"/>
        <a:ext cx="1779816" cy="5610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C8E61E-6793-4CF2-874B-C61F2709FDF6}">
      <dsp:nvSpPr>
        <dsp:cNvPr id="0" name=""/>
        <dsp:cNvSpPr/>
      </dsp:nvSpPr>
      <dsp:spPr>
        <a:xfrm>
          <a:off x="360042" y="0"/>
          <a:ext cx="7197881" cy="830679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latin typeface="Times New Roman" pitchFamily="18" charset="0"/>
              <a:cs typeface="Times New Roman" pitchFamily="18" charset="0"/>
            </a:rPr>
            <a:t>Принцип коммуникативной активности учащихся </a:t>
          </a:r>
          <a:endParaRPr lang="ru-RU" sz="30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5382" y="0"/>
        <a:ext cx="6367202" cy="8306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F18A69-909B-46E6-881E-2EA5FC6D55C3}">
      <dsp:nvSpPr>
        <dsp:cNvPr id="0" name=""/>
        <dsp:cNvSpPr/>
      </dsp:nvSpPr>
      <dsp:spPr>
        <a:xfrm>
          <a:off x="6685" y="718"/>
          <a:ext cx="7043412" cy="12947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Принцип учета уровня языковой подготовленности учащихся и преемственности внеклассной работы с уроками иностранного языка</a:t>
          </a:r>
          <a:endParaRPr lang="ru-RU" sz="1600" kern="1200" dirty="0"/>
        </a:p>
      </dsp:txBody>
      <dsp:txXfrm>
        <a:off x="654038" y="718"/>
        <a:ext cx="5748706" cy="12947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C2ED69-1ADA-4096-A13A-6ECAD0A5FF73}">
      <dsp:nvSpPr>
        <dsp:cNvPr id="0" name=""/>
        <dsp:cNvSpPr/>
      </dsp:nvSpPr>
      <dsp:spPr>
        <a:xfrm>
          <a:off x="0" y="45430"/>
          <a:ext cx="7056783" cy="74013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16510" rIns="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latin typeface="Times New Roman" pitchFamily="18" charset="0"/>
              <a:cs typeface="Times New Roman" pitchFamily="18" charset="0"/>
            </a:rPr>
            <a:t>Принцип учета возрастных особенностей учащихся </a:t>
          </a:r>
          <a:endParaRPr lang="ru-RU" sz="2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0068" y="45430"/>
        <a:ext cx="6316648" cy="74013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9E3B65-C943-4B3E-9886-3A1D8EAC88D3}">
      <dsp:nvSpPr>
        <dsp:cNvPr id="0" name=""/>
        <dsp:cNvSpPr/>
      </dsp:nvSpPr>
      <dsp:spPr>
        <a:xfrm>
          <a:off x="4" y="31212"/>
          <a:ext cx="7128782" cy="76857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Принцип сочетания коллективных, групповых и индивидуальных форм работы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4290" y="31212"/>
        <a:ext cx="6360210" cy="7685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86C6EA-2533-40DF-906B-EF1C27A7E556}">
      <dsp:nvSpPr>
        <dsp:cNvPr id="0" name=""/>
        <dsp:cNvSpPr/>
      </dsp:nvSpPr>
      <dsp:spPr>
        <a:xfrm>
          <a:off x="2" y="363"/>
          <a:ext cx="7200797" cy="4613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20320" rIns="0" bIns="203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latin typeface="Times New Roman" pitchFamily="18" charset="0"/>
              <a:cs typeface="Times New Roman" pitchFamily="18" charset="0"/>
            </a:rPr>
            <a:t>Принцип межпредметных связей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0653" y="363"/>
        <a:ext cx="6739496" cy="4613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9CD134-E734-4AA4-A233-0CE19B90D652}">
      <dsp:nvSpPr>
        <dsp:cNvPr id="0" name=""/>
        <dsp:cNvSpPr/>
      </dsp:nvSpPr>
      <dsp:spPr>
        <a:xfrm>
          <a:off x="1168329" y="0"/>
          <a:ext cx="4104456" cy="4104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37F52C-8DA6-462F-8BAF-65D8270EE567}">
      <dsp:nvSpPr>
        <dsp:cNvPr id="0" name=""/>
        <dsp:cNvSpPr/>
      </dsp:nvSpPr>
      <dsp:spPr>
        <a:xfrm>
          <a:off x="3220557" y="412650"/>
          <a:ext cx="2667896" cy="971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индивидуальные</a:t>
          </a:r>
          <a:endParaRPr lang="ru-RU" sz="2300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267987" y="460080"/>
        <a:ext cx="2573036" cy="876741"/>
      </dsp:txXfrm>
    </dsp:sp>
    <dsp:sp modelId="{F051CA5E-1F80-4D79-BF38-C3750D0E353F}">
      <dsp:nvSpPr>
        <dsp:cNvPr id="0" name=""/>
        <dsp:cNvSpPr/>
      </dsp:nvSpPr>
      <dsp:spPr>
        <a:xfrm>
          <a:off x="3240353" y="1512168"/>
          <a:ext cx="2667896" cy="971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групповые</a:t>
          </a:r>
          <a:r>
            <a:rPr lang="ru-RU" sz="2300" b="1" i="1" kern="1200" dirty="0" smtClean="0"/>
            <a:t> </a:t>
          </a:r>
          <a:endParaRPr lang="ru-RU" sz="2300" b="1" i="1" kern="1200" dirty="0"/>
        </a:p>
      </dsp:txBody>
      <dsp:txXfrm>
        <a:off x="3287783" y="1559598"/>
        <a:ext cx="2573036" cy="876741"/>
      </dsp:txXfrm>
    </dsp:sp>
    <dsp:sp modelId="{5EA3E6B6-0F04-4B24-A070-50DD04C8DF95}">
      <dsp:nvSpPr>
        <dsp:cNvPr id="0" name=""/>
        <dsp:cNvSpPr/>
      </dsp:nvSpPr>
      <dsp:spPr>
        <a:xfrm>
          <a:off x="3220557" y="2598753"/>
          <a:ext cx="2667896" cy="97160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i="1" kern="1200" dirty="0" smtClean="0">
              <a:solidFill>
                <a:schemeClr val="tx2">
                  <a:lumMod val="75000"/>
                </a:schemeClr>
              </a:solidFill>
              <a:hlinkClick xmlns:r="http://schemas.openxmlformats.org/officeDocument/2006/relationships" r:id="" action="ppaction://hlinksldjump"/>
            </a:rPr>
            <a:t>массовые</a:t>
          </a:r>
          <a:endParaRPr lang="ru-RU" sz="2300" b="1" i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267987" y="2646183"/>
        <a:ext cx="2573036" cy="87674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E403E6-F85C-45FC-AAC3-D2858654BD1B}">
      <dsp:nvSpPr>
        <dsp:cNvPr id="0" name=""/>
        <dsp:cNvSpPr/>
      </dsp:nvSpPr>
      <dsp:spPr>
        <a:xfrm>
          <a:off x="698252" y="2960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сообщение</a:t>
          </a:r>
          <a:endParaRPr lang="ru-RU" sz="2200" b="1" kern="1200" dirty="0"/>
        </a:p>
      </dsp:txBody>
      <dsp:txXfrm>
        <a:off x="698252" y="2960"/>
        <a:ext cx="1971359" cy="1182815"/>
      </dsp:txXfrm>
    </dsp:sp>
    <dsp:sp modelId="{D6EDFC4A-04DD-4016-9F53-00CAB6AE406C}">
      <dsp:nvSpPr>
        <dsp:cNvPr id="0" name=""/>
        <dsp:cNvSpPr/>
      </dsp:nvSpPr>
      <dsp:spPr>
        <a:xfrm>
          <a:off x="2866748" y="2960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доклад</a:t>
          </a:r>
          <a:endParaRPr lang="ru-RU" sz="2200" b="1" kern="1200" dirty="0"/>
        </a:p>
      </dsp:txBody>
      <dsp:txXfrm>
        <a:off x="2866748" y="2960"/>
        <a:ext cx="1971359" cy="1182815"/>
      </dsp:txXfrm>
    </dsp:sp>
    <dsp:sp modelId="{E7EEB02A-DBA5-4094-9C7C-B64E30DE46C8}">
      <dsp:nvSpPr>
        <dsp:cNvPr id="0" name=""/>
        <dsp:cNvSpPr/>
      </dsp:nvSpPr>
      <dsp:spPr>
        <a:xfrm>
          <a:off x="5035243" y="2960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презентация</a:t>
          </a:r>
          <a:endParaRPr lang="ru-RU" sz="2200" b="1" kern="1200" dirty="0"/>
        </a:p>
      </dsp:txBody>
      <dsp:txXfrm>
        <a:off x="5035243" y="2960"/>
        <a:ext cx="1971359" cy="1182815"/>
      </dsp:txXfrm>
    </dsp:sp>
    <dsp:sp modelId="{F892F1BF-27AD-4A10-B9C2-E5F1C03F8544}">
      <dsp:nvSpPr>
        <dsp:cNvPr id="0" name=""/>
        <dsp:cNvSpPr/>
      </dsp:nvSpPr>
      <dsp:spPr>
        <a:xfrm>
          <a:off x="698252" y="1382912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проект</a:t>
          </a:r>
          <a:endParaRPr lang="ru-RU" sz="2200" b="1" kern="1200" dirty="0"/>
        </a:p>
      </dsp:txBody>
      <dsp:txXfrm>
        <a:off x="698252" y="1382912"/>
        <a:ext cx="1971359" cy="1182815"/>
      </dsp:txXfrm>
    </dsp:sp>
    <dsp:sp modelId="{C5C04AE4-6368-4D2A-B253-679C4046D429}">
      <dsp:nvSpPr>
        <dsp:cNvPr id="0" name=""/>
        <dsp:cNvSpPr/>
      </dsp:nvSpPr>
      <dsp:spPr>
        <a:xfrm>
          <a:off x="2866748" y="1382912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стихи</a:t>
          </a:r>
          <a:endParaRPr lang="ru-RU" sz="2200" b="1" kern="1200" dirty="0"/>
        </a:p>
      </dsp:txBody>
      <dsp:txXfrm>
        <a:off x="2866748" y="1382912"/>
        <a:ext cx="1971359" cy="1182815"/>
      </dsp:txXfrm>
    </dsp:sp>
    <dsp:sp modelId="{8CF6406C-2537-473B-987E-E9644840B43C}">
      <dsp:nvSpPr>
        <dsp:cNvPr id="0" name=""/>
        <dsp:cNvSpPr/>
      </dsp:nvSpPr>
      <dsp:spPr>
        <a:xfrm>
          <a:off x="720075" y="2736301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песни</a:t>
          </a:r>
          <a:endParaRPr lang="ru-RU" sz="2200" b="1" kern="1200" dirty="0"/>
        </a:p>
      </dsp:txBody>
      <dsp:txXfrm>
        <a:off x="720075" y="2736301"/>
        <a:ext cx="1971359" cy="1182815"/>
      </dsp:txXfrm>
    </dsp:sp>
    <dsp:sp modelId="{6F0AF3E2-C12D-4D9E-A6C0-8C824A774544}">
      <dsp:nvSpPr>
        <dsp:cNvPr id="0" name=""/>
        <dsp:cNvSpPr/>
      </dsp:nvSpPr>
      <dsp:spPr>
        <a:xfrm>
          <a:off x="5112560" y="1368146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отрывки</a:t>
          </a: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из</a:t>
          </a: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литературных</a:t>
          </a: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произведений</a:t>
          </a:r>
          <a:endParaRPr lang="ru-RU" sz="2200" b="1" kern="1200" dirty="0"/>
        </a:p>
      </dsp:txBody>
      <dsp:txXfrm>
        <a:off x="5112560" y="1368146"/>
        <a:ext cx="1971359" cy="1182815"/>
      </dsp:txXfrm>
    </dsp:sp>
    <dsp:sp modelId="{DFDAC83B-9D76-40FA-AD7B-4298BFA83360}">
      <dsp:nvSpPr>
        <dsp:cNvPr id="0" name=""/>
        <dsp:cNvSpPr/>
      </dsp:nvSpPr>
      <dsp:spPr>
        <a:xfrm>
          <a:off x="2866748" y="2762863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изготовление наглядных пособий</a:t>
          </a:r>
          <a:endParaRPr lang="ru-RU" sz="2200" b="1" kern="1200" dirty="0"/>
        </a:p>
      </dsp:txBody>
      <dsp:txXfrm>
        <a:off x="2866748" y="2762863"/>
        <a:ext cx="1971359" cy="1182815"/>
      </dsp:txXfrm>
    </dsp:sp>
    <dsp:sp modelId="{67D753DC-0E23-42EE-9023-65D1E7505064}">
      <dsp:nvSpPr>
        <dsp:cNvPr id="0" name=""/>
        <dsp:cNvSpPr/>
      </dsp:nvSpPr>
      <dsp:spPr>
        <a:xfrm>
          <a:off x="5035243" y="2762863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стенгазеты</a:t>
          </a:r>
          <a:endParaRPr lang="ru-RU" sz="2200" b="1" kern="1200" dirty="0"/>
        </a:p>
      </dsp:txBody>
      <dsp:txXfrm>
        <a:off x="5035243" y="2762863"/>
        <a:ext cx="1971359" cy="1182815"/>
      </dsp:txXfrm>
    </dsp:sp>
    <dsp:sp modelId="{DA4A5909-F449-4ABC-B624-07D8FE806671}">
      <dsp:nvSpPr>
        <dsp:cNvPr id="0" name=""/>
        <dsp:cNvSpPr/>
      </dsp:nvSpPr>
      <dsp:spPr>
        <a:xfrm>
          <a:off x="1872216" y="4104457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альбомы</a:t>
          </a:r>
          <a:endParaRPr lang="ru-RU" sz="2200" b="1" kern="1200" dirty="0"/>
        </a:p>
      </dsp:txBody>
      <dsp:txXfrm>
        <a:off x="1872216" y="4104457"/>
        <a:ext cx="1971359" cy="1182815"/>
      </dsp:txXfrm>
    </dsp:sp>
    <dsp:sp modelId="{A39D8AD9-4219-4B8B-A9F1-906375EAE6C7}">
      <dsp:nvSpPr>
        <dsp:cNvPr id="0" name=""/>
        <dsp:cNvSpPr/>
      </dsp:nvSpPr>
      <dsp:spPr>
        <a:xfrm>
          <a:off x="3950995" y="4142815"/>
          <a:ext cx="1971359" cy="11828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hlinkClick xmlns:r="http://schemas.openxmlformats.org/officeDocument/2006/relationships" r:id="" action="ppaction://hlinksldjump"/>
            </a:rPr>
            <a:t>стенды</a:t>
          </a:r>
          <a:r>
            <a:rPr lang="ru-RU" sz="2200" kern="1200" dirty="0" smtClean="0">
              <a:hlinkClick xmlns:r="http://schemas.openxmlformats.org/officeDocument/2006/relationships" r:id="" action="ppaction://hlinksldjump"/>
            </a:rPr>
            <a:t> </a:t>
          </a:r>
          <a:endParaRPr lang="ru-RU" sz="2200" kern="1200" dirty="0"/>
        </a:p>
      </dsp:txBody>
      <dsp:txXfrm>
        <a:off x="3950995" y="4142815"/>
        <a:ext cx="1971359" cy="118281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F3EA0E-6267-482B-85AB-C7EAFF540163}">
      <dsp:nvSpPr>
        <dsp:cNvPr id="0" name=""/>
        <dsp:cNvSpPr/>
      </dsp:nvSpPr>
      <dsp:spPr>
        <a:xfrm>
          <a:off x="1148508" y="3410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кружки разговорные </a:t>
          </a:r>
          <a:endParaRPr lang="ru-RU" sz="2400" b="1" kern="1200" dirty="0"/>
        </a:p>
      </dsp:txBody>
      <dsp:txXfrm>
        <a:off x="1148508" y="3410"/>
        <a:ext cx="2300845" cy="1380507"/>
      </dsp:txXfrm>
    </dsp:sp>
    <dsp:sp modelId="{2F665544-B680-4E14-876A-FD4FCE0BE5D5}">
      <dsp:nvSpPr>
        <dsp:cNvPr id="0" name=""/>
        <dsp:cNvSpPr/>
      </dsp:nvSpPr>
      <dsp:spPr>
        <a:xfrm>
          <a:off x="3679438" y="3410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кружки драматические</a:t>
          </a:r>
          <a:endParaRPr lang="ru-RU" sz="2400" b="1" kern="1200" dirty="0"/>
        </a:p>
      </dsp:txBody>
      <dsp:txXfrm>
        <a:off x="3679438" y="3410"/>
        <a:ext cx="2300845" cy="1380507"/>
      </dsp:txXfrm>
    </dsp:sp>
    <dsp:sp modelId="{ACEDF574-598A-43F3-8CB9-7D8EEAF14B17}">
      <dsp:nvSpPr>
        <dsp:cNvPr id="0" name=""/>
        <dsp:cNvSpPr/>
      </dsp:nvSpPr>
      <dsp:spPr>
        <a:xfrm>
          <a:off x="1148508" y="1614002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кружки переводчиков</a:t>
          </a:r>
          <a:endParaRPr lang="ru-RU" sz="2400" b="1" kern="1200" dirty="0"/>
        </a:p>
      </dsp:txBody>
      <dsp:txXfrm>
        <a:off x="1148508" y="1614002"/>
        <a:ext cx="2300845" cy="1380507"/>
      </dsp:txXfrm>
    </dsp:sp>
    <dsp:sp modelId="{55557D21-5B4F-42F7-84F4-E2C8FAA17DA6}">
      <dsp:nvSpPr>
        <dsp:cNvPr id="0" name=""/>
        <dsp:cNvSpPr/>
      </dsp:nvSpPr>
      <dsp:spPr>
        <a:xfrm>
          <a:off x="3679438" y="1614002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клуб внеклассного чтения</a:t>
          </a:r>
          <a:endParaRPr lang="ru-RU" sz="2400" b="1" kern="1200" dirty="0"/>
        </a:p>
      </dsp:txBody>
      <dsp:txXfrm>
        <a:off x="3679438" y="1614002"/>
        <a:ext cx="2300845" cy="1380507"/>
      </dsp:txXfrm>
    </dsp:sp>
    <dsp:sp modelId="{F569810C-13BF-47AF-A833-CB1C13D9C1ED}">
      <dsp:nvSpPr>
        <dsp:cNvPr id="0" name=""/>
        <dsp:cNvSpPr/>
      </dsp:nvSpPr>
      <dsp:spPr>
        <a:xfrm>
          <a:off x="1148508" y="3224594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клуб КВН</a:t>
          </a:r>
          <a:endParaRPr lang="ru-RU" sz="2400" b="1" kern="1200" dirty="0"/>
        </a:p>
      </dsp:txBody>
      <dsp:txXfrm>
        <a:off x="1148508" y="3224594"/>
        <a:ext cx="2300845" cy="1380507"/>
      </dsp:txXfrm>
    </dsp:sp>
    <dsp:sp modelId="{9F4F2CDB-6C8D-4B4B-A588-01AD7A1F73F7}">
      <dsp:nvSpPr>
        <dsp:cNvPr id="0" name=""/>
        <dsp:cNvSpPr/>
      </dsp:nvSpPr>
      <dsp:spPr>
        <a:xfrm>
          <a:off x="3679438" y="3224594"/>
          <a:ext cx="2300845" cy="13805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кружок</a:t>
          </a:r>
          <a:r>
            <a:rPr lang="ru-RU" sz="2400" kern="1200" dirty="0" smtClean="0"/>
            <a:t> </a:t>
          </a:r>
          <a:r>
            <a:rPr lang="ru-RU" sz="2400" b="1" kern="1200" dirty="0" smtClean="0"/>
            <a:t>страноведения</a:t>
          </a:r>
          <a:endParaRPr lang="ru-RU" sz="2400" b="1" kern="1200" dirty="0"/>
        </a:p>
      </dsp:txBody>
      <dsp:txXfrm>
        <a:off x="3679438" y="3224594"/>
        <a:ext cx="2300845" cy="1380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2565-6B3E-4FBF-9813-7830AE443415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0D7B4-5725-4AE4-9401-259050706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538892"/>
      </p:ext>
    </p:extLst>
  </p:cSld>
  <p:clrMapOvr>
    <a:masterClrMapping/>
  </p:clrMapOvr>
  <p:transition spd="slow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624F5-EB56-43B9-8454-0014CDC3827F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F13F4-9C36-41F8-BD39-5A48F3B474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024002"/>
      </p:ext>
    </p:extLst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51BC3-625E-4704-87EC-62E530FD150B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D662-7C25-47E7-AC27-BD05A9BEA2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594159"/>
      </p:ext>
    </p:extLst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36000-9C2E-4070-86A9-69E7F8096836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7AB07-5613-4C27-9040-4BEEA69123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28037"/>
      </p:ext>
    </p:extLst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1CF3B-F8CD-4EF3-A490-989CA79E7B4B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44650-13C9-43A1-8141-DDA32ABD9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010180"/>
      </p:ext>
    </p:extLst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312FD-0D2A-4405-A2DC-9F79341A98C8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0B482-FE02-44F2-AE0D-C02D48C463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55354"/>
      </p:ext>
    </p:extLst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01E41-9B8E-46B0-B796-6552622BD43E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A35B4-CCCE-454E-B194-B8568BC71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747734"/>
      </p:ext>
    </p:extLst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3A22D-29A9-452F-AB50-1A0136C3ACDF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0BD51-5FB3-4148-83D3-05E1F22C7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903354"/>
      </p:ext>
    </p:extLst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915E3-AFCB-4466-9822-609154857245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9EF20-4203-4A24-B079-A07C48D72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4005"/>
      </p:ext>
    </p:extLst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91759-040F-4A4E-B33C-C3EED8CDD943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F9B82-B33F-4AF0-9A80-9A2F4A7FF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630899"/>
      </p:ext>
    </p:extLst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D2F07-6234-4AA3-8089-A3C6CC9D4B9D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AC266-1234-4AF9-B803-CAED50442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555231"/>
      </p:ext>
    </p:extLst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76A548-257B-4090-9CF8-968CE8D395BE}" type="datetimeFigureOut">
              <a:rPr lang="ru-RU"/>
              <a:pPr>
                <a:defRPr/>
              </a:pPr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9C1CB2-381A-414C-A3FC-048A02F7B6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ackard%20Bell\Desktop\1\1%20&#1089;&#1077;&#1085;&#1090;%20&#1092;&#1077;&#1089;&#1090;2014-2015%20&#1080;%20&#1082;&#1091;&#1088;&#1089;&#1099;\&#1040;&#1085;&#1075;&#1083;\&#1052;&#1091;&#1079;&#1099;&#1082;&#1072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8.xml"/><Relationship Id="rId7" Type="http://schemas.openxmlformats.org/officeDocument/2006/relationships/slide" Target="slide10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9.xml"/><Relationship Id="rId7" Type="http://schemas.openxmlformats.org/officeDocument/2006/relationships/slide" Target="slide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diagramLayout" Target="../diagrams/layout10.xml"/><Relationship Id="rId7" Type="http://schemas.openxmlformats.org/officeDocument/2006/relationships/slide" Target="slide15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18" Type="http://schemas.openxmlformats.org/officeDocument/2006/relationships/diagramLayout" Target="../diagrams/layout14.xml"/><Relationship Id="rId26" Type="http://schemas.microsoft.com/office/2007/relationships/diagramDrawing" Target="../diagrams/drawing15.xml"/><Relationship Id="rId3" Type="http://schemas.openxmlformats.org/officeDocument/2006/relationships/diagramLayout" Target="../diagrams/layout11.xml"/><Relationship Id="rId21" Type="http://schemas.microsoft.com/office/2007/relationships/diagramDrawing" Target="../diagrams/drawing14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17" Type="http://schemas.openxmlformats.org/officeDocument/2006/relationships/diagramData" Target="../diagrams/data14.xml"/><Relationship Id="rId25" Type="http://schemas.openxmlformats.org/officeDocument/2006/relationships/diagramColors" Target="../diagrams/colors15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20" Type="http://schemas.openxmlformats.org/officeDocument/2006/relationships/diagramColors" Target="../diagrams/colors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24" Type="http://schemas.openxmlformats.org/officeDocument/2006/relationships/diagramQuickStyle" Target="../diagrams/quickStyle15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23" Type="http://schemas.openxmlformats.org/officeDocument/2006/relationships/diagramLayout" Target="../diagrams/layout15.xml"/><Relationship Id="rId10" Type="http://schemas.openxmlformats.org/officeDocument/2006/relationships/diagramColors" Target="../diagrams/colors12.xml"/><Relationship Id="rId19" Type="http://schemas.openxmlformats.org/officeDocument/2006/relationships/diagramQuickStyle" Target="../diagrams/quickStyle14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Relationship Id="rId22" Type="http://schemas.openxmlformats.org/officeDocument/2006/relationships/diagramData" Target="../diagrams/data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slide" Target="slide10.xml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oleObject" Target="../embeddings/oleObject1.bin"/><Relationship Id="rId7" Type="http://schemas.openxmlformats.org/officeDocument/2006/relationships/slide" Target="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14.jpeg"/><Relationship Id="rId4" Type="http://schemas.openxmlformats.org/officeDocument/2006/relationships/image" Target="../media/image51.jpeg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ackard%20Bell\Desktop\1\1%20&#1089;&#1077;&#1085;&#1090;%20&#1092;&#1077;&#1089;&#1090;2014-2015%20&#1080;%20&#1082;&#1091;&#1088;&#1089;&#1099;\&#1040;&#1085;&#1075;&#1083;\&#1052;&#1091;&#1079;&#1099;&#1082;&#1072;.mp3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29" Type="http://schemas.openxmlformats.org/officeDocument/2006/relationships/diagramQuickStyle" Target="../diagrams/quickStyle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28" Type="http://schemas.openxmlformats.org/officeDocument/2006/relationships/diagramLayout" Target="../diagrams/layout6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31" Type="http://schemas.microsoft.com/office/2007/relationships/diagramDrawing" Target="../diagrams/drawing6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Relationship Id="rId27" Type="http://schemas.openxmlformats.org/officeDocument/2006/relationships/diagramData" Target="../diagrams/data6.xml"/><Relationship Id="rId30" Type="http://schemas.openxmlformats.org/officeDocument/2006/relationships/diagramColors" Target="../diagrams/colors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088" y="1052513"/>
            <a:ext cx="7416800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Возможности проведения внеклассных мероприятий по иностранным языкам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Segoe Script" pitchFamily="34" charset="0"/>
            </a:endParaRPr>
          </a:p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 </a:t>
            </a:r>
          </a:p>
        </p:txBody>
      </p:sp>
      <p:pic>
        <p:nvPicPr>
          <p:cNvPr id="5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59499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59563" y="333375"/>
            <a:ext cx="20891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Агеева М. В.</a:t>
            </a:r>
            <a:endParaRPr lang="ru-RU" sz="20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лок-схема: перфолента 2"/>
          <p:cNvSpPr/>
          <p:nvPr/>
        </p:nvSpPr>
        <p:spPr>
          <a:xfrm>
            <a:off x="1835150" y="188913"/>
            <a:ext cx="5905500" cy="172720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Формы внеклассной работы по иностранному языку</a:t>
            </a:r>
            <a:endParaRPr lang="ru-RU" sz="32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827584" y="2276872"/>
          <a:ext cx="705678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Индивидуальные формы внеклассной работы</a:t>
            </a:r>
          </a:p>
          <a:p>
            <a:pPr>
              <a:defRPr/>
            </a:pPr>
            <a:endParaRPr lang="ru-RU" sz="3600" b="1" i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971600" y="1124744"/>
          <a:ext cx="7704856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-1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4075" y="260350"/>
            <a:ext cx="5029200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Групповые формы </a:t>
            </a:r>
          </a:p>
          <a:p>
            <a:pPr algn="ctr">
              <a:defRPr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внеклассной работы 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187624" y="1772816"/>
          <a:ext cx="7128792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1-1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971600" y="1700808"/>
          <a:ext cx="7560840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051050" y="260350"/>
            <a:ext cx="5157788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Массовые формы</a:t>
            </a:r>
          </a:p>
          <a:p>
            <a:pPr algn="ctr">
              <a:defRPr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 внеклассной работы 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Рисунок 4" descr="1-1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-459432"/>
          <a:ext cx="914400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-1044624" y="2564904"/>
          <a:ext cx="468052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Стрелка вниз 9"/>
          <p:cNvSpPr/>
          <p:nvPr/>
        </p:nvSpPr>
        <p:spPr>
          <a:xfrm>
            <a:off x="1042988" y="1484313"/>
            <a:ext cx="484187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/>
          </a:p>
        </p:txBody>
      </p:sp>
      <p:graphicFrame>
        <p:nvGraphicFramePr>
          <p:cNvPr id="12" name="Схема 11"/>
          <p:cNvGraphicFramePr/>
          <p:nvPr/>
        </p:nvGraphicFramePr>
        <p:xfrm>
          <a:off x="1259632" y="2564904"/>
          <a:ext cx="4680520" cy="4293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3" name="Стрелка вниз 12"/>
          <p:cNvSpPr/>
          <p:nvPr/>
        </p:nvSpPr>
        <p:spPr>
          <a:xfrm>
            <a:off x="3348038" y="1484313"/>
            <a:ext cx="484187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/>
          </a:p>
        </p:txBody>
      </p:sp>
      <p:graphicFrame>
        <p:nvGraphicFramePr>
          <p:cNvPr id="15" name="Схема 14"/>
          <p:cNvGraphicFramePr/>
          <p:nvPr/>
        </p:nvGraphicFramePr>
        <p:xfrm>
          <a:off x="3707904" y="2564904"/>
          <a:ext cx="4176464" cy="4293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16" name="Стрелка вниз 15"/>
          <p:cNvSpPr/>
          <p:nvPr/>
        </p:nvSpPr>
        <p:spPr>
          <a:xfrm>
            <a:off x="5580063" y="1484313"/>
            <a:ext cx="484187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/>
          </a:p>
        </p:txBody>
      </p:sp>
      <p:graphicFrame>
        <p:nvGraphicFramePr>
          <p:cNvPr id="18" name="Схема 17"/>
          <p:cNvGraphicFramePr/>
          <p:nvPr/>
        </p:nvGraphicFramePr>
        <p:xfrm>
          <a:off x="5364088" y="2564904"/>
          <a:ext cx="5112568" cy="38884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9" name="Стрелка вниз 18"/>
          <p:cNvSpPr/>
          <p:nvPr/>
        </p:nvSpPr>
        <p:spPr>
          <a:xfrm>
            <a:off x="7667625" y="1484313"/>
            <a:ext cx="485775" cy="979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i="1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9" grpId="0">
        <p:bldAsOne/>
      </p:bldGraphic>
      <p:bldP spid="10" grpId="0" animBg="1"/>
      <p:bldGraphic spid="12" grpId="0">
        <p:bldAsOne/>
      </p:bldGraphic>
      <p:bldP spid="13" grpId="0" animBg="1"/>
      <p:bldGraphic spid="15" grpId="0">
        <p:bldAsOne/>
      </p:bldGraphic>
      <p:bldP spid="16" grpId="0" animBg="1"/>
      <p:bldGraphic spid="18" grpId="0">
        <p:bldAsOne/>
      </p:bldGraphic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2500" y="260350"/>
            <a:ext cx="32258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КВН: </a:t>
            </a:r>
            <a:r>
              <a:rPr lang="en-US" sz="4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English</a:t>
            </a:r>
            <a:endParaRPr lang="ru-RU" sz="4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Рисунок 2" descr="IMG_143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981075"/>
            <a:ext cx="7416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IMG_055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7150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6092825"/>
            <a:ext cx="769938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2275" y="260350"/>
            <a:ext cx="6278563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День самоуправления. 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Уроки иностранного языка</a:t>
            </a:r>
          </a:p>
        </p:txBody>
      </p:sp>
      <p:pic>
        <p:nvPicPr>
          <p:cNvPr id="19459" name="Рисунок 5" descr="DSC_297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8016875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IMG_176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 descr="IMG_18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03350" y="908050"/>
            <a:ext cx="7416800" cy="3048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Изучение языка имеет начало, </a:t>
            </a:r>
          </a:p>
          <a:p>
            <a:pPr algn="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но не имеет конца.</a:t>
            </a:r>
          </a:p>
          <a:p>
            <a:pPr algn="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Г. </a:t>
            </a:r>
            <a:r>
              <a:rPr lang="ru-RU" sz="4800" b="1" i="1" dirty="0" err="1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Палмер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2" descr="IMG_17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" descr="IMG_18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8538" y="0"/>
            <a:ext cx="515778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чтецов 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иностранных языках</a:t>
            </a:r>
          </a:p>
        </p:txBody>
      </p:sp>
      <p:pic>
        <p:nvPicPr>
          <p:cNvPr id="4" name="Рисунок 3" descr="IMG_1563.JPG"/>
          <p:cNvPicPr>
            <a:picLocks noGrp="1" noChangeAspect="1"/>
          </p:cNvPicPr>
          <p:nvPr isPhoto="1"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556792"/>
            <a:ext cx="2143125" cy="28575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5" name="Рисунок 4" descr="IMG_1583.JPG"/>
          <p:cNvPicPr>
            <a:picLocks noGrp="1" noChangeAspect="1"/>
          </p:cNvPicPr>
          <p:nvPr isPhoto="1"/>
        </p:nvPicPr>
        <p:blipFill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9912" y="3284984"/>
            <a:ext cx="2143125" cy="28575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6" name="Рисунок 5" descr="IMG_1564.JPG"/>
          <p:cNvPicPr>
            <a:picLocks noGrp="1" noChangeAspect="1"/>
          </p:cNvPicPr>
          <p:nvPr isPhoto="1"/>
        </p:nvPicPr>
        <p:blipFill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1628800"/>
            <a:ext cx="2143125" cy="285750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7" name="Рисунок 6" descr="1-1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013" y="188913"/>
            <a:ext cx="683577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Конкурс инсценированных песен</a:t>
            </a:r>
          </a:p>
          <a:p>
            <a:pPr algn="ctr"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 иностранных языках</a:t>
            </a:r>
          </a:p>
        </p:txBody>
      </p:sp>
      <p:pic>
        <p:nvPicPr>
          <p:cNvPr id="25603" name="Рисунок 1" descr="DSC08028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341438"/>
            <a:ext cx="7021512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1" descr="IMG_05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 descr="IMG_0576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013" y="0"/>
            <a:ext cx="107759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2" descr="IMG_056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1" descr="s2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" descr="SDC146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4968875" cy="662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Box 2"/>
          <p:cNvSpPr txBox="1">
            <a:spLocks noChangeArrowheads="1"/>
          </p:cNvSpPr>
          <p:nvPr/>
        </p:nvSpPr>
        <p:spPr bwMode="auto">
          <a:xfrm>
            <a:off x="7596188" y="1125538"/>
            <a:ext cx="2889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Спектакли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" descr="SDC1464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088" y="1052513"/>
            <a:ext cx="7416800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Возможности проведения внеклассных мероприятий по иностранным языкам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Segoe Script" pitchFamily="34" charset="0"/>
            </a:endParaRPr>
          </a:p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 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1" descr="IMG_02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773238"/>
            <a:ext cx="3575050" cy="476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Рисунок 3" descr="IMG_028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0838"/>
            <a:ext cx="5373687" cy="403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2" descr="IMG_02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0"/>
            <a:ext cx="3384550" cy="458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Рисунок 1" descr="IMG_024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6838"/>
            <a:ext cx="4932362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1" descr="IMG_025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565400"/>
            <a:ext cx="48260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Рисунок 2" descr="IMG_023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3240088" cy="497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5843" name="Рисунок 3" descr="IMG_03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813" y="0"/>
            <a:ext cx="92948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6867" name="Рисунок 2" descr="IMG_114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1" descr="IMG_12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8915" name="Рисунок 2" descr="IMG_1179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0700" y="0"/>
            <a:ext cx="9904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9939" name="Содержимое 3" descr="tlp0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4488" y="314325"/>
            <a:ext cx="8404225" cy="6302375"/>
          </a:xfrm>
        </p:spPr>
      </p:pic>
      <p:pic>
        <p:nvPicPr>
          <p:cNvPr id="4" name="Рисунок 3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1050" y="333375"/>
            <a:ext cx="500697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Викторины и конкурсы</a:t>
            </a:r>
          </a:p>
        </p:txBody>
      </p:sp>
      <p:pic>
        <p:nvPicPr>
          <p:cNvPr id="40963" name="Рисунок 5" descr="SDC1445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1196975"/>
            <a:ext cx="394652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Рисунок 1" descr="SDC1444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16688" y="6092825"/>
            <a:ext cx="23876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</a:rPr>
              <a:t>А. С. Макаренко</a:t>
            </a:r>
          </a:p>
        </p:txBody>
      </p:sp>
      <p:pic>
        <p:nvPicPr>
          <p:cNvPr id="6147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620713"/>
            <a:ext cx="3822700" cy="548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2" descr="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" y="1052513"/>
            <a:ext cx="7277100" cy="470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1" descr="IMG_04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1" descr="IMG_125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3" descr="IMG_039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1" descr="IMG_137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C:\Users\Packard Bell\Desktop\%D0%B4%D0%BE%D0%BA5\%D0%B1%D0%BB%D0%BE%D0%B3\%D0%90%D0%B3%D0%B5%D0%B5%D0%B2%D0%B0 %D0%9C%D0%B0%D1%80%D0%B8%D1%8F %D0%92%D0%BB%D0%B0%D0%B4%D0%B8%D0%BC%D0%B8%D1%80%D0%BE%D0%B2%D0%BD%D0%B0  %D0%A4%D0%B5%D0%B2%D1%80%D0%B0%D0%BB%D1%8C 2014_files\IMG_19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31" name="AutoShape 4" descr="C:\Users\Packard Bell\Desktop\%D0%B4%D0%BE%D0%BA5\%D0%B1%D0%BB%D0%BE%D0%B3\%D0%90%D0%B3%D0%B5%D0%B5%D0%B2%D0%B0 %D0%9C%D0%B0%D1%80%D0%B8%D1%8F %D0%92%D0%BB%D0%B0%D0%B4%D0%B8%D0%BC%D0%B8%D1%80%D0%BE%D0%B2%D0%BD%D0%B0  %D0%A4%D0%B5%D0%B2%D1%80%D0%B0%D0%BB%D1%8C 2014_files\IMG_19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32" name="AutoShape 6" descr="C:\Users\Packard Bell\Desktop\%D0%B4%D0%BE%D0%BA5\%D0%B1%D0%BB%D0%BE%D0%B3\%D0%90%D0%B3%D0%B5%D0%B5%D0%B2%D0%B0 %D0%9C%D0%B0%D1%80%D0%B8%D1%8F %D0%92%D0%BB%D0%B0%D0%B4%D0%B8%D0%BC%D0%B8%D1%80%D0%BE%D0%B2%D0%BD%D0%B0  %D0%A4%D0%B5%D0%B2%D1%80%D0%B0%D0%BB%D1%8C 2014_files\IMG_19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8133" name="AutoShape 8" descr="C:\Users\Packard Bell\Desktop\%D0%B4%D0%BE%D0%BA5\%D0%B1%D0%BB%D0%BE%D0%B3\%D0%90%D0%B3%D0%B5%D0%B5%D0%B2%D0%B0 %D0%9C%D0%B0%D1%80%D0%B8%D1%8F %D0%92%D0%BB%D0%B0%D0%B4%D0%B8%D0%BC%D0%B8%D1%80%D0%BE%D0%B2%D0%BD%D0%B0  %D0%A4%D0%B5%D0%B2%D1%80%D0%B0%D0%BB%D1%8C 2014_files\IMG_198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8134" name="Рисунок 9" descr="IMG_198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7523162" cy="564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6492875" cy="64611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Конференции и круглые столы</a:t>
            </a:r>
          </a:p>
        </p:txBody>
      </p:sp>
      <p:pic>
        <p:nvPicPr>
          <p:cNvPr id="49155" name="Рисунок 2" descr="DSC_046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Рисунок 1" descr="DSC_04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1-1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755650" y="1412875"/>
          <a:ext cx="1933575" cy="273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3" imgW="5668166" imgH="8019048" progId="AcroExch.Document.7">
                  <p:embed/>
                </p:oleObj>
              </mc:Choice>
              <mc:Fallback>
                <p:oleObj name="Acrobat Document" r:id="rId3" imgW="5668166" imgH="8019048" progId="AcroExch.Document.7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412875"/>
                        <a:ext cx="1933575" cy="2736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0825" y="260350"/>
            <a:ext cx="2119313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Проекты</a:t>
            </a:r>
          </a:p>
        </p:txBody>
      </p:sp>
      <p:pic>
        <p:nvPicPr>
          <p:cNvPr id="1028" name="Рисунок 1" descr="Рис 2 Грибкова М.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1322388"/>
            <a:ext cx="213360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1" descr="Рис 3 Грибкова М.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357563"/>
            <a:ext cx="1978025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1-1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Рисунок 9" descr="DSC_045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541468">
            <a:off x="5716588" y="4492625"/>
            <a:ext cx="3563938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Рисунок 3" descr="DSC_046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81164">
            <a:off x="611188" y="333375"/>
            <a:ext cx="3708400" cy="208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Рисунок 5" descr="DSC_0466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7217">
            <a:off x="4816475" y="352425"/>
            <a:ext cx="3706813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Рисунок 8" descr="DSC_045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9197">
            <a:off x="5594350" y="2233613"/>
            <a:ext cx="384016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Рисунок 6" descr="DSC_0467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772025"/>
            <a:ext cx="37084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7" name="Рисунок 7" descr="DSC_045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2420938"/>
            <a:ext cx="3903663" cy="219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8" name="Рисунок 4" descr="DSC_0465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10134">
            <a:off x="-560387" y="3519487"/>
            <a:ext cx="37084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1-1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69013"/>
            <a:ext cx="7699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75463" y="6092825"/>
            <a:ext cx="1728787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Т. 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Шацкий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675" y="836613"/>
            <a:ext cx="2952750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213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650" y="836613"/>
            <a:ext cx="7416800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Возможности проведения внеклассных мероприятий по иностранным языкам</a:t>
            </a:r>
            <a:endParaRPr lang="ru-RU" sz="4800" i="1" dirty="0">
              <a:solidFill>
                <a:schemeClr val="tx2">
                  <a:lumMod val="75000"/>
                </a:schemeClr>
              </a:solidFill>
              <a:latin typeface="Segoe Script" pitchFamily="34" charset="0"/>
            </a:endParaRPr>
          </a:p>
          <a:p>
            <a:pPr algn="ctr">
              <a:defRPr/>
            </a:pPr>
            <a:r>
              <a:rPr lang="ru-RU" sz="48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659563" y="333375"/>
            <a:ext cx="20891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Segoe Script" pitchFamily="34" charset="0"/>
              </a:rPr>
              <a:t>Агеева М. В.</a:t>
            </a:r>
            <a:endParaRPr lang="ru-RU" sz="2000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0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1" descr="3799576uhf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92150"/>
            <a:ext cx="5203825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WordArt 5"/>
          <p:cNvSpPr>
            <a:spLocks noChangeArrowheads="1" noChangeShapeType="1" noTextEdit="1"/>
          </p:cNvSpPr>
          <p:nvPr/>
        </p:nvSpPr>
        <p:spPr bwMode="auto">
          <a:xfrm>
            <a:off x="1116013" y="6021388"/>
            <a:ext cx="7127875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WordArt 5"/>
          <p:cNvSpPr>
            <a:spLocks noChangeArrowheads="1" noChangeShapeType="1" noTextEdit="1"/>
          </p:cNvSpPr>
          <p:nvPr/>
        </p:nvSpPr>
        <p:spPr bwMode="auto">
          <a:xfrm>
            <a:off x="1331913" y="1557338"/>
            <a:ext cx="7127875" cy="1881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Автор презентации: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Агеева Мария Владимировна</a:t>
            </a:r>
          </a:p>
        </p:txBody>
      </p:sp>
      <p:sp>
        <p:nvSpPr>
          <p:cNvPr id="54275" name="WordArt 5"/>
          <p:cNvSpPr>
            <a:spLocks noChangeArrowheads="1" noChangeShapeType="1" noTextEdit="1"/>
          </p:cNvSpPr>
          <p:nvPr/>
        </p:nvSpPr>
        <p:spPr bwMode="auto">
          <a:xfrm>
            <a:off x="1331913" y="4005263"/>
            <a:ext cx="7127875" cy="18811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На фотографиях 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ученики школы № 1293</a:t>
            </a:r>
          </a:p>
          <a:p>
            <a:pPr algn="ctr"/>
            <a:r>
              <a:rPr lang="ru-RU" sz="3600" b="1" i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/>
                <a:cs typeface="Times New Roman"/>
              </a:rPr>
              <a:t> г. Москвы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67400" y="6165850"/>
            <a:ext cx="2974975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 Н. </a:t>
            </a:r>
            <a:r>
              <a:rPr lang="ru-RU" sz="2000" b="1" i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Сорока-Росинский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19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841375"/>
            <a:ext cx="3673475" cy="488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313" y="0"/>
            <a:ext cx="8315325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внеклассной работы по иностранному языку </a:t>
            </a:r>
          </a:p>
        </p:txBody>
      </p:sp>
      <p:graphicFrame>
        <p:nvGraphicFramePr>
          <p:cNvPr id="11" name="Схема 10"/>
          <p:cNvGraphicFramePr/>
          <p:nvPr/>
        </p:nvGraphicFramePr>
        <p:xfrm>
          <a:off x="827584" y="1052736"/>
          <a:ext cx="7200800" cy="5336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539552" y="1700808"/>
          <a:ext cx="7704856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Схема 12"/>
          <p:cNvGraphicFramePr/>
          <p:nvPr/>
        </p:nvGraphicFramePr>
        <p:xfrm>
          <a:off x="899592" y="2708920"/>
          <a:ext cx="7056784" cy="1296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899592" y="4149080"/>
          <a:ext cx="7056784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4" name="Схема 13"/>
          <p:cNvGraphicFramePr/>
          <p:nvPr/>
        </p:nvGraphicFramePr>
        <p:xfrm>
          <a:off x="899592" y="5085184"/>
          <a:ext cx="7128792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15" name="Схема 14"/>
          <p:cNvGraphicFramePr/>
          <p:nvPr/>
        </p:nvGraphicFramePr>
        <p:xfrm>
          <a:off x="899592" y="6093296"/>
          <a:ext cx="7200800" cy="4616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Graphic spid="12" grpId="0">
        <p:bldAsOne/>
      </p:bldGraphic>
      <p:bldGraphic spid="13" grpId="0">
        <p:bldAsOne/>
      </p:bldGraphic>
      <p:bldGraphic spid="10" grpId="0">
        <p:bldAsOne/>
      </p:bldGraphic>
      <p:bldGraphic spid="14" grpId="0">
        <p:bldAsOne/>
      </p:bldGraphic>
      <p:bldGraphic spid="1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755650" y="417513"/>
            <a:ext cx="7777163" cy="584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Цели внеклассной работы по иностранному языку </a:t>
            </a:r>
          </a:p>
          <a:p>
            <a:pPr algn="ctr"/>
            <a:endParaRPr lang="ru-RU" altLang="ru-RU" sz="14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расширение и углубление знаний, умений и навыков в овладении иноязычной коммуникативной деятельностью;</a:t>
            </a:r>
          </a:p>
          <a:p>
            <a:pPr algn="just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стимулирование интереса учащихся к изучению предмета;</a:t>
            </a:r>
          </a:p>
          <a:p>
            <a:pPr algn="just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всестороннее развитие личности, включая интеллектуальную, эмоционально-волевую и духовно-нравственную сферы.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755650" y="-20638"/>
            <a:ext cx="7777163" cy="714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sz="4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Задачи внеклассной работы по иностранному языку </a:t>
            </a:r>
          </a:p>
          <a:p>
            <a:pPr algn="ctr"/>
            <a:endParaRPr lang="ru-RU" altLang="ru-RU" sz="14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усовершенствование знаний, привычек и умений, приобретенных на уроках ИЯ;</a:t>
            </a:r>
          </a:p>
          <a:p>
            <a:pPr eaLnBrk="1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помощь ребёнку в формировании мировоззрения;</a:t>
            </a:r>
          </a:p>
          <a:p>
            <a:pPr eaLnBrk="1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развитие их творческих способностей, самостоятельности, эстетичных вкусов;</a:t>
            </a:r>
          </a:p>
          <a:p>
            <a:pPr eaLnBrk="1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>
              <a:buFont typeface="Wingdings" pitchFamily="2" charset="2"/>
              <a:buChar char="q"/>
            </a:pPr>
            <a:r>
              <a:rPr lang="ru-RU" altLang="ru-RU" sz="28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воспитание любви и уважения к людям своего родного края и страны, язык которой изучается.</a:t>
            </a:r>
          </a:p>
          <a:p>
            <a:pPr algn="just"/>
            <a:endParaRPr lang="ru-RU" altLang="ru-RU" sz="2800" b="1" i="1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355</Words>
  <Application>Microsoft Office PowerPoint</Application>
  <PresentationFormat>Экран (4:3)</PresentationFormat>
  <Paragraphs>115</Paragraphs>
  <Slides>52</Slides>
  <Notes>0</Notes>
  <HiddenSlides>0</HiddenSlides>
  <MMClips>2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9" baseType="lpstr">
      <vt:lpstr>Arial</vt:lpstr>
      <vt:lpstr>Calibri</vt:lpstr>
      <vt:lpstr>Segoe Script</vt:lpstr>
      <vt:lpstr>Times New Roman</vt:lpstr>
      <vt:lpstr>Wingdings</vt:lpstr>
      <vt:lpstr>Тема Office</vt:lpstr>
      <vt:lpstr>Adobe 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Packard Bell</dc:creator>
  <cp:lastModifiedBy>Анастасия Черепнева</cp:lastModifiedBy>
  <cp:revision>77</cp:revision>
  <dcterms:created xsi:type="dcterms:W3CDTF">2014-02-24T15:22:32Z</dcterms:created>
  <dcterms:modified xsi:type="dcterms:W3CDTF">2014-12-09T13:07:54Z</dcterms:modified>
</cp:coreProperties>
</file>