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9" r:id="rId5"/>
    <p:sldId id="264" r:id="rId6"/>
    <p:sldId id="265" r:id="rId7"/>
    <p:sldId id="269" r:id="rId8"/>
    <p:sldId id="270" r:id="rId9"/>
    <p:sldId id="257" r:id="rId10"/>
    <p:sldId id="262" r:id="rId11"/>
    <p:sldId id="263" r:id="rId12"/>
    <p:sldId id="271" r:id="rId13"/>
    <p:sldId id="272" r:id="rId14"/>
    <p:sldId id="273" r:id="rId15"/>
    <p:sldId id="274" r:id="rId16"/>
    <p:sldId id="258" r:id="rId17"/>
    <p:sldId id="261" r:id="rId18"/>
    <p:sldId id="266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986" autoAdjust="0"/>
    <p:restoredTop sz="94660"/>
  </p:normalViewPr>
  <p:slideViewPr>
    <p:cSldViewPr>
      <p:cViewPr varScale="1">
        <p:scale>
          <a:sx n="59" d="100"/>
          <a:sy n="59" d="100"/>
        </p:scale>
        <p:origin x="-13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A5DCF-5595-4F4D-A3BF-72F9AF1C9687}" type="datetimeFigureOut">
              <a:rPr lang="ru-RU" smtClean="0"/>
              <a:pPr/>
              <a:t>25.07.2014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38949-2948-47F3-B84A-84AD8EDAB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7;&#1086;&#1090;&#1086;&#1083;&#1082;&#1091;&#1077;&#1084;%20&#1086;%20&#1084;&#1072;&#1084;&#1077;.mp3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6;&#1073;&#1088;&#1077;&#1079;&#1082;&#1072;%20&#1091;&#1078;&#1072;&#1089;&#1085;&#1086;%20&#1080;&#1085;&#1090;&#1077;&#1088;&#1077;&#1089;&#1085;&#1086;.mp3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90;&#1091;&#1088;&#1077;&#1094;&#1082;&#1080;&#1081;%20&#1084;&#1072;&#1088;&#1096;%20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5;&#1072;&#1091;&#1095;&#1080;&#1089;&#1100;%20&#1085;&#1077;%20&#1075;&#1083;&#1086;&#1090;&#1072;&#1090;&#1100;%20&#1089;&#1083;&#1086;&#1074;&#1072;.mp3" TargetMode="Externa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4;&#1072;&#1084;&#1086;&#1085;&#1090;&#1077;&#1085;&#1086;&#1082;.mp3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7;&#1072;&#1087;&#1072;%20&#1084;&#1086;&#1078;&#1077;&#1090;.mp3" TargetMode="Externa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4;&#1072;&#1084;&#1072;&#1087;&#1077;&#1088;&#1074;&#1086;&#1077;&#1089;&#1083;&#1086;&#1074;&#1086;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53;&#1077;&#1087;&#1086;&#1089;&#1077;&#1076;&#1099;%20-%20&#1052;&#1072;&#1084;&#1072;%20-%20&#1087;&#1077;&#1088;&#1074;&#1086;&#1077;%20&#1089;&#1083;&#1086;&#1074;&#1086;%20(&#1084;&#1080;&#1085;&#1091;&#1089;)%20&#1076;&#1086;%20&#1084;&#1072;&#1078;&#1086;&#1088;.mp3" TargetMode="Externa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3;&#1072;&#1089;&#1082;&#1086;&#1074;&#1099;&#1077;%20&#1089;&#1083;&#1086;&#1074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4;&#1080;&#1083;&#1072;&#1103;%20&#1084;&#1072;&#1084;&#107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083;&#1072;&#1089;&#1082;&#1086;&#1074;&#1099;&#1077;%20&#1089;&#1083;&#1086;&#1074;&#1072;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60;&#1077;&#1089;&#1090;&#1080;&#1074;&#1072;&#1083;&#1100;%20&#1086;&#1090;&#1082;&#1088;&#1099;&#1090;&#1099;&#1081;%20&#1091;&#1088;&#1086;&#1082;\&#1057;&#1091;&#1087;&#1077;&#1088;%20&#1084;&#1072;&#1084;&#1072;\&#1082;%20&#1087;&#1088;&#1072;&#1079;&#1076;&#1085;&#1080;&#1082;&#1091;%20&#1084;&#1072;&#1084;&#1099;\&#1086;&#1073;&#1088;&#1077;&#1079;&#1082;&#1080;\&#1103;%20&#1088;&#1080;&#1089;&#1091;&#1102;%20&#1101;&#1090;&#1086;&#1090;%20&#1084;&#1080;&#1088;.mp3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ВИКТОРИНА, 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ПОСВЯЩЕННАЯ ДНЮ МАТЕРИ!</a:t>
            </a:r>
            <a:endParaRPr lang="ru-RU" sz="4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СУПЕРМАМА! СУПЕР Я!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0" y="404664"/>
            <a:ext cx="3419872" cy="3167212"/>
          </a:xfrm>
          <a:prstGeom prst="wedgeEllipseCallout">
            <a:avLst>
              <a:gd name="adj1" fmla="val -9007"/>
              <a:gd name="adj2" fmla="val 68896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1052736"/>
            <a:ext cx="3181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Как называется данная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картина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и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кто ее автор?</a:t>
            </a:r>
            <a:endParaRPr lang="ru-RU" sz="28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решетников федор опять двой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285728"/>
            <a:ext cx="5077493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0" y="404664"/>
            <a:ext cx="3419872" cy="3167212"/>
          </a:xfrm>
          <a:prstGeom prst="wedgeEllipseCallout">
            <a:avLst>
              <a:gd name="adj1" fmla="val -9007"/>
              <a:gd name="adj2" fmla="val 68896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1052736"/>
            <a:ext cx="3181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Как называется данная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картина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и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кто ее автор?</a:t>
            </a:r>
            <a:endParaRPr lang="ru-RU" sz="28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Шишкин_Utro_v_sosnovom_les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428736"/>
            <a:ext cx="5715008" cy="40258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УЗНАЙ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МАМУ ПО ГОЛОСУ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№5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потолкуем о мам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949280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ВОПРОСЫ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ШКОЛЬНИКА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№6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обрезка ужасно интерес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60600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НАЙДИ И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ПОБЕДИ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№7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турецкий марш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H="1">
            <a:off x="8244408" y="5805264"/>
            <a:ext cx="648072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УГАДАЙ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МЕЛОДИЮ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№8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научись не глотать сл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805264"/>
            <a:ext cx="720080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00881053_large_3405989_artmorekorablzakat3459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764704"/>
            <a:ext cx="5462123" cy="5229200"/>
          </a:xfrm>
          <a:prstGeom prst="rect">
            <a:avLst/>
          </a:prstGeom>
        </p:spPr>
      </p:pic>
      <p:pic>
        <p:nvPicPr>
          <p:cNvPr id="8" name="мамонтено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95928" y="6209928"/>
            <a:ext cx="648072" cy="648072"/>
          </a:xfrm>
          <a:prstGeom prst="rect">
            <a:avLst/>
          </a:prstGeom>
        </p:spPr>
      </p:pic>
      <p:sp>
        <p:nvSpPr>
          <p:cNvPr id="12" name="Овальная выноска 11"/>
          <p:cNvSpPr/>
          <p:nvPr/>
        </p:nvSpPr>
        <p:spPr>
          <a:xfrm>
            <a:off x="357158" y="571480"/>
            <a:ext cx="2857520" cy="3024336"/>
          </a:xfrm>
          <a:prstGeom prst="wedgeEllipseCallout">
            <a:avLst>
              <a:gd name="adj1" fmla="val -14312"/>
              <a:gd name="adj2" fmla="val 63209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071546"/>
            <a:ext cx="23574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Кто автор этой песни и как она называется?</a:t>
            </a:r>
          </a:p>
        </p:txBody>
      </p:sp>
      <p:pic>
        <p:nvPicPr>
          <p:cNvPr id="6" name="Рисунок 5" descr="mama-dli-mamontenk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785794"/>
            <a:ext cx="5429288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8500" y="1052736"/>
            <a:ext cx="5548342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папа мож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894040"/>
            <a:ext cx="1043608" cy="77532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357158" y="571480"/>
            <a:ext cx="2857520" cy="3024336"/>
          </a:xfrm>
          <a:prstGeom prst="wedgeEllipseCallout">
            <a:avLst>
              <a:gd name="adj1" fmla="val -14312"/>
              <a:gd name="adj2" fmla="val 63209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071546"/>
            <a:ext cx="24288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Кто автор этой песни и как она называется?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lmfilmfilm.0-11-52.8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980728"/>
            <a:ext cx="5667404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мамапервоеслово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805264"/>
            <a:ext cx="720080" cy="792088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357158" y="571480"/>
            <a:ext cx="2857520" cy="3024336"/>
          </a:xfrm>
          <a:prstGeom prst="wedgeEllipseCallout">
            <a:avLst>
              <a:gd name="adj1" fmla="val -14312"/>
              <a:gd name="adj2" fmla="val 63209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928670"/>
            <a:ext cx="26432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Из какого фильма эта песня и как она называется?</a:t>
            </a:r>
          </a:p>
        </p:txBody>
      </p:sp>
      <p:pic>
        <p:nvPicPr>
          <p:cNvPr id="6" name="Рисунок 5" descr="1378_Ludmila_Gurchenko_35.jpg_ma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642918"/>
            <a:ext cx="5715040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7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ПОЗДРАВЛЯЕМ 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С 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ДНЁМ </a:t>
            </a:r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МАТЕРИ!</a:t>
            </a:r>
            <a:endParaRPr lang="ru-RU" sz="4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СУПЕРМАМА! СУПЕР Я!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Непоседы - Мама - первое слово (минус) до мажо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929330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3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ПОСЛОВИЦЫ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№1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ласковые сл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5572140"/>
            <a:ext cx="733428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СКАЗОЧНЫЕ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МАМЫ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№2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милая ма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H="1" flipV="1">
            <a:off x="7740352" y="5589240"/>
            <a:ext cx="1036240" cy="927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ma_day_mama_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642918"/>
            <a:ext cx="4429156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 useBgFill="1">
        <p:nvSpPr>
          <p:cNvPr id="5" name="Овальная выноска 4"/>
          <p:cNvSpPr/>
          <p:nvPr/>
        </p:nvSpPr>
        <p:spPr>
          <a:xfrm rot="10800000">
            <a:off x="5500694" y="285728"/>
            <a:ext cx="3357586" cy="3071834"/>
          </a:xfrm>
          <a:prstGeom prst="wedgeEllipseCallout">
            <a:avLst>
              <a:gd name="adj1" fmla="val -29498"/>
              <a:gd name="adj2" fmla="val -75061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00760" y="571480"/>
            <a:ext cx="23574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Рассмотри иллюстрации </a:t>
            </a:r>
            <a:b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с изображением мам и определи, из каких они сказок.</a:t>
            </a:r>
            <a:endParaRPr lang="ru-RU" sz="2000" dirty="0">
              <a:solidFill>
                <a:srgbClr val="FF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Овальная выноска 4"/>
          <p:cNvSpPr/>
          <p:nvPr/>
        </p:nvSpPr>
        <p:spPr>
          <a:xfrm rot="10800000">
            <a:off x="5500694" y="285728"/>
            <a:ext cx="3357586" cy="3071834"/>
          </a:xfrm>
          <a:prstGeom prst="wedgeEllipseCallout">
            <a:avLst>
              <a:gd name="adj1" fmla="val -29498"/>
              <a:gd name="adj2" fmla="val -75061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00760" y="571480"/>
            <a:ext cx="23574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Рассмотри иллюстрации </a:t>
            </a:r>
            <a:b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с изображением мам и определи, из каких они сказок.</a:t>
            </a:r>
            <a:endParaRPr lang="ru-RU" sz="2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mama_day_mama_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642918"/>
            <a:ext cx="4500594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Овальная выноска 4"/>
          <p:cNvSpPr/>
          <p:nvPr/>
        </p:nvSpPr>
        <p:spPr>
          <a:xfrm rot="10800000">
            <a:off x="5500694" y="285728"/>
            <a:ext cx="3357586" cy="3071834"/>
          </a:xfrm>
          <a:prstGeom prst="wedgeEllipseCallout">
            <a:avLst>
              <a:gd name="adj1" fmla="val -29498"/>
              <a:gd name="adj2" fmla="val -75061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00760" y="571480"/>
            <a:ext cx="23574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Рассмотри иллюстрации </a:t>
            </a:r>
            <a:b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FF3399"/>
                </a:solidFill>
                <a:latin typeface="Comic Sans MS" pitchFamily="66" charset="0"/>
              </a:rPr>
              <a:t>с изображением мам и определи, из каких они сказок.</a:t>
            </a:r>
            <a:endParaRPr lang="ru-RU" sz="20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mama_day_mama_8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500042"/>
            <a:ext cx="4286280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ЛАСКОВЫЕ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СЛОВА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№3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ласковые сл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395536" y="5517232"/>
            <a:ext cx="936104" cy="94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5026">
            <a:off x="500034" y="4143380"/>
            <a:ext cx="8429684" cy="23574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УГАДАЙ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Comic Sans MS" pitchFamily="66" charset="0"/>
              </a:rPr>
              <a:t>КАРТИНУ</a:t>
            </a:r>
            <a:endParaRPr lang="ru-RU" sz="6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410387">
            <a:off x="0" y="264318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КОНКУРС №4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я рисую этот ми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5678016"/>
            <a:ext cx="936104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икстинская мадонна рафаэл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357166"/>
            <a:ext cx="5214974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вальная выноска 3"/>
          <p:cNvSpPr/>
          <p:nvPr/>
        </p:nvSpPr>
        <p:spPr>
          <a:xfrm>
            <a:off x="0" y="404664"/>
            <a:ext cx="3419872" cy="3167212"/>
          </a:xfrm>
          <a:prstGeom prst="wedgeEllipseCallout">
            <a:avLst>
              <a:gd name="adj1" fmla="val -9007"/>
              <a:gd name="adj2" fmla="val 68896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1052736"/>
            <a:ext cx="3181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Как называется данная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картина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и </a:t>
            </a:r>
          </a:p>
          <a:p>
            <a:pPr algn="ctr"/>
            <a:r>
              <a:rPr lang="ru-RU" sz="2800" dirty="0" smtClean="0">
                <a:solidFill>
                  <a:srgbClr val="FF3399"/>
                </a:solidFill>
                <a:latin typeface="Comic Sans MS" pitchFamily="66" charset="0"/>
              </a:rPr>
              <a:t>кто ее автор?</a:t>
            </a:r>
            <a:endParaRPr lang="ru-RU" sz="2800" dirty="0">
              <a:solidFill>
                <a:srgbClr val="FF33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124</Words>
  <Application>Microsoft Office PowerPoint</Application>
  <PresentationFormat>Экран (4:3)</PresentationFormat>
  <Paragraphs>48</Paragraphs>
  <Slides>19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Irina Fomenko</cp:lastModifiedBy>
  <cp:revision>46</cp:revision>
  <dcterms:created xsi:type="dcterms:W3CDTF">2013-11-17T16:40:00Z</dcterms:created>
  <dcterms:modified xsi:type="dcterms:W3CDTF">2014-07-25T06:28:15Z</dcterms:modified>
</cp:coreProperties>
</file>