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4" r:id="rId5"/>
    <p:sldId id="265" r:id="rId6"/>
    <p:sldId id="258" r:id="rId7"/>
    <p:sldId id="261" r:id="rId8"/>
    <p:sldId id="259" r:id="rId9"/>
    <p:sldId id="260" r:id="rId10"/>
    <p:sldId id="266" r:id="rId11"/>
    <p:sldId id="267" r:id="rId12"/>
    <p:sldId id="272" r:id="rId13"/>
    <p:sldId id="273" r:id="rId14"/>
    <p:sldId id="274" r:id="rId15"/>
    <p:sldId id="269" r:id="rId16"/>
    <p:sldId id="271" r:id="rId17"/>
    <p:sldId id="275" r:id="rId18"/>
    <p:sldId id="276" r:id="rId19"/>
    <p:sldId id="277" r:id="rId20"/>
    <p:sldId id="27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453" autoAdjust="0"/>
  </p:normalViewPr>
  <p:slideViewPr>
    <p:cSldViewPr>
      <p:cViewPr varScale="1">
        <p:scale>
          <a:sx n="99" d="100"/>
          <a:sy n="99" d="100"/>
        </p:scale>
        <p:origin x="-24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55A62-1B69-44B8-9B89-AFF8DEA2D7A6}" type="datetimeFigureOut">
              <a:rPr lang="ru-RU" smtClean="0"/>
              <a:pPr/>
              <a:t>31.08.2014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D3EE4-9C20-4BB1-8B45-0E37BD9DFC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55A62-1B69-44B8-9B89-AFF8DEA2D7A6}" type="datetimeFigureOut">
              <a:rPr lang="ru-RU" smtClean="0"/>
              <a:pPr/>
              <a:t>31.08.2014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D3EE4-9C20-4BB1-8B45-0E37BD9DFC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55A62-1B69-44B8-9B89-AFF8DEA2D7A6}" type="datetimeFigureOut">
              <a:rPr lang="ru-RU" smtClean="0"/>
              <a:pPr/>
              <a:t>31.08.2014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D3EE4-9C20-4BB1-8B45-0E37BD9DFC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55A62-1B69-44B8-9B89-AFF8DEA2D7A6}" type="datetimeFigureOut">
              <a:rPr lang="ru-RU" smtClean="0"/>
              <a:pPr/>
              <a:t>31.08.2014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D3EE4-9C20-4BB1-8B45-0E37BD9DFC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55A62-1B69-44B8-9B89-AFF8DEA2D7A6}" type="datetimeFigureOut">
              <a:rPr lang="ru-RU" smtClean="0"/>
              <a:pPr/>
              <a:t>31.08.2014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D3EE4-9C20-4BB1-8B45-0E37BD9DFC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55A62-1B69-44B8-9B89-AFF8DEA2D7A6}" type="datetimeFigureOut">
              <a:rPr lang="ru-RU" smtClean="0"/>
              <a:pPr/>
              <a:t>31.08.2014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D3EE4-9C20-4BB1-8B45-0E37BD9DFC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55A62-1B69-44B8-9B89-AFF8DEA2D7A6}" type="datetimeFigureOut">
              <a:rPr lang="ru-RU" smtClean="0"/>
              <a:pPr/>
              <a:t>31.08.2014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D3EE4-9C20-4BB1-8B45-0E37BD9DFC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55A62-1B69-44B8-9B89-AFF8DEA2D7A6}" type="datetimeFigureOut">
              <a:rPr lang="ru-RU" smtClean="0"/>
              <a:pPr/>
              <a:t>31.08.2014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D3EE4-9C20-4BB1-8B45-0E37BD9DFC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55A62-1B69-44B8-9B89-AFF8DEA2D7A6}" type="datetimeFigureOut">
              <a:rPr lang="ru-RU" smtClean="0"/>
              <a:pPr/>
              <a:t>31.08.2014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D3EE4-9C20-4BB1-8B45-0E37BD9DFC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55A62-1B69-44B8-9B89-AFF8DEA2D7A6}" type="datetimeFigureOut">
              <a:rPr lang="ru-RU" smtClean="0"/>
              <a:pPr/>
              <a:t>31.08.2014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D3EE4-9C20-4BB1-8B45-0E37BD9DFC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55A62-1B69-44B8-9B89-AFF8DEA2D7A6}" type="datetimeFigureOut">
              <a:rPr lang="ru-RU" smtClean="0"/>
              <a:pPr/>
              <a:t>31.08.2014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D3EE4-9C20-4BB1-8B45-0E37BD9DFC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055A62-1B69-44B8-9B89-AFF8DEA2D7A6}" type="datetimeFigureOut">
              <a:rPr lang="ru-RU" smtClean="0"/>
              <a:pPr/>
              <a:t>31.08.2014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3D3EE4-9C20-4BB1-8B45-0E37BD9DFCF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55;&#1045;&#1044;&#1040;&#1043;&#1054;&#1043;&#1048;&#1063;&#1045;&#1057;&#1050;&#1040;&#1071;%20&#1052;&#1040;&#1057;&#1058;&#1045;&#1056;&#1057;&#1050;&#1040;&#1071;\Blokada-Blokadnyy-Leningrad(muzofon.com).mp3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64704"/>
            <a:ext cx="7772400" cy="3600399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ЛИСТАЯ СТРАНИЦЫ ИСТОРИИ …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Стили речи: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научный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официально-деловой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публицистический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разговорный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художественный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Жанры художественной публицистики: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письма, дневники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мемуары, воспоминания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биографии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хроники событий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очерки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http://www.therussianheritage.org/wp-content/uploads/2013/01/1ED745DC69645CB483AA82B2C6B62.jpg"/>
          <p:cNvPicPr>
            <a:picLocks noChangeAspect="1" noChangeArrowheads="1"/>
          </p:cNvPicPr>
          <p:nvPr/>
        </p:nvPicPr>
        <p:blipFill>
          <a:blip r:embed="rId2" cstate="print"/>
          <a:srcRect l="5936"/>
          <a:stretch>
            <a:fillRect/>
          </a:stretch>
        </p:blipFill>
        <p:spPr bwMode="auto">
          <a:xfrm>
            <a:off x="3500430" y="2857496"/>
            <a:ext cx="5643570" cy="3983102"/>
          </a:xfrm>
          <a:prstGeom prst="rect">
            <a:avLst/>
          </a:prstGeom>
          <a:noFill/>
        </p:spPr>
      </p:pic>
      <p:pic>
        <p:nvPicPr>
          <p:cNvPr id="28674" name="Picture 2" descr="http://cdn4.img22.ria.ru/images/50376/61/503766120.jpg"/>
          <p:cNvPicPr>
            <a:picLocks noChangeAspect="1" noChangeArrowheads="1"/>
          </p:cNvPicPr>
          <p:nvPr/>
        </p:nvPicPr>
        <p:blipFill>
          <a:blip r:embed="rId3" cstate="print"/>
          <a:srcRect l="9674"/>
          <a:stretch>
            <a:fillRect/>
          </a:stretch>
        </p:blipFill>
        <p:spPr bwMode="auto">
          <a:xfrm>
            <a:off x="0" y="0"/>
            <a:ext cx="4668671" cy="2928934"/>
          </a:xfrm>
          <a:prstGeom prst="rect">
            <a:avLst/>
          </a:prstGeom>
          <a:noFill/>
        </p:spPr>
      </p:pic>
      <p:pic>
        <p:nvPicPr>
          <p:cNvPr id="28678" name="Picture 6" descr="https://encrypted-tbn0.gstatic.com/images?q=tbn:ANd9GcT1PIsCEQThZmGrRdokfDgVurhZ7aN-REB6jy4Pw57SdC5eW6-Ag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714752"/>
            <a:ext cx="3571900" cy="260762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286380" y="1000108"/>
            <a:ext cx="32983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Труд ленинградцев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encrypted-tbn3.gstatic.com/images?q=tbn:ANd9GcRyUyO-qJ-46l5ZUyzX2JALhu9mVdHoDQ8bJ8LT9hW35j4rVdn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9131" y="2714620"/>
            <a:ext cx="5494869" cy="3643338"/>
          </a:xfrm>
          <a:prstGeom prst="rect">
            <a:avLst/>
          </a:prstGeom>
          <a:noFill/>
        </p:spPr>
      </p:pic>
      <p:pic>
        <p:nvPicPr>
          <p:cNvPr id="29700" name="Picture 4" descr="http://i60.fastpic.ru/big/2014/0127/0d/e23f4824e33e96360cb9f27f6a0a780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0"/>
            <a:ext cx="3786182" cy="2868319"/>
          </a:xfrm>
          <a:prstGeom prst="rect">
            <a:avLst/>
          </a:prstGeom>
          <a:noFill/>
        </p:spPr>
      </p:pic>
      <p:pic>
        <p:nvPicPr>
          <p:cNvPr id="29702" name="Picture 6" descr="http://www.pravoslavie.ru/sas/image/100986/98661.p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2786058"/>
            <a:ext cx="3857625" cy="3533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фото к открытому уроку\13 буржуй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620688"/>
            <a:ext cx="3429000" cy="4572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572000" y="548680"/>
            <a:ext cx="432048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Слово «буржуйка» известно по сегодняшний день. И даже песня «Вьется в тесной печурке огонь» явно написана про неё. В блокаду эта  металлическая печь была предметом роскоши. Достать её было </a:t>
            </a: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проблемой.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data:image/jpeg;base64,/9j/4AAQSkZJRgABAQAAAQABAAD/2wCEAAkGBhQSERUUEhQWFBUUGBcXGBgWGRodHRwaGhocHB8YGhobGyYfGBwjGxcYIC8gIycpLCwtGB4xNTAqNSYrLCoBCQoKDgwOGg8PGiwkHyUpLCosKiwuLSwpLCwsLCwsKSwsLCwsLCwsLCwsKSwsKSwsLCksLCwsLCwsLCwpLCksKf/AABEIANoA5wMBIgACEQEDEQH/xAAbAAABBQEBAAAAAAAAAAAAAAAFAQIDBAYAB//EAEYQAAIBAgQEBAMFBgQEBAcBAAECEQMhAAQSMQUiQVEGE2FxMoGRI0JSofAUM2JyscEHFYLRQ1OS4RZzorIkJXSEwuLxNP/EABoBAAIDAQEAAAAAAAAAAAAAAAECAAMFBAb/xAAwEQACAgEDAgQEBgIDAAAAAAAAAQIRAwQhMRJBBRMiUTJhcaEUkbHB4fBCgVLR8f/aAAwDAQACEQMRAD8A9hz5gz6dfn9MDitLMDZKqgz0IkdfQ3+hOCWd+ITcEfqRjI5bN05NEU3q1aJNOaMAgKAV11dShDoYCCd1a1sQuTpBvNpSpUWDBFpBTIgaYPoBe/5+uMiOMVBmNOpnSmvmJSbWx0zoB10kY1CDqnVIEWLEE4vUsjmMwaiGs1GmvIy62qNriTDlgIFhBBE6hFsEm4IKS6suPtQS0k/vBaabE/dgBV/BpWIAMs7ROSlnfEWWrUWSrrQSAZCwG+ICSwB2nSwEjcYpPn3qgVkoEADQWpsykMhPMpWQ9OCI1DTveMaqm6VlWoBqG66l5gbiIN1IuPS+J/1f/fCivGpGKpcGzFeqzGskgo6+WQAqtfQjBW0NysCwO7TecWaHCc0KqM+mpoZjzsSSpmVB80qOUxPlqPTGppUAswAJMmABJO5Mbn1w8nB5B5KrcwVbhOaeoaZUeW1JQ6hkA0kvdA7VAvMekdYAtg9nuEMyUw9QoykHzaYEhogqxMMaZJJ3GyztOCqD7c/+UP8A3nFrT07/AK/pgMeONIy1fw5mGIJq0qhBYy6kGIWIOlyD8UmSDIxU8vR9lmE06gJ16qtFhflk3BFr09NzdIvjWUU0nR0M6fTuvqIMj59sPrZRKilKiq6G5VgCDHcHe/XBTrgjguxlqfHny5YaNVIgFD5pqII+JRCGoFEi0MVm4CkHGhyfFErC1mG6ncDv2ZbGGEg98R8W4ItZWsusgXOzR0eNxEiYJWZGMg+WqrS8gU9QpmqVj4kTQwdQy3ANS2lLwSAYdcG75F3jsza8P3qRZTUMDsQACb7ajePn1xaLX3wJ4eDSQGmTmaTc4ZSuuYAmLBlIUfxAg74I0M0KgOk7GDYgg9irAFfmMPF7HFkg7bG53KrVXQ41KYkSRt7EH5bY7L5RV1aZGptRuTc9pNtht2xLjsOUnFQbESDYg4iyuSSkIpoqAmSFteAJ97DEuOxCD4wjC1sIDhCb4hBy7YbhSMJiEOnDInD4wzCsh04dTFx7jDcKh5h7j+uBQUHsdjsdio7jO+IGqu60qUpKgvVBjSsmAljNQkdoAmbkYHUeFqtV1pFqPlpTUeXpMhi5+01A+Y0yZPfeScXfFPE3y5FQAVKcAGmJFQmTenuHP8BiwmYBihkHNbU1RitUbKsK1JTsCSIqqSJkgoTt3wyXcZxuOxNwpxQpvTd5FC+owCUK69bAWJnWCRuVPUnFn/NwUZirAqyrpIGol9JWLwCdYsTbrtihxJDANVCSCFZ0B0tTazBgL04B13sNMg7jF9OFJp08x5i8lrl4I1E9TcH0gdsMnHuNj6qpgOvxMZdkqqzmjmXB8s3Ksxuy81lPxRJEn+IEHG4ugrCjJ1mPa4ZhN52RjMR6iQMCvE2RUU1glQqmmBYjQF1kQQb/AGQEiDE4KZbhqiTB1Nplp5uVVXSDuBy7T374npGVp0WM1nAgWxYswVQsSSQT1IGwJ36Yqji6ef5N9cXNokrqg3mdImYjpMnFupQBZD1Qkj5gjb2J+uGU8iql2UQ1QklrTMAC/YBRA29MRUOD04xTNRnWTpREIAM6mqlQt7apIkdJk4mqeIaapTeHioJUBbgSo1Ne13X/AKrTiKjwtFqBLgBRU3ElzUclja5kztvHaMT1+GUxpYyFpKiiTYBGDCSfVFn2GJ6QDs1nVFQU7lwpqbWAQ3BPcgm3acXwwPzwHydOg9dqlOXqEElxJUg6QF1fCRygACY5u+EyrZphAFGnANmL1CPwzBUbdj0xHFXsROgsBGB+b4cpqF1qVVdQW0U2QEkgCeYEjVoW0gEqD0w/Mw1RENcoSpJRIVnERqDRqEE/dOJcpw6nRkIkExqJ+IxMF2N2Nzc98CkgNpmczXB2Wi9R3ZEX7T9nZ2dWeST5hmWd2I/dkAMQYbGirZMsdau1N4AJEEWJIDKQQYJPY3MHtAy+bW0/cosrN/FUK6lHsgYN7lfwnBKBbffp+t4wHzsDpTBtXihRahqxNLTJQEghhOrSZI2aRJ23w8cYpaSxcLpgMGsVJMQw6HGelvMc1DrojSlZg50yrlhosJIYiaYkBdQkkgE//k1OWaCdZk8xiSXPKJteo5tFzPbDrgz8sVFjjxijLDzFlAGYTcAhSNheQ6RH4h3wqcXomIqLcKRfcPp0/XWv/UMNqcFpGeU3j7zA2KkXB35FvPTENHw3Shg66piLsNKgKAoIaRApoJmTGG3K9gkjSARcESD6HEOfVzScUiBUKtoJ2DQYn5++LKUwoAGwAA9hbCHAbAUeEeb5f206tTadRUtonl1leUtvcdIw3jVKq1P7AkOGUiGABjo07r3+sGIJADHRgEGkxgXl6NYZmozGaJUBBqssRMr31arjobk2AKnDWGIQrZ/L+ZTdb8ysLGDcdDNjir4Xy9RKS+aCrEq2gkkpZQVJNzzBm/1HBHDqAuPcf1woQ9jsdjsIdwJ4lllNVXI51UhW7BtwPfArNZQEhSStyabqYKk7qDtB7GQdiNsFeIZhfNVJ5isxB2k+kfngZVz1KotRdawpKsR902jpuDG04NM6IJUc6V4KzSaZAchlMHugkN3gFR7Yu5ajoVVH3VABP8IgT62xQzOap+QBmGCioCjdL3DfS57CL4Hip+ysFBBUzyrswA1Eqk8lQLzFByuJKgERiU+QSl0sv8apCKdRhqWjU1tv8OkgtHXTqDx/BgjO0X/X59cVznU0ltSlYBkXsw1CwncX9r7YrUqb0gFQCrTtpGoB1HRRq5XTtcEWF8FoPzCIv74rLxOmSQKiyJ6/h3g7GIvGBObzestqEkEL5fnBBTU71K5RrCZsNUCALknEmXydOKfnVldmUrTUNopxIgUaYbcACDduxvgqLA5HLnHq1vsBpQ0l+1cfxt8NMmWm92gW2M4InhiOUNUCoyCAWHUi5K/CCSO1ukYr5TLhcw32jP8AZKOZ5iXa3e8db4vmoouSo6XIF+n16YibGVEmmPboMRVUghlm1iO6zNh3H+47YelQSQCsjcAiRO0jp88Mr51EUszCFEmCP7dZIt6iMR7k2W5Qq8Pao7uKgGqm6IVFwGIMkzcqQYiDc+mKqcO/ZvtqtbTTprUOi6oJLNI1E3AaBc9LTGBdfiWYcF9QytB2IEsA8zGowGJki6rovFyCThcvwZQ4qCl5tQNK1MxbSb8wSWdj6uZ7Rh+qtmSONy+FBXhnFRoJRXrVKnO3lqQoYgAL5jwkKFCyCZidyRhlfMtUJV2Bt+5oG3tUrED6DT7Nh1TJs/752fblXlX6Ay3+onFinRCgKoAA2A2A9hgJ+xcsSS3dkFPJbF4sNKKtkQdkHePvH5QLYJcOeaNP+RPrpGKzr63w/hDcrr+BjH8r8w/MsP8ATiHLrIXFNdi9OFjCYcMOZZxa2EIxSoZRhXqO0Q4gRvA0gT9CfScM4vkXc0dBWKdQVDqJHwxAEAzYtvbFZaoRckrCAw2nUDCVIYXEgg3G+2ErMQrFRLAEgTEkCwk7XwP8P5N6SFHVRcEaWkHkUHoL6lPTriEjBOLk2XmzChgsjURMTeO8fI/Q4TMV1QAsQoPU2xXrZOa4qSIgW6yAw+kVCfliLjPBxmU8tyQsyYmSRtcEHqcEKjDqim9u5ep1AV1C4OxGGZHOLUhkMrqA2I7HqBYggz1nDKGW0oEkmAFnawsPnGO4ZlTTCqX1wQAYAsIAED0G/qdsKwNRV17mmx2Ox2EOoD8TotrJVgpKBQSCbySCeYAgTtHzwGqeHx5LUg55nRyWEyE0cpAIJBFMSZ6nGg4gOYe2K4GHjNo6Yx9KYEyvCWRlVajfZCCXGosr6SxubMWpkXmzHFPj/Cz5odGmrVLIFEmAUUBiJsqlBqaBZt8EuLZ403BQamCkuTIRKe+tyJNiDA3MHaCcQZDIGsjvWJPmMpldVPUiqIBGrUKZ5joY31EkXwbaA0nsDKvh6kVGVp1jJZ2aAWb9z5SioynkhYJuJ2ECYNHIVHMVH0U1NqdKRqUWAd4DfJdItEkYmoZyhTVwumnTpEhjAVA1ywnYmdwBuepxZoZqm6h0dWVgGUgiCDsfy/I4ZykRJARvDjaCAylm8vUYYAxVaq4BBkBmYbbBRi7U4QKlYVKh1aVphVBMSrFiWvzc2kifw3xfr5lUUsxAUbn3MdPX6dcS6cDqZKRkKnBa4ARQnmkGozF9yTVggimDao+rSdtO+L2W4G4aiWCaVeo7gNtq0ogE0+cLTXT935YKr/8A6D/5QP8A62xbCYHW+AdCYAp8AqNRZGYKzVmqFlYyeYuIlOWH02vABvsMQ+IcktOhSVYDrpGsAAxSTVqncKrKh9LY0GeztOjTL1WCKu7HbGYTiju2qkuqvUALMY0Uac2pqTZm7gSNWok2Awyk+4yhb6UPOXQZgIhmlDosNqABWm50mTaSTvacFMqxKAneBPuN8CeDZVtWuomhhrYjYa6mmQn8ChABO+o9MFaOzDszD85/virudkIuMFF8okJxwPf9fqcdOEjv+v1OGI1udhMmIr/zU/zRv9qh+mOi+GERUpv+FoP8r8h/Mqf9OCUZ43BoK4WcLGF04a9jCEBxBnc8lJddRgijqe8EwB12OJguK/E+HJWTQ8jeCpggkESD7EjAGgo3UuCajmQy6gQViQf74Zk84tVA6TpMxIINrXBEjHLkwE0LIBDCZk80yZO5kk+5wuRygpLpWYBJue5nfEod9FP6/YhynEUqgskwDFxHQEH2KsDPrhctV1zAI0sVvAuLHqes4TJcOWiCqkmSDeOihQLACyooxYpUQsx1ZmPuxk/ngBn0b1ZU4fxNK+rRPIQpm1yA3fsw+c4dw7PrVuoI0vpMwLiDO5kQcLkeHJRBFMaQbm53vf3kzh2RySUzCyJIJvubCfe2Axn5VtxX0NHjsdjsIXlDPfEPbFUnEnE65VxKkiNxeL9R29ROIkqhhYg+18Q6YfCgNnHRq70ykGr5Su+qNSaajBY/0MItOo3wRU+XcfBO34Z6j+H06Yp8S4QHqK5KrClXbYhVbWjKfusrib2IJnDsvnyoArFSpjTWWyNP4rwhPzU9D0DPfdA+pXz/AIbNSiaQePtHcGAeSozagwIIJ01HAPsbYY3hFCb1HKkcy8ok80mQJE+ZUsNtZjpgoG8s6W+H7pnb+E/nBPaD6jMrxx93CsrNWClVKgLSMFmLMdUwSBAJCnvhlklwBpE1TgreR+zq8ox5mb4gpMsBA5mY6uYm2o7wMFyeuAlDxMDp1U2UsNUTOwJIHKNUBT8xHUYQ+IKdRSr0zpZKhN+UqFaQCPiJVTt2PbAvfcnHBLS4xSNRn1hV0aAzEKCRUYWk32t3F9sE6WYViQCDFjBBjpf6H6HGb4bwmjVKinqSmgZgNQaS1U65kMCJQLboOxxO+XWjqy+XYoW+0rVCf3akQWmP3j6TFtyzdBL1F8ETdkmfzi1GJMmjRa4H/FrA2pgbMqtHoXgfcOHZKiVUs3xuZaOnZR/CosP++I8pRDlCF0UqYilTMiBBGtgfvEbTcAkm7HFxThfkdcI9Md+RwPvihnp01QqFzqUhZHp3IkWMjrEYva/1fEMRU/mUfVT/APtPywrHW24NylFkqqdDgKhBZiDqspGzb2I0wQItviXgS1QjCqGB1EiTPxAEx7EkR02wUOFBwRnktVRGojEeZp6kYDqpj3i30OJZGFB7WjBKZLqVF6i+pQw2YAj5icSDFPhlQaTTFjTO3XQTykdwLr7qcXcFMwskHGTQgxxGHEY4DEbsQ6MIcKcNOCmQbue+BFTjb/dQkOxWmwBI5W0lmi0RLC/SPXFTxPxgqjIgk8qm8S7wFoyLiZ1ObaVHranS8M0iPtl8545mb3B0qohUURACqLWvhW9ztw6Zz3YZTxAgUeZKPsV0s173UgQQQJB7b47KcfRnA0P8QFtLdbTpcx7bjtF8CH8L5SIOXpQZBlR1IJ/MW7Ymo+Hst5iHyKQIYEEIoIOoGQQO4GJbOp6OO56AMdjhjsVnOUM78Q9sUquVU3Kie8X+u+JOMcNp1GBddcCwJJG8/DOn5xgeeCov7svR7ik0A+6EFfnE4ZIi1Cjs0TvkwbS8GQRqJG3UNIOA7n9mdaT1GajUBFMaUYrCmaZEanU7KYPRT0OCI4ax+LMV4HY01/NaYP54i4ZTpipUZKxqsQqtqZSQAWgSFBIMsJJO0dMFbAlqU1sipkhUWkEqpXgArINN5UHl1IJOrTEiDscMz2ZVaLLTarV16VZDReoQk83IVE26MYxoCbY4P64PQipaiZQ4XmnqU0fUrGBqU2Kt1X0YdmAxbpZoEwbN2ax+V7/KcRZjIqzalZkeI1oRMdiCCGHaQY6RgXxWrWpiC6vTJALGlqqBjAVQikKQTYMRYkSIvhek6IZlLZlniGe0VtKLrq1KShF6WdpdiNkWRJ9gJJGBVSyNB8xFcM7G3nVpAk7gU1MAASOWNlvDkskxqOabkK6LrZnFR30s3KzqYQASNKSANovJSrSBAV1hV0xoNoUyAYuBYemDfZHdigovqkVjxn9yQoBrSbk2iLCF5iZ6wMMfj4DVFA5kFUkT+ALHT72r5Ri2OG04p6WYeXOkq3QxMnqDGHVeGUzqJFjrm9ucDV7WUe2IdS8ruihS8RBqfmaYXzgg3NtM6hAm5wtPirO1NhpUGj5pEE/EDImRA5R0wnDs7liSqSNLCoJVhdUFxO8JFu3viLIcQolNSo3w00CEX0N8Cg6oIN7k9/TCljirtRGf+Iqgp02dVAd0kkFZQoGYgE7gmB3jBAcQb9oCcuiINjOoqzbzGw2jriHM8RoaU1ICrU+QED4SVQqATvcW7DDVySftJHlsGU+br12/DGnoIBHoBgg9L5VHVOM1Eoec+lpNMhVBmGMERJk9j79sQZnjFQVaSqQfMWizECwDPpYib3lVjBenw2ks6UUaiGPuDIPyO3TfEoyiCAEUdresx9b4YRTgu3uAuDZo16j+ZsoOk3B1CoytpYGQICi1jBxpeDsdDAknTUcQSTA3USb/AAkET+L0xF5YFwADtaB1nf3JxJwhCQah/wCKQQP4VkKfciSe0gdMAzte4yXUlQRw4YbjsMY4/A3jdWqFHlC0nUwIGkAG8na4uQCQNhtBInGb8RcWPllaal50iYsxb4aa/i1GJjZQ15IGAW4oOTpArIEVqqQAKeWAsL/busteZ5VYXO5Zu2DsYr8OyYpUlSSxFyd5Ykszd7sxPzwnE8wyKNAlmdFFid2EmwMAKGM+2BybsF0otH0wmW+Nf5h/XtgD/m1daakUC76FYzqEFhMWGyzpK/EdJMDFsZmq1WiqK6DXTNQlLXIOkE9AAwJHUr7YAXLZnoYx2OGOwpllHPDmHtgXxXN+TRqVdOry1Z9MxIUSQDBvE9ME8/8AEPb++B+ey61ab03nS6lWgwYNjfpa3zw8TkyP1Mo8J4qK5qoDPlEIzrZSWWeUSTABAJ2JBj0gPhoFFVqjHy0KLAAgFQoIg/FAN+uo7Yt5DhK0WcozQwRdJiB5a6RHKCOUAYvYdbld0BqnhxQwqJGtYK8qqJXTAsOUSnSY1NiI+FYp6Ve+nTcCLqUJAG0qxJH3iBJweJsbT6D+mIcnxJXtdWG6MIYGNo//ALgBTB3/AIaUA6WZSdJBgcuk6oUGwEwY6R1xFn+DKlGsTJ8yl5bbQBpVJHUAKsmD63gY0IP54r18wACIkweXuP7f13jA7Dxbb2AeQyAp1WgltVNLnT0JUWUAfCBgiP1+eAGS4xorinVUryimH+7yuY1H7hI02O84Pgev6/QwEbkU1FNkL0SJK+5HQ/7H1+uFVgykG4Mg/wBI974mLfT9fr5YrVqgRp2Vtz0Dd56SLT6DCdyxA2lwNaeoh3bUQF1GdIbQpi34VFzh9LggSiqJAZWptqI+JlIIkTMWje2L+Z2X1ZY+uBXFM86uwWpp0mkVHLeZkXF7X0zJthki5SnJ8kz+H1KIpY8iaAYH4lbV6Hkj54vplx5jP1K6Y6WYt79cB89xdkzDDVyqhIW14Rm/m3XfbpuRghwbNM9FWe7iQ1tN1JWYi20x64ZCzU1G3/bLuFHc9MNB/X69sdP9v1+WIUD4wvD6nllaRjSZFMxBESdBOxsDB9IPQ4QtbEPD8qjVHdpZkqCDqaByLA0zpsSem5xDm1VdFsMjHYaGw7BZjiOJEG4Noxj83TCZujTMlEZ9ANyC1IFDJvC6aqg3MwMbO2Mn4wOrSyXamEqKQA0/bKI7MAA1p+8MBnTpm4z2CGnCiP8AfCkX64QbYhuJ7CHElA8626j+uImbDsvVGpbj4l6jv+vrgMDexsRjsIMLhDKMr4jzVVcxSVCwplechZjU4AIJWJENIJsCD0wFp8QzDlSGcK/MIWndYBgApIIB3Nibe2j48GNRQDpGm8bm5HWwH1wJrcMRxDgsBtqMx7TYfTDXRYtIprqsrDMZtFUv50mZVURoI09fK2MvH+n1w5quaD/E5QxcKkzpnrTgDUGFx+Gd7OHBQvwMUI2Kkqf/AEMAR6EHD1o1x8NZmj8Wk/kyn6gjBUiv8HJdyEZvNgKQrE8zEMoWYB5LCReL9ZWBY4r16GYaalQufLiQFSWQzJXkMlYDCL3YWO5IcZdP3oDDrpUow9QGYq49AwPYHDanHKVVgi1E07OH5bdxq6TYDqY+6Lm7KnhnF21QN4LxGtVcU9bhSoYsVMrIkqS9MbbTsG2jYXs+xoFF1V6lRuVVRKRIF7ljThFJgSfzxNneIAMuXR2QaPMeoT8NISPjMjUxEAna57YnyXCcsSHpqjEffUljI7tJk/PELF0xalNduF+4F/yav5tTVVRvMQMyMFgSSsBvLOra8qBO2OOXr0KZVPOMXUHy3UD8IdaZYb21LbD/ANgejnCtGtUPmoGC1ftEF35LtrC8rXU21AGZXBSpx9aVIVK8Kpgaqcut/hMhZUNfcemAXKWSDSh6l7fwAMl4gkDzqlWi5GzLTj5Hy+3cDAXimfqNXaomZqhUOhNJpjVaSwAWGBYwJH3RuCCNX414iBkiUIPmMFVlGvTKsQ6kAwQQDIBIx5jkqlVWNJdFTQF52ECGEwAsgGGnVeb7ySwkP56yf41/s1nBM7VqVVpvUYGTU5FphWAn7pTlYStxZgZgYtVeOvrCa/vOA2unEKFKtPk/e1Widxe9g3hXOlc3OYAWKYQOt0VqrCFYkTTLaGAkkEjoTLbmtmkR6amAzltPKLaRuYsoG0m3MBN8SJfHdcmap8ZdtHO4LyPiQRHlbkUrSaoi97esLT4pVKF1dwAjuQ1QTyLTYAQm5FQH27HbX6f1H9cIDYYgVH5mbHEHBKu7oQikFnEeZI5CQB916bb/AHvmSeSpeZTV/NqcygmHMSZmL++CDNMdet/y/P8Apji0A/oYYZKgHma6ecMuKlcNEuymoQlpCArP2jLJG8ATcxh/B/D7/vA1I6g410y5uxGptUA6hqq73llB2xHkuFU6y1SwOo162oqzLLJVIU8p3VQAG3A2jFfiHCnpMrLXZyxsKqlpiZOtCj2XSoJLG3XbAs5cmCeQK1qdVDo89iRSQcq1WOqI1EgEDVDnvcH7uJstQqVKgHmVF0sH0sXGpVsB8RI0sRINyGGrAFMlq8z9rqEJT5nRQ4VrWZ3Zy9UjSQATEaeXFh8nVy+l8sGqUZ1LTEaqZP8Ay9RAam2q9IwAASGGI2I9I4xthz/IKukf/EMP3uo3MioFtDMY0lTHYG0YBcY4aaTin5iKpRaarcc1R3VVABsqq1WBJnSpkRa3/wCKa7jTSy7q3cowFzF2eFQSDceZtscJw/g76/OrtqqbhRJCkgBpJ/ePYDXYAABQokEWivBhkpWyXLcCRS2r7QMAIYLYAzpEdJuB02nFj/KKP/Kp/wDQv+2LTPp3Me9v64iOaHQFv5RP5m2JZq0Qf5RR/wCVS/6ExLleH0g6kU0nUuyL33Fsca7nZI9WI/8Axn+22H5akxZZaOYWVQOu0mT1xG7A1sbEY7HDHYUyjI+M8w9OojU9RMRG6kklVGkXLa2Bt0U4FrmsyZmkBCiJG51L11W5S8iDBUXN8afjnxj+X+5xn+O5cuihQWknbpKkaokao6X3jthjRwxuKITnsxB+xvoDX21EISs6r6dT2i+j1GFr18yA4C9groJMSASEJ3gMQJ6qehw/O0mFZXGrQqlniTOgHTtuTquIvAxUOYr1Muy6XFXVEgBYBIMg7TBjE2LlitXYr8VrIs1Kf4FAiSWOuYM8+yXAHxHth9ag9RnptS0I6uPMWVN1A2m3NqgmLaepMXq2fFOmjVQVBAkxZWI+9+G5N9vXAvifilFEUSGc7EzA9Ra+JsNj008r6YqyTKeHWpU9CPKM6s9MLpUqCDoVJhV5QLRYmZm1fL1aRJQ1awqWpx5bmXDlmKmmSra3F7yIIwQ4bxIDLUmuSySF6neTfYd2MAdThnCeEK1Q5g8unzCrgmCXPMUBsKQEwY5izt2OCkcOowJPp73RY4LlVWpUZKmt2USWDSIYxq1GQQIBWxtNpnCUMm9GoiBT5MsXezFzE8wglFB0hd/hPa8jU3GY1LZjSXmQSGGowHSQT6FTI6EbYtUEaseaoFAgaaLEGepZiquPRYAHWZtLo5VGcHS3QCrOmmtVKClqrBQt0UgIHLV0IhoAZjA1WABm+MZSy2hnSmYV3eqHmQ6MbOhAuNhFyptvGnV1KIzKChXepVZqatGoWcFkYsAumzDZgbEiDOEyPhiiFOXqkVWZjVZgCkE2GmDyyoOq5LXJ3wJcnUsc27r/AMoq+EsmrpXVgHpVT5V+uimsiwiOZvmvtDK2UlW8yatWgIrKzHU9NZCFDsKFSFapaJDdcaLhnC0p0SlOQNbsCxLHVrJ1Sbm/5WxJmsgmYVS4Kukwykq9Nuuhxcd42NpBGFLujYbwjii1lgadaWdFOrTEgDqDZekxsdsX8ZKlS8mui1aiUHDS5Ziq1QCSKlOToJb4Wpn4NbkDmBxrabAqCIItcbYZMEX7nX/X9MB+IeJEQ6KUVqp2pqZk9Ba7GbQNtyVEnFTjWbFYimHZaRBZ2Tc01I1MD1BaKS/iZyROi5PhfhhVXmRaKsI8mmNII7VX+Oq3cTpnoepruSU1HblgNOPDJogqslUuzFmplgC5lnIZxocBjHK3a2HcQ49la4XU7pokxoJsRFjBE3sQcV/G+fQ1hTXT5dFYPRQTFo2sIEbCcYg1afmQKdMqJ5gBcKL+51D9Tg7I29PpV5UJT2k/b+s2dXxTQcug1xUcMxDJrPwmAm8QoEb2xouH8UoCkoFZGCqBLMAYAi43BjHm1OqtTkFIbA7CBteY2ubjtiTKUCW0MZMqBP8AEYEncwZBNpj1wLT4OqeixyXLSPTqXEUcSja5vC3Pz/D88Smm7bnQOy7/ADJFvl9cM4VwlMugWmI6serHuT8sWwfz/wC2ByYUq6n08FenllBmL7ybn6nE9vbCkj+uEY9umDQljcPo/EP5h/XDNJH/AGxJQHMvuP64lEbNVjsdjsIZRk/FHE/LrIDphk6tpM6jYFoQ+2qfTFReKJ97Un8yMPzgg/I40nEoJg3ECR0N+2Mtx3L5XLprNNQxkKtMlCT7IQI6k9MMqO/A3JKKVskPGqEwatMH1YDFmjVDCUYMP4TP+8Y80rZXWxYl5a5ipU2GwEk295xTrB6MGm5LEsIO9hPxKA09O0kYmxuPw1qPU3X3PWqihgQYIMgj09sefeKODnK86EeW5MKZ1L3juvr0xTp+L80IXVM2BlT7G9OYM7xiu2Yes2qs+uDZZJkyAATAkSy2AAM3xGvcs0ePJp59Se36/mazwFRp18uDUIIB0mkTOordS8/EALqnwiJIJ2L+Ja7Kw1u1OjoswcoC8kEM4IItpgEwebci3n/C67UczRrJEPJk7KrcmqAeaNYsN8ek0s6WZVrimysSEKq4+1QnUrqxOgiJF4s19hhscpXbMvxPBHHm2lfVvf7GYyFeqlRiKjhaVNISoxIqDWxRebmUEQqwbncECMap+JpUq1UenIoyXZuwUNIEcxklSAbaT3AwPFTKU8xVrL5A8mipaBTHNrc/F0aAR/qxj85xxqlb7AFXME1tIUTPmGECAMNQgsxlj0AjElKMtzlhpsuWVQj/AAHc9xUZfn0LSLnzKIDqQ3mBWek8AaIJVgT1JgnqG4Z4gKZpala2strmbAiAR0gf3wFosCutipLiWMCL3IjbfpbbEdDJggsqsCJ+FiLRMDoSe0HCy9T35PT6fQLDhafqtc8HquRr/YhgdQ0luW89bR13+uAdbPsxR0qaGJZaigRq0ssmG6IpInc9O2Bfgei/7OakP8RUvTvp0xvSFqqQRLLzAza041WXzyldTqGA/wCJSGtfflBamfRhbvgdDaswXLHGbUd6fcq5XOvVq1KR8uoigEal3izH8JuRsO+BnHeCKFqeVTFEilVqu1B9EhVsrLZSCd7Gy40VKoijUhBpmZKkEITvt92dx0PzxQ49qIrU6fx1qAor/NVqaAd+zE/LESt0Vzkt2l2IeAcKV6upxUIZRVQOWbUFOlalRm3KggqkAKHmBNifiHPU8pRLiVY8qKhI1N0EDcCJ22nC52spoUsyCiikFqAtsEZQHW3XSTH8QAxg+I8Sq5/MSqs0Wp0wJ0rO56BjYkmO2DOSdUWeH6R5pdUtorlgXNM5Yu7atQJGqL1CZM9JiSFOGUag8xAQA51T1kD4ZuSDbYG1umNLxXw22XoebXZVOoKqWa56MSI2mwn3wGTKj8AAEwB0HUnpJ6AbYZUkelh0ZJdWJ2r/AELCsYOr1/t+oOGaSjo/qF6bqQyT7spX54UyvKb+vQz0JiJt1xKyBl0kSCCN79O2xm+2FT3OzKuqNI9KyebWrTDps0f9we18B34u61q8mVpoYED4ho6C9y3XebbYy/DeO1Mqb8yExOym256029QCp9MbHK8aVlDvTqUwYu1MwexDAEEXsTicHlsmB4ZNVa+5Z4VmzUoozfHENAjmUkGx2uOuLOI8vmUqAlGkCxjv9O2J1OAcbaTexG2JKB5l6XH9sIRbDqA5l91n64LA90arHYQYXCmUYzxv4qOWdaaKWqMsgn4QNRF+pM9BjzzN52pUfzHbUTEn0vt0AFjAxp/8SqZObp6QxPlD4VJ+8+8DvjIU2BHr7XtG0n0OCe38JwYo6eM0l1NbvuPNa+++/X9HCVK+nnJjSIk/xdJ/t6DCV7AkjbYD5QP9sctEatRmTb29LdR1b6Yhqya4RFTpTohUC73HNv8AKNgZk+2G1ctTRSWUsHIU29ZAgR1A/LF0ptb5e/XsdvzxC1EPAJaJ2mxFu4tBHSNzgqSsqniTXAytQAjQE5Rp0N1U30dSBMEE7Ww+tXZkVajEIs6UVmMlrnpLsT/fviKpwxGMtJLb3Hed47ziZsjYSzctx8PKACI2jY/liy1W5Q8du3HcGrlaesiSeVTsbTqkTFjAJg9sTrlHgBapKbAkmYG9u4iBOCnBOBvVrstLUQUVmYmwmbsd5sDG9z747jGUNCo9MmSpGk7TrFj9T6/CcVVGPCJDN5k+iUvUr49ihSyiAxE6IEm8n/sPzt0wZ4fwCrmFDIC1Marh9Opgh0gGQSuvTJ94xV4Zw3znFMTpVWeoYkhREwAJkmwi9zbGuybVlWnTVnEBdMLAeKmktBXkpimurRY/ab7YaML3ODxTXPEvJi939kWa9OpRQJR1AKqhjKzpQhdak6gpZep7ScWqHD0qoHfT5wHNVotpbUP40ifY29IwJzPEqtUV1FI6ahNJWg8qfaJrJI0sJAbl6P6TjLcb4m1VigYaKYqKsDSXDW3kkKNIWCSYUTOA04mBptNLVSqP+2EuM8ZKVCtKK5FvOUim4PZiB5dbruFHfBPgiailRpWn+8DuyMxdVIVDoOlFUMzAbn5ScNT4ewZebtqgT0bbtGq3tgj4fz3lQp1Gj1UblgbMLbqdvUSemG6vkbWfwxvF0wu179y5U4bXzmYdFDLlEZSqsdEoSzSoIJPMXgkbADGt4NRp5UvQUQZ1IIuytJWT1gqwLNYQJImMJmM7NIVw4DUoDsNjSYgFiDaBIcTsVI7yM4waWUy/m0X82sGKq7MHJZyNQMbgC4XYdNsJBRim2ZMsmbO46eGyW1fuwL4z4m1SsqPpHkgmFMhXfpJ3ZVi8C5MYp8L4XUqtAK01A1TUOmBYyBEm3p13xovB3hkP/wDEZhWNV2LRUUgDrMHc+uw6YL8X4T++qVXQoQGAKtyqpQlTDcwPl3MBiABsIw0UpK2auXX/AIWC0+nVtbX8zJ+IeF06FKnFXzGqSTYaSqzNrn4iBc9MN8P+Gq1fn5hRncxqI6hJsdjc97TibKcHbiNZpcmhQQUlczzkDf2LSx6xGNZw3gJp1EYvZQwCKCEBYuZUE2gPA9BgVGVuwajX5dPiWK7yPeT9r7Fvg/DKFIRRQA9dU6/nq5o/LFelmv2dKqIJ01dFNbi7qrBJ3CjWfYD0wVzGXVhfps0wR6g9MZihVlqTP981cxO1minTLDodBHpvtgx+FmJF+ZP1OwvR171HLsfSAP5V6D3JOHHCm+18If174FF/A7VjqR519SP64T9fr6Y5LOv8w/qMRiGtGOwgwuFMw8+/xH4nUV1oqYVk1N/FzEafQW+eMIHtuBA/KOuNf/ic8ZhP/Kv7amO/QWOMHluIipESomGB62HLHQH19sE9x4b0Y9LCuX9xaju1QOCwpwPhEWJPN8gJ9A2G0K1QwdMAxfbcbel+vWcT08+hAMmGAPXrNrdSFMD0wp4lTUmTBPvN4sDGwO9rXwLs71Uf8hrVKq30g2m9jMEC0mBOkWO4OEd60fCoiB0vaZA2mwkbg4sUs2GBjpvJjfY7zcXnridKmpgqKzsx5Qo3J7T17nYYWkgONK7Kb5iqOwJ1bwAAdMCxtfXBubL3wc4T4SzDqXqqVEhkQaQ7AkagTqHl8oMA3uL2jGg4D4TZCKlZlL7hbsE+sBm35vpjQmmoID1GJNgCYn2VYw9HnNZ4g/hwv6sC0/Mo2UU0YLSGiUHLBZjGqS+vWNo2M7xlf8RBrzCOqlhpRbqyzOsh5W7KNJA9WO+NutNhVfyqa0+RBLjcBnJICmSbizESfoQXi6gauUarU5KtJUgg6TqJDEGDJOmOWTBDYLtJmfoptZ4/N/qQf4bUqnl1DAUtoIJOohIhVgRHwsZO8jGszzlKbM1UqFBaRpUCBPUHFfwtkadLL09ENyiWmSTFwGN4B6TaMYzxp4iOYY0qZ+xpsASD8b6gPmqz9RhXS4OnFglq9Q18937Ir8U4w1blR3WighV1EFhHxNF4tYYFZhNIDamt1nobHpsCQZxY4fRqVm0UULN16BevMfujf1wfbwytNqaVm85mBLKBqjeAlPUC3wvzHVcC18GMLPQZtRg0EFB/kuQLw7hFXMWph2FueQFHsxW/XacaXI/4dgAebVYmw0oFgR/EVJP5Yv8AD/En2NNmp6S7sgRpSNJVCLi7Bm6ACzdFnEmd8VhaBqBGDElKavuTpB1EfhAM+ttsO4VuYk/FM+omoYtr9v8Asz3Elo5eu1NFWr5apII1lQ5l2Ks2mo+kSFIAE9zdOEZss1IIgLU6dZah0gkmlsV0ty1TSZBIn44JOmAHzVNal3BY3uSZlonZusYv+DuI1KLEUqbOjuzGmsbSVkGYUgIBcwY9jgOQ2q8MnGPWpb9/mang3HmaghNIllCqYMliHNLUkjmXlZtR9JwufzNTNUalKmhQvTF2JEBwlzYTZ2iDvTPfBLg2ZV1fSpUCpUBk7mZJEm3MTa0GcX1P++JJGPjbjTXYFcA8O08omlBJPxMdz/YD0GC0fr9b4XAbxTxQUcrUYmCwKqJuSbHT2MTc7YVLhFspTzTbe7YziPEFqSCT5KnSxAk1m/5NMfeFuYj+Xo2HZSk0s7gB3iRMhVA5UHcAE+5JwM8PZrzmeoyqvlkUqajZF0gwPU9T1gYOk+n6+uH+Rc8TxNxlz3KrZaP3Z0en3T7jp8owqVos4jpM2+v9jixOEKTYibbf2wtC3Z2IWbVURN+YMfYMLb9TAwwuaY5pZRPNYkAfiE83uJJ/PC8OfUQ/dln0ANgfzJ9ScBvsR1TNoMLjsdgGWeXf4pCcwg5QDSuSemprQCCSRIiepxkKWUpsdKIGOwVbm++19+p79sejeNPDT5nNIV0qgpgM5EkczGAOu/W2HJkaPDss7otwLkzqZtgJ9TAgWGCeo0+sx4tPCMd5vavbc86zGQCVChQGAAQFAgzOksdNwCPqYxUzlRUIJRZcz3kggQoAu3MYDWMHfF8sbvUN5LufU3J373t0GH8MyFXMVdNOGJ5p+6i/iJ3kgm3rGJXc25emG73rd9kMyHC9bhKSanPMdWyifiboojoBPTGw8K5UU/NFKi7VVgedWBRWB6ICpYKL2A6XNxg9wfgtPK09Ke7ud2Pc/wC3QYmpcTU2aVmCusRqBIgre92UemoYKr2PM67XSzeiG0f1/vsQpU8xmBqsIJpsiwvMFmdXxbcwgixxcoZdaYhRA+ZP1Mkz69cZ7J8VpGo5FVWC5l36QKZp6SZ+8CxiRMEjBt+K0hc1EAtJJEXGr/2gn5YMvioyYsr51w1UUpMugYxHwq5Jn0JAX54r8Z4X+05WtTHxMzlSfxKx0/0j54TKcRQ1KlYvqRlQKANgGqSuk3mQzHb4fTE9fia0KD1X+FTUNuvO0D52+uFlVUX4nJTTh8VqvqZnxVxX9jy9PKUTDlAGI+6kXP8AMxm+AHh7w6+aKgHy6GqCx3OkEkL/AL9MTcA4HU4jXevWJFMtLkdY/wCGvoBaca/j1d6eill6SkKNDHS7BVdHhUSmQxLaImRp1A4rS6t2b+o1UdBj8iG+R7yfs/4JPDnEMstGKQFJRqsxFwqhmaQx1QGEmZE3jBR8/SJI1rKEqZNxAJI+ikn+X0wF4XwxGVKeZorTqhQ0K7lWsgOlzclNCqQTbSsSNya+H6cc+pmJJJ1MJJLEiAbLLty7XxYtjzjlKTt8nLnadI1A7qqqdcnYSSGB/wBQf648/wCNcUOYqmp9zZBedM7xG7GG+Y7YI+PadOm+lC+uqdT8xIVGLzHUamdrbRqwP8PcDbM1I2prZ2i8/hU9Ggn2HrgWeh8Nwxw43qcm3sScB8PvmWtyovxNA3mdK9C3foOvbG24RwxMuzUqY5WXXJ31aoMn7wJIidoYC0AJl8jTYmmADQogIqiQpe5aY+LSNI9yeuLhppQSpUANlLEyWJ0gkLebC/KLXNsHky9brZ6qV8R7IhymSjW6MNTVHeQdSsCbSOhgRIvPfbF2jX1dIIMEHv8A3BFwev1iLhOX0UaamJCKCQIExcx0k398PzNEyHWNQ/8AUJ+Ez9Qeh+eDK2cSJMxmBTUux0qoLEnoBeceUcd4u2cdiFJkEKCCFVDtzG0nc2Mn2GNN4+46vkJRUhjWbSyj4oXdSNwSSojGNoLCgHcACbxYCY+fXAPReFaZSi8j5D3gnjKrqFUhJVGubTe4JjoYj+HGkzPESwBpgwx5CqgvUI3FNWtpA3qNYW3xiuBcB87M6FbSjBncFdQhWEBQdtRcyPfHpuT4YqEsSXqEAF23gbKAICqOirbrc3w6a5OLxB9GSl8XcFNw2uBq0TG4GZfXHpKCkT6WX1wzLcQgHUS1MHSWK6Wpt+Csg+A9mAg/mdIRtinxLIBgainRVVTpcegnS42dJ6H5Qb4Np8md5ko7vcoOdZtdRDGIMncD2+99MDs8hzFYUqdirUjVq3sAy1BSHdmhSfwq3dgMQZTiaIlSqhUq1JMxoQgw7kzTWNr6FjveMXcilWj5cgO9StqrFQSAzXMAkcqwqg9hO+EsuavZex6EMdjsdhTLB3EPiHt/fGA8ecR1OlBdlio/uZCj8y3yGPQc98Q9v98eRcbM53MzfnAv2hbYDZv+DY1kypvsrK+QyD5it5KD4YLEiykG3S8CD6yBj0vgvB0y1PRTEdSepPcnvjPf4cKPJqt1NUiesCIE+mNlP6+YwerhB8S1MpZJY+y+4x6c26Yp1eE0zp1AkrtLN9De49Di8nw4Yevtg8GTdmbpcETL03MOPtdRFMyRTVyUuG2kLzbiYNsSU8nl6ulKOk00bzHBLcsiYANl1bn0n8WHeIG01cqy2Y1dBIsdJUkrP4SQDG1hjP8AHRpOc08sVEIi0FqhVojaVAB7gRix+5Ix6n0hjMUabGoEou66RWLNUqUwZNQcu7EQW2EXxla/Fa3FWp5elTFNFPmOS4az8wJKAgQHiLmT6Y3uYY6q3/0/9GqY87/w4qEZhQCQGRpA2MA7jrjnn8Sj7mlocfTDJqFzBbfXizf5Wo2Wpqn7PpVFtoq09MDrLlT1uYxBTR3FOolYBajl2amJlyrABWcEaAoA2k6QZE4g8NcOpMeamjadpUGLnaRbYfTGizQ+D+cf0bF8komdbk22BMzXemVFVixpVEq+ZpA+yYlG1Rygprgx90TgzmsytNGdjCqCSfQXxK6jl9SAfUEkQfljF8bqH/KRc7qPl5kR7QAMLJdyzTw8zLHH7ujMolXP5k6fiqEkncJTiB9Bb1JxrP2QZf8AZkXzQKdQowpzFiG8x4uQbEkgi5BK74i/w3QaK5gTrQT1jSLT2xN41rMqVNLESKYMEibVt++wwiNLxbK3J4Y7Rjsgvlq5XLKqhhUUeUYUtpqKIJO4jdpNiCO+GZfPZjSs0i50KSSNJLEaisADSRMXAupETtLwUXrelSnHp9jT2wUB3w6Zj8gOjn80Bp8ouQrkMRpkwSu0BAW0iDeJJ9bLZmuZBpQCjEXiHBcBSYNiAm34uwnBSkLfrthGH6+uGQTyDxbQAr5dqQFTXl0czDGozvDF2a5YwAN9sLUyflrThtUowm+6VGWIO0CBb3wzxgP/AJjUX7vnAR0/d0jt7kn54M+L1AqUQBA8lDA78mFff6nofD8jjLDBd02/zoM+C8toFOpv5/moT20kFT7QjA+pHfGwacZPwkPscl/9xjVNsf10OAZGrb/EZL/5MjzeZFNCxBJEAAbkkgBR0kkgfPAni1PNChVYNTk06nJBhZUxpcAMzCesAk20wJsZkzm6ANxoqtB21AqA0dwCRPqcW85dRPVk/wDcMA5WYrjHDKdR8vSRQrPRy+lonStMmoWiQGMIqifxYOq9Qsnm0lcK6sWRpvMalVgDaZidu+A3CzOZys3/APlw3/nUf0tjUpun8w/rhpcl63in8jWDHYXHYUz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data:image/jpeg;base64,/9j/4AAQSkZJRgABAQAAAQABAAD/2wCEAAkGBhQSERUUEhQWFBUUGBcXGBgWGRodHRwaGhocHB8YGhobGyYfGBwjGxcYIC8gIycpLCwtGB4xNTAqNSYrLCoBCQoKDgwOGg8PGiwkHyUpLCosKiwuLSwpLCwsLCwsKSwsLCwsLCwsLCwsKSwsKSwsLCksLCwsLCwsLCwpLCksKf/AABEIANoA5wMBIgACEQEDEQH/xAAbAAABBQEBAAAAAAAAAAAAAAAFAQIDBAYAB//EAEYQAAIBAgQEBAMFBgQEBAcBAAECEQMhAAQSMQUiQVEGE2FxMoGRI0JSofAUM2JyscEHFYLRQ1OS4RZzorIkJXSEwuLxNP/EABoBAAIDAQEAAAAAAAAAAAAAAAECAAMFBAb/xAAwEQACAgEDAgQEBgIDAAAAAAAAAQIRAwQhMRJBBRMiUTJhcaEUkbHB4fBCgVLR8f/aAAwDAQACEQMRAD8A9hz5gz6dfn9MDitLMDZKqgz0IkdfQ3+hOCWd+ITcEfqRjI5bN05NEU3q1aJNOaMAgKAV11dShDoYCCd1a1sQuTpBvNpSpUWDBFpBTIgaYPoBe/5+uMiOMVBmNOpnSmvmJSbWx0zoB10kY1CDqnVIEWLEE4vUsjmMwaiGs1GmvIy62qNriTDlgIFhBBE6hFsEm4IKS6suPtQS0k/vBaabE/dgBV/BpWIAMs7ROSlnfEWWrUWSrrQSAZCwG+ICSwB2nSwEjcYpPn3qgVkoEADQWpsykMhPMpWQ9OCI1DTveMaqm6VlWoBqG66l5gbiIN1IuPS+J/1f/fCivGpGKpcGzFeqzGskgo6+WQAqtfQjBW0NysCwO7TecWaHCc0KqM+mpoZjzsSSpmVB80qOUxPlqPTGppUAswAJMmABJO5Mbn1w8nB5B5KrcwVbhOaeoaZUeW1JQ6hkA0kvdA7VAvMekdYAtg9nuEMyUw9QoykHzaYEhogqxMMaZJJ3GyztOCqD7c/+UP8A3nFrT07/AK/pgMeONIy1fw5mGIJq0qhBYy6kGIWIOlyD8UmSDIxU8vR9lmE06gJ16qtFhflk3BFr09NzdIvjWUU0nR0M6fTuvqIMj59sPrZRKilKiq6G5VgCDHcHe/XBTrgjguxlqfHny5YaNVIgFD5pqII+JRCGoFEi0MVm4CkHGhyfFErC1mG6ncDv2ZbGGEg98R8W4ItZWsusgXOzR0eNxEiYJWZGMg+WqrS8gU9QpmqVj4kTQwdQy3ANS2lLwSAYdcG75F3jsza8P3qRZTUMDsQACb7ajePn1xaLX3wJ4eDSQGmTmaTc4ZSuuYAmLBlIUfxAg74I0M0KgOk7GDYgg9irAFfmMPF7HFkg7bG53KrVXQ41KYkSRt7EH5bY7L5RV1aZGptRuTc9pNtht2xLjsOUnFQbESDYg4iyuSSkIpoqAmSFteAJ97DEuOxCD4wjC1sIDhCb4hBy7YbhSMJiEOnDInD4wzCsh04dTFx7jDcKh5h7j+uBQUHsdjsdio7jO+IGqu60qUpKgvVBjSsmAljNQkdoAmbkYHUeFqtV1pFqPlpTUeXpMhi5+01A+Y0yZPfeScXfFPE3y5FQAVKcAGmJFQmTenuHP8BiwmYBihkHNbU1RitUbKsK1JTsCSIqqSJkgoTt3wyXcZxuOxNwpxQpvTd5FC+owCUK69bAWJnWCRuVPUnFn/NwUZirAqyrpIGol9JWLwCdYsTbrtihxJDANVCSCFZ0B0tTazBgL04B13sNMg7jF9OFJp08x5i8lrl4I1E9TcH0gdsMnHuNj6qpgOvxMZdkqqzmjmXB8s3Ksxuy81lPxRJEn+IEHG4ugrCjJ1mPa4ZhN52RjMR6iQMCvE2RUU1glQqmmBYjQF1kQQb/AGQEiDE4KZbhqiTB1Nplp5uVVXSDuBy7T374npGVp0WM1nAgWxYswVQsSSQT1IGwJ36Yqji6ef5N9cXNokrqg3mdImYjpMnFupQBZD1Qkj5gjb2J+uGU8iql2UQ1QklrTMAC/YBRA29MRUOD04xTNRnWTpREIAM6mqlQt7apIkdJk4mqeIaapTeHioJUBbgSo1Ne13X/AKrTiKjwtFqBLgBRU3ElzUclja5kztvHaMT1+GUxpYyFpKiiTYBGDCSfVFn2GJ6QDs1nVFQU7lwpqbWAQ3BPcgm3acXwwPzwHydOg9dqlOXqEElxJUg6QF1fCRygACY5u+EyrZphAFGnANmL1CPwzBUbdj0xHFXsROgsBGB+b4cpqF1qVVdQW0U2QEkgCeYEjVoW0gEqD0w/Mw1RENcoSpJRIVnERqDRqEE/dOJcpw6nRkIkExqJ+IxMF2N2Nzc98CkgNpmczXB2Wi9R3ZEX7T9nZ2dWeST5hmWd2I/dkAMQYbGirZMsdau1N4AJEEWJIDKQQYJPY3MHtAy+bW0/cosrN/FUK6lHsgYN7lfwnBKBbffp+t4wHzsDpTBtXihRahqxNLTJQEghhOrSZI2aRJ23w8cYpaSxcLpgMGsVJMQw6HGelvMc1DrojSlZg50yrlhosJIYiaYkBdQkkgE//k1OWaCdZk8xiSXPKJteo5tFzPbDrgz8sVFjjxijLDzFlAGYTcAhSNheQ6RH4h3wqcXomIqLcKRfcPp0/XWv/UMNqcFpGeU3j7zA2KkXB35FvPTENHw3Shg66piLsNKgKAoIaRApoJmTGG3K9gkjSARcESD6HEOfVzScUiBUKtoJ2DQYn5++LKUwoAGwAA9hbCHAbAUeEeb5f206tTadRUtonl1leUtvcdIw3jVKq1P7AkOGUiGABjo07r3+sGIJADHRgEGkxgXl6NYZmozGaJUBBqssRMr31arjobk2AKnDWGIQrZ/L+ZTdb8ysLGDcdDNjir4Xy9RKS+aCrEq2gkkpZQVJNzzBm/1HBHDqAuPcf1woQ9jsdjsIdwJ4lllNVXI51UhW7BtwPfArNZQEhSStyabqYKk7qDtB7GQdiNsFeIZhfNVJ5isxB2k+kfngZVz1KotRdawpKsR902jpuDG04NM6IJUc6V4KzSaZAchlMHugkN3gFR7Yu5ajoVVH3VABP8IgT62xQzOap+QBmGCioCjdL3DfS57CL4Hip+ysFBBUzyrswA1Eqk8lQLzFByuJKgERiU+QSl0sv8apCKdRhqWjU1tv8OkgtHXTqDx/BgjO0X/X59cVznU0ltSlYBkXsw1CwncX9r7YrUqb0gFQCrTtpGoB1HRRq5XTtcEWF8FoPzCIv74rLxOmSQKiyJ6/h3g7GIvGBObzestqEkEL5fnBBTU71K5RrCZsNUCALknEmXydOKfnVldmUrTUNopxIgUaYbcACDduxvgqLA5HLnHq1vsBpQ0l+1cfxt8NMmWm92gW2M4InhiOUNUCoyCAWHUi5K/CCSO1ukYr5TLhcw32jP8AZKOZ5iXa3e8db4vmoouSo6XIF+n16YibGVEmmPboMRVUghlm1iO6zNh3H+47YelQSQCsjcAiRO0jp88Mr51EUszCFEmCP7dZIt6iMR7k2W5Qq8Pao7uKgGqm6IVFwGIMkzcqQYiDc+mKqcO/ZvtqtbTTprUOi6oJLNI1E3AaBc9LTGBdfiWYcF9QytB2IEsA8zGowGJki6rovFyCThcvwZQ4qCl5tQNK1MxbSb8wSWdj6uZ7Rh+qtmSONy+FBXhnFRoJRXrVKnO3lqQoYgAL5jwkKFCyCZidyRhlfMtUJV2Bt+5oG3tUrED6DT7Nh1TJs/752fblXlX6Ay3+onFinRCgKoAA2A2A9hgJ+xcsSS3dkFPJbF4sNKKtkQdkHePvH5QLYJcOeaNP+RPrpGKzr63w/hDcrr+BjH8r8w/MsP8ATiHLrIXFNdi9OFjCYcMOZZxa2EIxSoZRhXqO0Q4gRvA0gT9CfScM4vkXc0dBWKdQVDqJHwxAEAzYtvbFZaoRckrCAw2nUDCVIYXEgg3G+2ErMQrFRLAEgTEkCwk7XwP8P5N6SFHVRcEaWkHkUHoL6lPTriEjBOLk2XmzChgsjURMTeO8fI/Q4TMV1QAsQoPU2xXrZOa4qSIgW6yAw+kVCfliLjPBxmU8tyQsyYmSRtcEHqcEKjDqim9u5ep1AV1C4OxGGZHOLUhkMrqA2I7HqBYggz1nDKGW0oEkmAFnawsPnGO4ZlTTCqX1wQAYAsIAED0G/qdsKwNRV17mmx2Ox2EOoD8TotrJVgpKBQSCbySCeYAgTtHzwGqeHx5LUg55nRyWEyE0cpAIJBFMSZ6nGg4gOYe2K4GHjNo6Yx9KYEyvCWRlVajfZCCXGosr6SxubMWpkXmzHFPj/Cz5odGmrVLIFEmAUUBiJsqlBqaBZt8EuLZ403BQamCkuTIRKe+tyJNiDA3MHaCcQZDIGsjvWJPmMpldVPUiqIBGrUKZ5joY31EkXwbaA0nsDKvh6kVGVp1jJZ2aAWb9z5SioynkhYJuJ2ECYNHIVHMVH0U1NqdKRqUWAd4DfJdItEkYmoZyhTVwumnTpEhjAVA1ywnYmdwBuepxZoZqm6h0dWVgGUgiCDsfy/I4ZykRJARvDjaCAylm8vUYYAxVaq4BBkBmYbbBRi7U4QKlYVKh1aVphVBMSrFiWvzc2kifw3xfr5lUUsxAUbn3MdPX6dcS6cDqZKRkKnBa4ARQnmkGozF9yTVggimDao+rSdtO+L2W4G4aiWCaVeo7gNtq0ogE0+cLTXT935YKr/8A6D/5QP8A62xbCYHW+AdCYAp8AqNRZGYKzVmqFlYyeYuIlOWH02vABvsMQ+IcktOhSVYDrpGsAAxSTVqncKrKh9LY0GeztOjTL1WCKu7HbGYTiju2qkuqvUALMY0Uac2pqTZm7gSNWok2Awyk+4yhb6UPOXQZgIhmlDosNqABWm50mTaSTvacFMqxKAneBPuN8CeDZVtWuomhhrYjYa6mmQn8ChABO+o9MFaOzDszD85/virudkIuMFF8okJxwPf9fqcdOEjv+v1OGI1udhMmIr/zU/zRv9qh+mOi+GERUpv+FoP8r8h/Mqf9OCUZ43BoK4WcLGF04a9jCEBxBnc8lJddRgijqe8EwB12OJguK/E+HJWTQ8jeCpggkESD7EjAGgo3UuCajmQy6gQViQf74Zk84tVA6TpMxIINrXBEjHLkwE0LIBDCZk80yZO5kk+5wuRygpLpWYBJue5nfEod9FP6/YhynEUqgskwDFxHQEH2KsDPrhctV1zAI0sVvAuLHqes4TJcOWiCqkmSDeOihQLACyooxYpUQsx1ZmPuxk/ngBn0b1ZU4fxNK+rRPIQpm1yA3fsw+c4dw7PrVuoI0vpMwLiDO5kQcLkeHJRBFMaQbm53vf3kzh2RySUzCyJIJvubCfe2Axn5VtxX0NHjsdjsIXlDPfEPbFUnEnE65VxKkiNxeL9R29ROIkqhhYg+18Q6YfCgNnHRq70ykGr5Su+qNSaajBY/0MItOo3wRU+XcfBO34Z6j+H06Yp8S4QHqK5KrClXbYhVbWjKfusrib2IJnDsvnyoArFSpjTWWyNP4rwhPzU9D0DPfdA+pXz/AIbNSiaQePtHcGAeSozagwIIJ01HAPsbYY3hFCb1HKkcy8ok80mQJE+ZUsNtZjpgoG8s6W+H7pnb+E/nBPaD6jMrxx93CsrNWClVKgLSMFmLMdUwSBAJCnvhlklwBpE1TgreR+zq8ox5mb4gpMsBA5mY6uYm2o7wMFyeuAlDxMDp1U2UsNUTOwJIHKNUBT8xHUYQ+IKdRSr0zpZKhN+UqFaQCPiJVTt2PbAvfcnHBLS4xSNRn1hV0aAzEKCRUYWk32t3F9sE6WYViQCDFjBBjpf6H6HGb4bwmjVKinqSmgZgNQaS1U65kMCJQLboOxxO+XWjqy+XYoW+0rVCf3akQWmP3j6TFtyzdBL1F8ETdkmfzi1GJMmjRa4H/FrA2pgbMqtHoXgfcOHZKiVUs3xuZaOnZR/CosP++I8pRDlCF0UqYilTMiBBGtgfvEbTcAkm7HFxThfkdcI9Md+RwPvihnp01QqFzqUhZHp3IkWMjrEYva/1fEMRU/mUfVT/APtPywrHW24NylFkqqdDgKhBZiDqspGzb2I0wQItviXgS1QjCqGB1EiTPxAEx7EkR02wUOFBwRnktVRGojEeZp6kYDqpj3i30OJZGFB7WjBKZLqVF6i+pQw2YAj5icSDFPhlQaTTFjTO3XQTykdwLr7qcXcFMwskHGTQgxxGHEY4DEbsQ6MIcKcNOCmQbue+BFTjb/dQkOxWmwBI5W0lmi0RLC/SPXFTxPxgqjIgk8qm8S7wFoyLiZ1ObaVHranS8M0iPtl8545mb3B0qohUURACqLWvhW9ztw6Zz3YZTxAgUeZKPsV0s173UgQQQJB7b47KcfRnA0P8QFtLdbTpcx7bjtF8CH8L5SIOXpQZBlR1IJ/MW7Ymo+Hst5iHyKQIYEEIoIOoGQQO4GJbOp6OO56AMdjhjsVnOUM78Q9sUquVU3Kie8X+u+JOMcNp1GBddcCwJJG8/DOn5xgeeCov7svR7ik0A+6EFfnE4ZIi1Cjs0TvkwbS8GQRqJG3UNIOA7n9mdaT1GajUBFMaUYrCmaZEanU7KYPRT0OCI4ax+LMV4HY01/NaYP54i4ZTpipUZKxqsQqtqZSQAWgSFBIMsJJO0dMFbAlqU1sipkhUWkEqpXgArINN5UHl1IJOrTEiDscMz2ZVaLLTarV16VZDReoQk83IVE26MYxoCbY4P64PQipaiZQ4XmnqU0fUrGBqU2Kt1X0YdmAxbpZoEwbN2ax+V7/KcRZjIqzalZkeI1oRMdiCCGHaQY6RgXxWrWpiC6vTJALGlqqBjAVQikKQTYMRYkSIvhek6IZlLZlniGe0VtKLrq1KShF6WdpdiNkWRJ9gJJGBVSyNB8xFcM7G3nVpAk7gU1MAASOWNlvDkskxqOabkK6LrZnFR30s3KzqYQASNKSANovJSrSBAV1hV0xoNoUyAYuBYemDfZHdigovqkVjxn9yQoBrSbk2iLCF5iZ6wMMfj4DVFA5kFUkT+ALHT72r5Ri2OG04p6WYeXOkq3QxMnqDGHVeGUzqJFjrm9ucDV7WUe2IdS8ruihS8RBqfmaYXzgg3NtM6hAm5wtPirO1NhpUGj5pEE/EDImRA5R0wnDs7liSqSNLCoJVhdUFxO8JFu3viLIcQolNSo3w00CEX0N8Cg6oIN7k9/TCljirtRGf+Iqgp02dVAd0kkFZQoGYgE7gmB3jBAcQb9oCcuiINjOoqzbzGw2jriHM8RoaU1ICrU+QED4SVQqATvcW7DDVySftJHlsGU+br12/DGnoIBHoBgg9L5VHVOM1Eoec+lpNMhVBmGMERJk9j79sQZnjFQVaSqQfMWizECwDPpYib3lVjBenw2ks6UUaiGPuDIPyO3TfEoyiCAEUdresx9b4YRTgu3uAuDZo16j+ZsoOk3B1CoytpYGQICi1jBxpeDsdDAknTUcQSTA3USb/AAkET+L0xF5YFwADtaB1nf3JxJwhCQah/wCKQQP4VkKfciSe0gdMAzte4yXUlQRw4YbjsMY4/A3jdWqFHlC0nUwIGkAG8na4uQCQNhtBInGb8RcWPllaal50iYsxb4aa/i1GJjZQ15IGAW4oOTpArIEVqqQAKeWAsL/busteZ5VYXO5Zu2DsYr8OyYpUlSSxFyd5Ykszd7sxPzwnE8wyKNAlmdFFid2EmwMAKGM+2BybsF0otH0wmW+Nf5h/XtgD/m1daakUC76FYzqEFhMWGyzpK/EdJMDFsZmq1WiqK6DXTNQlLXIOkE9AAwJHUr7YAXLZnoYx2OGOwpllHPDmHtgXxXN+TRqVdOry1Z9MxIUSQDBvE9ME8/8AEPb++B+ey61ab03nS6lWgwYNjfpa3zw8TkyP1Mo8J4qK5qoDPlEIzrZSWWeUSTABAJ2JBj0gPhoFFVqjHy0KLAAgFQoIg/FAN+uo7Yt5DhK0WcozQwRdJiB5a6RHKCOUAYvYdbld0BqnhxQwqJGtYK8qqJXTAsOUSnSY1NiI+FYp6Ve+nTcCLqUJAG0qxJH3iBJweJsbT6D+mIcnxJXtdWG6MIYGNo//ALgBTB3/AIaUA6WZSdJBgcuk6oUGwEwY6R1xFn+DKlGsTJ8yl5bbQBpVJHUAKsmD63gY0IP54r18wACIkweXuP7f13jA7Dxbb2AeQyAp1WgltVNLnT0JUWUAfCBgiP1+eAGS4xorinVUryimH+7yuY1H7hI02O84Pgev6/QwEbkU1FNkL0SJK+5HQ/7H1+uFVgykG4Mg/wBI974mLfT9fr5YrVqgRp2Vtz0Dd56SLT6DCdyxA2lwNaeoh3bUQF1GdIbQpi34VFzh9LggSiqJAZWptqI+JlIIkTMWje2L+Z2X1ZY+uBXFM86uwWpp0mkVHLeZkXF7X0zJthki5SnJ8kz+H1KIpY8iaAYH4lbV6Hkj54vplx5jP1K6Y6WYt79cB89xdkzDDVyqhIW14Rm/m3XfbpuRghwbNM9FWe7iQ1tN1JWYi20x64ZCzU1G3/bLuFHc9MNB/X69sdP9v1+WIUD4wvD6nllaRjSZFMxBESdBOxsDB9IPQ4QtbEPD8qjVHdpZkqCDqaByLA0zpsSem5xDm1VdFsMjHYaGw7BZjiOJEG4Noxj83TCZujTMlEZ9ANyC1IFDJvC6aqg3MwMbO2Mn4wOrSyXamEqKQA0/bKI7MAA1p+8MBnTpm4z2CGnCiP8AfCkX64QbYhuJ7CHElA8626j+uImbDsvVGpbj4l6jv+vrgMDexsRjsIMLhDKMr4jzVVcxSVCwplechZjU4AIJWJENIJsCD0wFp8QzDlSGcK/MIWndYBgApIIB3Nibe2j48GNRQDpGm8bm5HWwH1wJrcMRxDgsBtqMx7TYfTDXRYtIprqsrDMZtFUv50mZVURoI09fK2MvH+n1w5quaD/E5QxcKkzpnrTgDUGFx+Gd7OHBQvwMUI2Kkqf/AEMAR6EHD1o1x8NZmj8Wk/kyn6gjBUiv8HJdyEZvNgKQrE8zEMoWYB5LCReL9ZWBY4r16GYaalQufLiQFSWQzJXkMlYDCL3YWO5IcZdP3oDDrpUow9QGYq49AwPYHDanHKVVgi1E07OH5bdxq6TYDqY+6Lm7KnhnF21QN4LxGtVcU9bhSoYsVMrIkqS9MbbTsG2jYXs+xoFF1V6lRuVVRKRIF7ljThFJgSfzxNneIAMuXR2QaPMeoT8NISPjMjUxEAna57YnyXCcsSHpqjEffUljI7tJk/PELF0xalNduF+4F/yav5tTVVRvMQMyMFgSSsBvLOra8qBO2OOXr0KZVPOMXUHy3UD8IdaZYb21LbD/ANgejnCtGtUPmoGC1ftEF35LtrC8rXU21AGZXBSpx9aVIVK8Kpgaqcut/hMhZUNfcemAXKWSDSh6l7fwAMl4gkDzqlWi5GzLTj5Hy+3cDAXimfqNXaomZqhUOhNJpjVaSwAWGBYwJH3RuCCNX414iBkiUIPmMFVlGvTKsQ6kAwQQDIBIx5jkqlVWNJdFTQF52ECGEwAsgGGnVeb7ySwkP56yf41/s1nBM7VqVVpvUYGTU5FphWAn7pTlYStxZgZgYtVeOvrCa/vOA2unEKFKtPk/e1Widxe9g3hXOlc3OYAWKYQOt0VqrCFYkTTLaGAkkEjoTLbmtmkR6amAzltPKLaRuYsoG0m3MBN8SJfHdcmap8ZdtHO4LyPiQRHlbkUrSaoi97esLT4pVKF1dwAjuQ1QTyLTYAQm5FQH27HbX6f1H9cIDYYgVH5mbHEHBKu7oQikFnEeZI5CQB916bb/AHvmSeSpeZTV/NqcygmHMSZmL++CDNMdet/y/P8Apji0A/oYYZKgHma6ecMuKlcNEuymoQlpCArP2jLJG8ATcxh/B/D7/vA1I6g410y5uxGptUA6hqq73llB2xHkuFU6y1SwOo162oqzLLJVIU8p3VQAG3A2jFfiHCnpMrLXZyxsKqlpiZOtCj2XSoJLG3XbAs5cmCeQK1qdVDo89iRSQcq1WOqI1EgEDVDnvcH7uJstQqVKgHmVF0sH0sXGpVsB8RI0sRINyGGrAFMlq8z9rqEJT5nRQ4VrWZ3Zy9UjSQATEaeXFh8nVy+l8sGqUZ1LTEaqZP8Ay9RAam2q9IwAASGGI2I9I4xthz/IKukf/EMP3uo3MioFtDMY0lTHYG0YBcY4aaTin5iKpRaarcc1R3VVABsqq1WBJnSpkRa3/wCKa7jTSy7q3cowFzF2eFQSDceZtscJw/g76/OrtqqbhRJCkgBpJ/ePYDXYAABQokEWivBhkpWyXLcCRS2r7QMAIYLYAzpEdJuB02nFj/KKP/Kp/wDQv+2LTPp3Me9v64iOaHQFv5RP5m2JZq0Qf5RR/wCVS/6ExLleH0g6kU0nUuyL33Fsca7nZI9WI/8Axn+22H5akxZZaOYWVQOu0mT1xG7A1sbEY7HDHYUyjI+M8w9OojU9RMRG6kklVGkXLa2Bt0U4FrmsyZmkBCiJG51L11W5S8iDBUXN8afjnxj+X+5xn+O5cuihQWknbpKkaokao6X3jthjRwxuKITnsxB+xvoDX21EISs6r6dT2i+j1GFr18yA4C9groJMSASEJ3gMQJ6qehw/O0mFZXGrQqlniTOgHTtuTquIvAxUOYr1Muy6XFXVEgBYBIMg7TBjE2LlitXYr8VrIs1Kf4FAiSWOuYM8+yXAHxHth9ag9RnptS0I6uPMWVN1A2m3NqgmLaepMXq2fFOmjVQVBAkxZWI+9+G5N9vXAvifilFEUSGc7EzA9Ra+JsNj008r6YqyTKeHWpU9CPKM6s9MLpUqCDoVJhV5QLRYmZm1fL1aRJQ1awqWpx5bmXDlmKmmSra3F7yIIwQ4bxIDLUmuSySF6neTfYd2MAdThnCeEK1Q5g8unzCrgmCXPMUBsKQEwY5izt2OCkcOowJPp73RY4LlVWpUZKmt2USWDSIYxq1GQQIBWxtNpnCUMm9GoiBT5MsXezFzE8wglFB0hd/hPa8jU3GY1LZjSXmQSGGowHSQT6FTI6EbYtUEaseaoFAgaaLEGepZiquPRYAHWZtLo5VGcHS3QCrOmmtVKClqrBQt0UgIHLV0IhoAZjA1WABm+MZSy2hnSmYV3eqHmQ6MbOhAuNhFyptvGnV1KIzKChXepVZqatGoWcFkYsAumzDZgbEiDOEyPhiiFOXqkVWZjVZgCkE2GmDyyoOq5LXJ3wJcnUsc27r/AMoq+EsmrpXVgHpVT5V+uimsiwiOZvmvtDK2UlW8yatWgIrKzHU9NZCFDsKFSFapaJDdcaLhnC0p0SlOQNbsCxLHVrJ1Sbm/5WxJmsgmYVS4Kukwykq9Nuuhxcd42NpBGFLujYbwjii1lgadaWdFOrTEgDqDZekxsdsX8ZKlS8mui1aiUHDS5Ziq1QCSKlOToJb4Wpn4NbkDmBxrabAqCIItcbYZMEX7nX/X9MB+IeJEQ6KUVqp2pqZk9Ba7GbQNtyVEnFTjWbFYimHZaRBZ2Tc01I1MD1BaKS/iZyROi5PhfhhVXmRaKsI8mmNII7VX+Oq3cTpnoepruSU1HblgNOPDJogqslUuzFmplgC5lnIZxocBjHK3a2HcQ49la4XU7pokxoJsRFjBE3sQcV/G+fQ1hTXT5dFYPRQTFo2sIEbCcYg1afmQKdMqJ5gBcKL+51D9Tg7I29PpV5UJT2k/b+s2dXxTQcug1xUcMxDJrPwmAm8QoEb2xouH8UoCkoFZGCqBLMAYAi43BjHm1OqtTkFIbA7CBteY2ubjtiTKUCW0MZMqBP8AEYEncwZBNpj1wLT4OqeixyXLSPTqXEUcSja5vC3Pz/D88Smm7bnQOy7/ADJFvl9cM4VwlMugWmI6serHuT8sWwfz/wC2ByYUq6n08FenllBmL7ybn6nE9vbCkj+uEY9umDQljcPo/EP5h/XDNJH/AGxJQHMvuP64lEbNVjsdjsIZRk/FHE/LrIDphk6tpM6jYFoQ+2qfTFReKJ97Un8yMPzgg/I40nEoJg3ECR0N+2Mtx3L5XLprNNQxkKtMlCT7IQI6k9MMqO/A3JKKVskPGqEwatMH1YDFmjVDCUYMP4TP+8Y80rZXWxYl5a5ipU2GwEk295xTrB6MGm5LEsIO9hPxKA09O0kYmxuPw1qPU3X3PWqihgQYIMgj09sefeKODnK86EeW5MKZ1L3juvr0xTp+L80IXVM2BlT7G9OYM7xiu2Yes2qs+uDZZJkyAATAkSy2AAM3xGvcs0ePJp59Se36/mazwFRp18uDUIIB0mkTOordS8/EALqnwiJIJ2L+Ja7Kw1u1OjoswcoC8kEM4IItpgEwebci3n/C67UczRrJEPJk7KrcmqAeaNYsN8ek0s6WZVrimysSEKq4+1QnUrqxOgiJF4s19hhscpXbMvxPBHHm2lfVvf7GYyFeqlRiKjhaVNISoxIqDWxRebmUEQqwbncECMap+JpUq1UenIoyXZuwUNIEcxklSAbaT3AwPFTKU8xVrL5A8mipaBTHNrc/F0aAR/qxj85xxqlb7AFXME1tIUTPmGECAMNQgsxlj0AjElKMtzlhpsuWVQj/AAHc9xUZfn0LSLnzKIDqQ3mBWek8AaIJVgT1JgnqG4Z4gKZpala2strmbAiAR0gf3wFosCutipLiWMCL3IjbfpbbEdDJggsqsCJ+FiLRMDoSe0HCy9T35PT6fQLDhafqtc8HquRr/YhgdQ0luW89bR13+uAdbPsxR0qaGJZaigRq0ssmG6IpInc9O2Bfgei/7OakP8RUvTvp0xvSFqqQRLLzAza041WXzyldTqGA/wCJSGtfflBamfRhbvgdDaswXLHGbUd6fcq5XOvVq1KR8uoigEal3izH8JuRsO+BnHeCKFqeVTFEilVqu1B9EhVsrLZSCd7Gy40VKoijUhBpmZKkEITvt92dx0PzxQ49qIrU6fx1qAor/NVqaAd+zE/LESt0Vzkt2l2IeAcKV6upxUIZRVQOWbUFOlalRm3KggqkAKHmBNifiHPU8pRLiVY8qKhI1N0EDcCJ22nC52spoUsyCiikFqAtsEZQHW3XSTH8QAxg+I8Sq5/MSqs0Wp0wJ0rO56BjYkmO2DOSdUWeH6R5pdUtorlgXNM5Yu7atQJGqL1CZM9JiSFOGUag8xAQA51T1kD4ZuSDbYG1umNLxXw22XoebXZVOoKqWa56MSI2mwn3wGTKj8AAEwB0HUnpJ6AbYZUkelh0ZJdWJ2r/AELCsYOr1/t+oOGaSjo/qF6bqQyT7spX54UyvKb+vQz0JiJt1xKyBl0kSCCN79O2xm+2FT3OzKuqNI9KyebWrTDps0f9we18B34u61q8mVpoYED4ho6C9y3XebbYy/DeO1Mqb8yExOym256029QCp9MbHK8aVlDvTqUwYu1MwexDAEEXsTicHlsmB4ZNVa+5Z4VmzUoozfHENAjmUkGx2uOuLOI8vmUqAlGkCxjv9O2J1OAcbaTexG2JKB5l6XH9sIRbDqA5l91n64LA90arHYQYXCmUYzxv4qOWdaaKWqMsgn4QNRF+pM9BjzzN52pUfzHbUTEn0vt0AFjAxp/8SqZObp6QxPlD4VJ+8+8DvjIU2BHr7XtG0n0OCe38JwYo6eM0l1NbvuPNa+++/X9HCVK+nnJjSIk/xdJ/t6DCV7AkjbYD5QP9sctEatRmTb29LdR1b6Yhqya4RFTpTohUC73HNv8AKNgZk+2G1ctTRSWUsHIU29ZAgR1A/LF0ptb5e/XsdvzxC1EPAJaJ2mxFu4tBHSNzgqSsqniTXAytQAjQE5Rp0N1U30dSBMEE7Ww+tXZkVajEIs6UVmMlrnpLsT/fviKpwxGMtJLb3Hed47ziZsjYSzctx8PKACI2jY/liy1W5Q8du3HcGrlaesiSeVTsbTqkTFjAJg9sTrlHgBapKbAkmYG9u4iBOCnBOBvVrstLUQUVmYmwmbsd5sDG9z747jGUNCo9MmSpGk7TrFj9T6/CcVVGPCJDN5k+iUvUr49ihSyiAxE6IEm8n/sPzt0wZ4fwCrmFDIC1Marh9Opgh0gGQSuvTJ94xV4Zw3znFMTpVWeoYkhREwAJkmwi9zbGuybVlWnTVnEBdMLAeKmktBXkpimurRY/ab7YaML3ODxTXPEvJi939kWa9OpRQJR1AKqhjKzpQhdak6gpZep7ScWqHD0qoHfT5wHNVotpbUP40ifY29IwJzPEqtUV1FI6ahNJWg8qfaJrJI0sJAbl6P6TjLcb4m1VigYaKYqKsDSXDW3kkKNIWCSYUTOA04mBptNLVSqP+2EuM8ZKVCtKK5FvOUim4PZiB5dbruFHfBPgiailRpWn+8DuyMxdVIVDoOlFUMzAbn5ScNT4ewZebtqgT0bbtGq3tgj4fz3lQp1Gj1UblgbMLbqdvUSemG6vkbWfwxvF0wu179y5U4bXzmYdFDLlEZSqsdEoSzSoIJPMXgkbADGt4NRp5UvQUQZ1IIuytJWT1gqwLNYQJImMJmM7NIVw4DUoDsNjSYgFiDaBIcTsVI7yM4waWUy/m0X82sGKq7MHJZyNQMbgC4XYdNsJBRim2ZMsmbO46eGyW1fuwL4z4m1SsqPpHkgmFMhXfpJ3ZVi8C5MYp8L4XUqtAK01A1TUOmBYyBEm3p13xovB3hkP/wDEZhWNV2LRUUgDrMHc+uw6YL8X4T++qVXQoQGAKtyqpQlTDcwPl3MBiABsIw0UpK2auXX/AIWC0+nVtbX8zJ+IeF06FKnFXzGqSTYaSqzNrn4iBc9MN8P+Gq1fn5hRncxqI6hJsdjc97TibKcHbiNZpcmhQQUlczzkDf2LSx6xGNZw3gJp1EYvZQwCKCEBYuZUE2gPA9BgVGVuwajX5dPiWK7yPeT9r7Fvg/DKFIRRQA9dU6/nq5o/LFelmv2dKqIJ01dFNbi7qrBJ3CjWfYD0wVzGXVhfps0wR6g9MZihVlqTP981cxO1minTLDodBHpvtgx+FmJF+ZP1OwvR171HLsfSAP5V6D3JOHHCm+18If174FF/A7VjqR519SP64T9fr6Y5LOv8w/qMRiGtGOwgwuFMw8+/xH4nUV1oqYVk1N/FzEafQW+eMIHtuBA/KOuNf/ic8ZhP/Kv7amO/QWOMHluIipESomGB62HLHQH19sE9x4b0Y9LCuX9xaju1QOCwpwPhEWJPN8gJ9A2G0K1QwdMAxfbcbel+vWcT08+hAMmGAPXrNrdSFMD0wp4lTUmTBPvN4sDGwO9rXwLs71Uf8hrVKq30g2m9jMEC0mBOkWO4OEd60fCoiB0vaZA2mwkbg4sUs2GBjpvJjfY7zcXnridKmpgqKzsx5Qo3J7T17nYYWkgONK7Kb5iqOwJ1bwAAdMCxtfXBubL3wc4T4SzDqXqqVEhkQaQ7AkagTqHl8oMA3uL2jGg4D4TZCKlZlL7hbsE+sBm35vpjQmmoID1GJNgCYn2VYw9HnNZ4g/hwv6sC0/Mo2UU0YLSGiUHLBZjGqS+vWNo2M7xlf8RBrzCOqlhpRbqyzOsh5W7KNJA9WO+NutNhVfyqa0+RBLjcBnJICmSbizESfoQXi6gauUarU5KtJUgg6TqJDEGDJOmOWTBDYLtJmfoptZ4/N/qQf4bUqnl1DAUtoIJOohIhVgRHwsZO8jGszzlKbM1UqFBaRpUCBPUHFfwtkadLL09ENyiWmSTFwGN4B6TaMYzxp4iOYY0qZ+xpsASD8b6gPmqz9RhXS4OnFglq9Q18937Ir8U4w1blR3WighV1EFhHxNF4tYYFZhNIDamt1nobHpsCQZxY4fRqVm0UULN16BevMfujf1wfbwytNqaVm85mBLKBqjeAlPUC3wvzHVcC18GMLPQZtRg0EFB/kuQLw7hFXMWph2FueQFHsxW/XacaXI/4dgAebVYmw0oFgR/EVJP5Yv8AD/En2NNmp6S7sgRpSNJVCLi7Bm6ACzdFnEmd8VhaBqBGDElKavuTpB1EfhAM+ttsO4VuYk/FM+omoYtr9v8Asz3Elo5eu1NFWr5apII1lQ5l2Ks2mo+kSFIAE9zdOEZss1IIgLU6dZah0gkmlsV0ty1TSZBIn44JOmAHzVNal3BY3uSZlonZusYv+DuI1KLEUqbOjuzGmsbSVkGYUgIBcwY9jgOQ2q8MnGPWpb9/mang3HmaghNIllCqYMliHNLUkjmXlZtR9JwufzNTNUalKmhQvTF2JEBwlzYTZ2iDvTPfBLg2ZV1fSpUCpUBk7mZJEm3MTa0GcX1P++JJGPjbjTXYFcA8O08omlBJPxMdz/YD0GC0fr9b4XAbxTxQUcrUYmCwKqJuSbHT2MTc7YVLhFspTzTbe7YziPEFqSCT5KnSxAk1m/5NMfeFuYj+Xo2HZSk0s7gB3iRMhVA5UHcAE+5JwM8PZrzmeoyqvlkUqajZF0gwPU9T1gYOk+n6+uH+Rc8TxNxlz3KrZaP3Z0en3T7jp8owqVos4jpM2+v9jixOEKTYibbf2wtC3Z2IWbVURN+YMfYMLb9TAwwuaY5pZRPNYkAfiE83uJJ/PC8OfUQ/dln0ANgfzJ9ScBvsR1TNoMLjsdgGWeXf4pCcwg5QDSuSemprQCCSRIiepxkKWUpsdKIGOwVbm++19+p79sejeNPDT5nNIV0qgpgM5EkczGAOu/W2HJkaPDss7otwLkzqZtgJ9TAgWGCeo0+sx4tPCMd5vavbc86zGQCVChQGAAQFAgzOksdNwCPqYxUzlRUIJRZcz3kggQoAu3MYDWMHfF8sbvUN5LufU3J373t0GH8MyFXMVdNOGJ5p+6i/iJ3kgm3rGJXc25emG73rd9kMyHC9bhKSanPMdWyifiboojoBPTGw8K5UU/NFKi7VVgedWBRWB6ICpYKL2A6XNxg9wfgtPK09Ke7ud2Pc/wC3QYmpcTU2aVmCusRqBIgre92UemoYKr2PM67XSzeiG0f1/vsQpU8xmBqsIJpsiwvMFmdXxbcwgixxcoZdaYhRA+ZP1Mkz69cZ7J8VpGo5FVWC5l36QKZp6SZ+8CxiRMEjBt+K0hc1EAtJJEXGr/2gn5YMvioyYsr51w1UUpMugYxHwq5Jn0JAX54r8Z4X+05WtTHxMzlSfxKx0/0j54TKcRQ1KlYvqRlQKANgGqSuk3mQzHb4fTE9fia0KD1X+FTUNuvO0D52+uFlVUX4nJTTh8VqvqZnxVxX9jy9PKUTDlAGI+6kXP8AMxm+AHh7w6+aKgHy6GqCx3OkEkL/AL9MTcA4HU4jXevWJFMtLkdY/wCGvoBaca/j1d6eill6SkKNDHS7BVdHhUSmQxLaImRp1A4rS6t2b+o1UdBj8iG+R7yfs/4JPDnEMstGKQFJRqsxFwqhmaQx1QGEmZE3jBR8/SJI1rKEqZNxAJI+ikn+X0wF4XwxGVKeZorTqhQ0K7lWsgOlzclNCqQTbSsSNya+H6cc+pmJJJ1MJJLEiAbLLty7XxYtjzjlKTt8nLnadI1A7qqqdcnYSSGB/wBQf648/wCNcUOYqmp9zZBedM7xG7GG+Y7YI+PadOm+lC+uqdT8xIVGLzHUamdrbRqwP8PcDbM1I2prZ2i8/hU9Ggn2HrgWeh8Nwxw43qcm3sScB8PvmWtyovxNA3mdK9C3foOvbG24RwxMuzUqY5WXXJ31aoMn7wJIidoYC0AJl8jTYmmADQogIqiQpe5aY+LSNI9yeuLhppQSpUANlLEyWJ0gkLebC/KLXNsHky9brZ6qV8R7IhymSjW6MNTVHeQdSsCbSOhgRIvPfbF2jX1dIIMEHv8A3BFwev1iLhOX0UaamJCKCQIExcx0k398PzNEyHWNQ/8AUJ+Ez9Qeh+eDK2cSJMxmBTUux0qoLEnoBeceUcd4u2cdiFJkEKCCFVDtzG0nc2Mn2GNN4+46vkJRUhjWbSyj4oXdSNwSSojGNoLCgHcACbxYCY+fXAPReFaZSi8j5D3gnjKrqFUhJVGubTe4JjoYj+HGkzPESwBpgwx5CqgvUI3FNWtpA3qNYW3xiuBcB87M6FbSjBncFdQhWEBQdtRcyPfHpuT4YqEsSXqEAF23gbKAICqOirbrc3w6a5OLxB9GSl8XcFNw2uBq0TG4GZfXHpKCkT6WX1wzLcQgHUS1MHSWK6Wpt+Csg+A9mAg/mdIRtinxLIBgainRVVTpcegnS42dJ6H5Qb4Np8md5ko7vcoOdZtdRDGIMncD2+99MDs8hzFYUqdirUjVq3sAy1BSHdmhSfwq3dgMQZTiaIlSqhUq1JMxoQgw7kzTWNr6FjveMXcilWj5cgO9StqrFQSAzXMAkcqwqg9hO+EsuavZex6EMdjsdhTLB3EPiHt/fGA8ecR1OlBdlio/uZCj8y3yGPQc98Q9v98eRcbM53MzfnAv2hbYDZv+DY1kypvsrK+QyD5it5KD4YLEiykG3S8CD6yBj0vgvB0y1PRTEdSepPcnvjPf4cKPJqt1NUiesCIE+mNlP6+YwerhB8S1MpZJY+y+4x6c26Yp1eE0zp1AkrtLN9De49Di8nw4Yevtg8GTdmbpcETL03MOPtdRFMyRTVyUuG2kLzbiYNsSU8nl6ulKOk00bzHBLcsiYANl1bn0n8WHeIG01cqy2Y1dBIsdJUkrP4SQDG1hjP8AHRpOc08sVEIi0FqhVojaVAB7gRix+5Ix6n0hjMUabGoEou66RWLNUqUwZNQcu7EQW2EXxla/Fa3FWp5elTFNFPmOS4az8wJKAgQHiLmT6Y3uYY6q3/0/9GqY87/w4qEZhQCQGRpA2MA7jrjnn8Sj7mlocfTDJqFzBbfXizf5Wo2Wpqn7PpVFtoq09MDrLlT1uYxBTR3FOolYBajl2amJlyrABWcEaAoA2k6QZE4g8NcOpMeamjadpUGLnaRbYfTGizQ+D+cf0bF8komdbk22BMzXemVFVixpVEq+ZpA+yYlG1Rygprgx90TgzmsytNGdjCqCSfQXxK6jl9SAfUEkQfljF8bqH/KRc7qPl5kR7QAMLJdyzTw8zLHH7ujMolXP5k6fiqEkncJTiB9Bb1JxrP2QZf8AZkXzQKdQowpzFiG8x4uQbEkgi5BK74i/w3QaK5gTrQT1jSLT2xN41rMqVNLESKYMEibVt++wwiNLxbK3J4Y7Rjsgvlq5XLKqhhUUeUYUtpqKIJO4jdpNiCO+GZfPZjSs0i50KSSNJLEaisADSRMXAupETtLwUXrelSnHp9jT2wUB3w6Zj8gOjn80Bp8ouQrkMRpkwSu0BAW0iDeJJ9bLZmuZBpQCjEXiHBcBSYNiAm34uwnBSkLfrthGH6+uGQTyDxbQAr5dqQFTXl0czDGozvDF2a5YwAN9sLUyflrThtUowm+6VGWIO0CBb3wzxgP/AJjUX7vnAR0/d0jt7kn54M+L1AqUQBA8lDA78mFff6nofD8jjLDBd02/zoM+C8toFOpv5/moT20kFT7QjA+pHfGwacZPwkPscl/9xjVNsf10OAZGrb/EZL/5MjzeZFNCxBJEAAbkkgBR0kkgfPAni1PNChVYNTk06nJBhZUxpcAMzCesAk20wJsZkzm6ANxoqtB21AqA0dwCRPqcW85dRPVk/wDcMA5WYrjHDKdR8vSRQrPRy+lonStMmoWiQGMIqifxYOq9Qsnm0lcK6sWRpvMalVgDaZidu+A3CzOZys3/APlw3/nUf0tjUpun8w/rhpcl63in8jWDHYXHYUz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data:image/jpeg;base64,/9j/4AAQSkZJRgABAQAAAQABAAD/2wCEAAkGBhQSERUUEhQWFBUUGBcXGBgWGRodHRwaGhocHB8YGhobGyYfGBwjGxcYIC8gIycpLCwtGB4xNTAqNSYrLCoBCQoKDgwOGg8PGiwkHyUpLCosKiwuLSwpLCwsLCwsKSwsLCwsLCwsLCwsKSwsKSwsLCksLCwsLCwsLCwpLCksKf/AABEIANoA5wMBIgACEQEDEQH/xAAbAAABBQEBAAAAAAAAAAAAAAAFAQIDBAYAB//EAEYQAAIBAgQEBAMFBgQEBAcBAAECEQMhAAQSMQUiQVEGE2FxMoGRI0JSofAUM2JyscEHFYLRQ1OS4RZzorIkJXSEwuLxNP/EABoBAAIDAQEAAAAAAAAAAAAAAAECAAMFBAb/xAAwEQACAgEDAgQEBgIDAAAAAAAAAQIRAwQhMRJBBRMiUTJhcaEUkbHB4fBCgVLR8f/aAAwDAQACEQMRAD8A9hz5gz6dfn9MDitLMDZKqgz0IkdfQ3+hOCWd+ITcEfqRjI5bN05NEU3q1aJNOaMAgKAV11dShDoYCCd1a1sQuTpBvNpSpUWDBFpBTIgaYPoBe/5+uMiOMVBmNOpnSmvmJSbWx0zoB10kY1CDqnVIEWLEE4vUsjmMwaiGs1GmvIy62qNriTDlgIFhBBE6hFsEm4IKS6suPtQS0k/vBaabE/dgBV/BpWIAMs7ROSlnfEWWrUWSrrQSAZCwG+ICSwB2nSwEjcYpPn3qgVkoEADQWpsykMhPMpWQ9OCI1DTveMaqm6VlWoBqG66l5gbiIN1IuPS+J/1f/fCivGpGKpcGzFeqzGskgo6+WQAqtfQjBW0NysCwO7TecWaHCc0KqM+mpoZjzsSSpmVB80qOUxPlqPTGppUAswAJMmABJO5Mbn1w8nB5B5KrcwVbhOaeoaZUeW1JQ6hkA0kvdA7VAvMekdYAtg9nuEMyUw9QoykHzaYEhogqxMMaZJJ3GyztOCqD7c/+UP8A3nFrT07/AK/pgMeONIy1fw5mGIJq0qhBYy6kGIWIOlyD8UmSDIxU8vR9lmE06gJ16qtFhflk3BFr09NzdIvjWUU0nR0M6fTuvqIMj59sPrZRKilKiq6G5VgCDHcHe/XBTrgjguxlqfHny5YaNVIgFD5pqII+JRCGoFEi0MVm4CkHGhyfFErC1mG6ncDv2ZbGGEg98R8W4ItZWsusgXOzR0eNxEiYJWZGMg+WqrS8gU9QpmqVj4kTQwdQy3ANS2lLwSAYdcG75F3jsza8P3qRZTUMDsQACb7ajePn1xaLX3wJ4eDSQGmTmaTc4ZSuuYAmLBlIUfxAg74I0M0KgOk7GDYgg9irAFfmMPF7HFkg7bG53KrVXQ41KYkSRt7EH5bY7L5RV1aZGptRuTc9pNtht2xLjsOUnFQbESDYg4iyuSSkIpoqAmSFteAJ97DEuOxCD4wjC1sIDhCb4hBy7YbhSMJiEOnDInD4wzCsh04dTFx7jDcKh5h7j+uBQUHsdjsdio7jO+IGqu60qUpKgvVBjSsmAljNQkdoAmbkYHUeFqtV1pFqPlpTUeXpMhi5+01A+Y0yZPfeScXfFPE3y5FQAVKcAGmJFQmTenuHP8BiwmYBihkHNbU1RitUbKsK1JTsCSIqqSJkgoTt3wyXcZxuOxNwpxQpvTd5FC+owCUK69bAWJnWCRuVPUnFn/NwUZirAqyrpIGol9JWLwCdYsTbrtihxJDANVCSCFZ0B0tTazBgL04B13sNMg7jF9OFJp08x5i8lrl4I1E9TcH0gdsMnHuNj6qpgOvxMZdkqqzmjmXB8s3Ksxuy81lPxRJEn+IEHG4ugrCjJ1mPa4ZhN52RjMR6iQMCvE2RUU1glQqmmBYjQF1kQQb/AGQEiDE4KZbhqiTB1Nplp5uVVXSDuBy7T374npGVp0WM1nAgWxYswVQsSSQT1IGwJ36Yqji6ef5N9cXNokrqg3mdImYjpMnFupQBZD1Qkj5gjb2J+uGU8iql2UQ1QklrTMAC/YBRA29MRUOD04xTNRnWTpREIAM6mqlQt7apIkdJk4mqeIaapTeHioJUBbgSo1Ne13X/AKrTiKjwtFqBLgBRU3ElzUclja5kztvHaMT1+GUxpYyFpKiiTYBGDCSfVFn2GJ6QDs1nVFQU7lwpqbWAQ3BPcgm3acXwwPzwHydOg9dqlOXqEElxJUg6QF1fCRygACY5u+EyrZphAFGnANmL1CPwzBUbdj0xHFXsROgsBGB+b4cpqF1qVVdQW0U2QEkgCeYEjVoW0gEqD0w/Mw1RENcoSpJRIVnERqDRqEE/dOJcpw6nRkIkExqJ+IxMF2N2Nzc98CkgNpmczXB2Wi9R3ZEX7T9nZ2dWeST5hmWd2I/dkAMQYbGirZMsdau1N4AJEEWJIDKQQYJPY3MHtAy+bW0/cosrN/FUK6lHsgYN7lfwnBKBbffp+t4wHzsDpTBtXihRahqxNLTJQEghhOrSZI2aRJ23w8cYpaSxcLpgMGsVJMQw6HGelvMc1DrojSlZg50yrlhosJIYiaYkBdQkkgE//k1OWaCdZk8xiSXPKJteo5tFzPbDrgz8sVFjjxijLDzFlAGYTcAhSNheQ6RH4h3wqcXomIqLcKRfcPp0/XWv/UMNqcFpGeU3j7zA2KkXB35FvPTENHw3Shg66piLsNKgKAoIaRApoJmTGG3K9gkjSARcESD6HEOfVzScUiBUKtoJ2DQYn5++LKUwoAGwAA9hbCHAbAUeEeb5f206tTadRUtonl1leUtvcdIw3jVKq1P7AkOGUiGABjo07r3+sGIJADHRgEGkxgXl6NYZmozGaJUBBqssRMr31arjobk2AKnDWGIQrZ/L+ZTdb8ysLGDcdDNjir4Xy9RKS+aCrEq2gkkpZQVJNzzBm/1HBHDqAuPcf1woQ9jsdjsIdwJ4lllNVXI51UhW7BtwPfArNZQEhSStyabqYKk7qDtB7GQdiNsFeIZhfNVJ5isxB2k+kfngZVz1KotRdawpKsR902jpuDG04NM6IJUc6V4KzSaZAchlMHugkN3gFR7Yu5ajoVVH3VABP8IgT62xQzOap+QBmGCioCjdL3DfS57CL4Hip+ysFBBUzyrswA1Eqk8lQLzFByuJKgERiU+QSl0sv8apCKdRhqWjU1tv8OkgtHXTqDx/BgjO0X/X59cVznU0ltSlYBkXsw1CwncX9r7YrUqb0gFQCrTtpGoB1HRRq5XTtcEWF8FoPzCIv74rLxOmSQKiyJ6/h3g7GIvGBObzestqEkEL5fnBBTU71K5RrCZsNUCALknEmXydOKfnVldmUrTUNopxIgUaYbcACDduxvgqLA5HLnHq1vsBpQ0l+1cfxt8NMmWm92gW2M4InhiOUNUCoyCAWHUi5K/CCSO1ukYr5TLhcw32jP8AZKOZ5iXa3e8db4vmoouSo6XIF+n16YibGVEmmPboMRVUghlm1iO6zNh3H+47YelQSQCsjcAiRO0jp88Mr51EUszCFEmCP7dZIt6iMR7k2W5Qq8Pao7uKgGqm6IVFwGIMkzcqQYiDc+mKqcO/ZvtqtbTTprUOi6oJLNI1E3AaBc9LTGBdfiWYcF9QytB2IEsA8zGowGJki6rovFyCThcvwZQ4qCl5tQNK1MxbSb8wSWdj6uZ7Rh+qtmSONy+FBXhnFRoJRXrVKnO3lqQoYgAL5jwkKFCyCZidyRhlfMtUJV2Bt+5oG3tUrED6DT7Nh1TJs/752fblXlX6Ay3+onFinRCgKoAA2A2A9hgJ+xcsSS3dkFPJbF4sNKKtkQdkHePvH5QLYJcOeaNP+RPrpGKzr63w/hDcrr+BjH8r8w/MsP8ATiHLrIXFNdi9OFjCYcMOZZxa2EIxSoZRhXqO0Q4gRvA0gT9CfScM4vkXc0dBWKdQVDqJHwxAEAzYtvbFZaoRckrCAw2nUDCVIYXEgg3G+2ErMQrFRLAEgTEkCwk7XwP8P5N6SFHVRcEaWkHkUHoL6lPTriEjBOLk2XmzChgsjURMTeO8fI/Q4TMV1QAsQoPU2xXrZOa4qSIgW6yAw+kVCfliLjPBxmU8tyQsyYmSRtcEHqcEKjDqim9u5ep1AV1C4OxGGZHOLUhkMrqA2I7HqBYggz1nDKGW0oEkmAFnawsPnGO4ZlTTCqX1wQAYAsIAED0G/qdsKwNRV17mmx2Ox2EOoD8TotrJVgpKBQSCbySCeYAgTtHzwGqeHx5LUg55nRyWEyE0cpAIJBFMSZ6nGg4gOYe2K4GHjNo6Yx9KYEyvCWRlVajfZCCXGosr6SxubMWpkXmzHFPj/Cz5odGmrVLIFEmAUUBiJsqlBqaBZt8EuLZ403BQamCkuTIRKe+tyJNiDA3MHaCcQZDIGsjvWJPmMpldVPUiqIBGrUKZ5joY31EkXwbaA0nsDKvh6kVGVp1jJZ2aAWb9z5SioynkhYJuJ2ECYNHIVHMVH0U1NqdKRqUWAd4DfJdItEkYmoZyhTVwumnTpEhjAVA1ywnYmdwBuepxZoZqm6h0dWVgGUgiCDsfy/I4ZykRJARvDjaCAylm8vUYYAxVaq4BBkBmYbbBRi7U4QKlYVKh1aVphVBMSrFiWvzc2kifw3xfr5lUUsxAUbn3MdPX6dcS6cDqZKRkKnBa4ARQnmkGozF9yTVggimDao+rSdtO+L2W4G4aiWCaVeo7gNtq0ogE0+cLTXT935YKr/8A6D/5QP8A62xbCYHW+AdCYAp8AqNRZGYKzVmqFlYyeYuIlOWH02vABvsMQ+IcktOhSVYDrpGsAAxSTVqncKrKh9LY0GeztOjTL1WCKu7HbGYTiju2qkuqvUALMY0Uac2pqTZm7gSNWok2Awyk+4yhb6UPOXQZgIhmlDosNqABWm50mTaSTvacFMqxKAneBPuN8CeDZVtWuomhhrYjYa6mmQn8ChABO+o9MFaOzDszD85/virudkIuMFF8okJxwPf9fqcdOEjv+v1OGI1udhMmIr/zU/zRv9qh+mOi+GERUpv+FoP8r8h/Mqf9OCUZ43BoK4WcLGF04a9jCEBxBnc8lJddRgijqe8EwB12OJguK/E+HJWTQ8jeCpggkESD7EjAGgo3UuCajmQy6gQViQf74Zk84tVA6TpMxIINrXBEjHLkwE0LIBDCZk80yZO5kk+5wuRygpLpWYBJue5nfEod9FP6/YhynEUqgskwDFxHQEH2KsDPrhctV1zAI0sVvAuLHqes4TJcOWiCqkmSDeOihQLACyooxYpUQsx1ZmPuxk/ngBn0b1ZU4fxNK+rRPIQpm1yA3fsw+c4dw7PrVuoI0vpMwLiDO5kQcLkeHJRBFMaQbm53vf3kzh2RySUzCyJIJvubCfe2Axn5VtxX0NHjsdjsIXlDPfEPbFUnEnE65VxKkiNxeL9R29ROIkqhhYg+18Q6YfCgNnHRq70ykGr5Su+qNSaajBY/0MItOo3wRU+XcfBO34Z6j+H06Yp8S4QHqK5KrClXbYhVbWjKfusrib2IJnDsvnyoArFSpjTWWyNP4rwhPzU9D0DPfdA+pXz/AIbNSiaQePtHcGAeSozagwIIJ01HAPsbYY3hFCb1HKkcy8ok80mQJE+ZUsNtZjpgoG8s6W+H7pnb+E/nBPaD6jMrxx93CsrNWClVKgLSMFmLMdUwSBAJCnvhlklwBpE1TgreR+zq8ox5mb4gpMsBA5mY6uYm2o7wMFyeuAlDxMDp1U2UsNUTOwJIHKNUBT8xHUYQ+IKdRSr0zpZKhN+UqFaQCPiJVTt2PbAvfcnHBLS4xSNRn1hV0aAzEKCRUYWk32t3F9sE6WYViQCDFjBBjpf6H6HGb4bwmjVKinqSmgZgNQaS1U65kMCJQLboOxxO+XWjqy+XYoW+0rVCf3akQWmP3j6TFtyzdBL1F8ETdkmfzi1GJMmjRa4H/FrA2pgbMqtHoXgfcOHZKiVUs3xuZaOnZR/CosP++I8pRDlCF0UqYilTMiBBGtgfvEbTcAkm7HFxThfkdcI9Md+RwPvihnp01QqFzqUhZHp3IkWMjrEYva/1fEMRU/mUfVT/APtPywrHW24NylFkqqdDgKhBZiDqspGzb2I0wQItviXgS1QjCqGB1EiTPxAEx7EkR02wUOFBwRnktVRGojEeZp6kYDqpj3i30OJZGFB7WjBKZLqVF6i+pQw2YAj5icSDFPhlQaTTFjTO3XQTykdwLr7qcXcFMwskHGTQgxxGHEY4DEbsQ6MIcKcNOCmQbue+BFTjb/dQkOxWmwBI5W0lmi0RLC/SPXFTxPxgqjIgk8qm8S7wFoyLiZ1ObaVHranS8M0iPtl8545mb3B0qohUURACqLWvhW9ztw6Zz3YZTxAgUeZKPsV0s173UgQQQJB7b47KcfRnA0P8QFtLdbTpcx7bjtF8CH8L5SIOXpQZBlR1IJ/MW7Ymo+Hst5iHyKQIYEEIoIOoGQQO4GJbOp6OO56AMdjhjsVnOUM78Q9sUquVU3Kie8X+u+JOMcNp1GBddcCwJJG8/DOn5xgeeCov7svR7ik0A+6EFfnE4ZIi1Cjs0TvkwbS8GQRqJG3UNIOA7n9mdaT1GajUBFMaUYrCmaZEanU7KYPRT0OCI4ax+LMV4HY01/NaYP54i4ZTpipUZKxqsQqtqZSQAWgSFBIMsJJO0dMFbAlqU1sipkhUWkEqpXgArINN5UHl1IJOrTEiDscMz2ZVaLLTarV16VZDReoQk83IVE26MYxoCbY4P64PQipaiZQ4XmnqU0fUrGBqU2Kt1X0YdmAxbpZoEwbN2ax+V7/KcRZjIqzalZkeI1oRMdiCCGHaQY6RgXxWrWpiC6vTJALGlqqBjAVQikKQTYMRYkSIvhek6IZlLZlniGe0VtKLrq1KShF6WdpdiNkWRJ9gJJGBVSyNB8xFcM7G3nVpAk7gU1MAASOWNlvDkskxqOabkK6LrZnFR30s3KzqYQASNKSANovJSrSBAV1hV0xoNoUyAYuBYemDfZHdigovqkVjxn9yQoBrSbk2iLCF5iZ6wMMfj4DVFA5kFUkT+ALHT72r5Ri2OG04p6WYeXOkq3QxMnqDGHVeGUzqJFjrm9ucDV7WUe2IdS8ruihS8RBqfmaYXzgg3NtM6hAm5wtPirO1NhpUGj5pEE/EDImRA5R0wnDs7liSqSNLCoJVhdUFxO8JFu3viLIcQolNSo3w00CEX0N8Cg6oIN7k9/TCljirtRGf+Iqgp02dVAd0kkFZQoGYgE7gmB3jBAcQb9oCcuiINjOoqzbzGw2jriHM8RoaU1ICrU+QED4SVQqATvcW7DDVySftJHlsGU+br12/DGnoIBHoBgg9L5VHVOM1Eoec+lpNMhVBmGMERJk9j79sQZnjFQVaSqQfMWizECwDPpYib3lVjBenw2ks6UUaiGPuDIPyO3TfEoyiCAEUdresx9b4YRTgu3uAuDZo16j+ZsoOk3B1CoytpYGQICi1jBxpeDsdDAknTUcQSTA3USb/AAkET+L0xF5YFwADtaB1nf3JxJwhCQah/wCKQQP4VkKfciSe0gdMAzte4yXUlQRw4YbjsMY4/A3jdWqFHlC0nUwIGkAG8na4uQCQNhtBInGb8RcWPllaal50iYsxb4aa/i1GJjZQ15IGAW4oOTpArIEVqqQAKeWAsL/busteZ5VYXO5Zu2DsYr8OyYpUlSSxFyd5Ykszd7sxPzwnE8wyKNAlmdFFid2EmwMAKGM+2BybsF0otH0wmW+Nf5h/XtgD/m1daakUC76FYzqEFhMWGyzpK/EdJMDFsZmq1WiqK6DXTNQlLXIOkE9AAwJHUr7YAXLZnoYx2OGOwpllHPDmHtgXxXN+TRqVdOry1Z9MxIUSQDBvE9ME8/8AEPb++B+ey61ab03nS6lWgwYNjfpa3zw8TkyP1Mo8J4qK5qoDPlEIzrZSWWeUSTABAJ2JBj0gPhoFFVqjHy0KLAAgFQoIg/FAN+uo7Yt5DhK0WcozQwRdJiB5a6RHKCOUAYvYdbld0BqnhxQwqJGtYK8qqJXTAsOUSnSY1NiI+FYp6Ve+nTcCLqUJAG0qxJH3iBJweJsbT6D+mIcnxJXtdWG6MIYGNo//ALgBTB3/AIaUA6WZSdJBgcuk6oUGwEwY6R1xFn+DKlGsTJ8yl5bbQBpVJHUAKsmD63gY0IP54r18wACIkweXuP7f13jA7Dxbb2AeQyAp1WgltVNLnT0JUWUAfCBgiP1+eAGS4xorinVUryimH+7yuY1H7hI02O84Pgev6/QwEbkU1FNkL0SJK+5HQ/7H1+uFVgykG4Mg/wBI974mLfT9fr5YrVqgRp2Vtz0Dd56SLT6DCdyxA2lwNaeoh3bUQF1GdIbQpi34VFzh9LggSiqJAZWptqI+JlIIkTMWje2L+Z2X1ZY+uBXFM86uwWpp0mkVHLeZkXF7X0zJthki5SnJ8kz+H1KIpY8iaAYH4lbV6Hkj54vplx5jP1K6Y6WYt79cB89xdkzDDVyqhIW14Rm/m3XfbpuRghwbNM9FWe7iQ1tN1JWYi20x64ZCzU1G3/bLuFHc9MNB/X69sdP9v1+WIUD4wvD6nllaRjSZFMxBESdBOxsDB9IPQ4QtbEPD8qjVHdpZkqCDqaByLA0zpsSem5xDm1VdFsMjHYaGw7BZjiOJEG4Noxj83TCZujTMlEZ9ANyC1IFDJvC6aqg3MwMbO2Mn4wOrSyXamEqKQA0/bKI7MAA1p+8MBnTpm4z2CGnCiP8AfCkX64QbYhuJ7CHElA8626j+uImbDsvVGpbj4l6jv+vrgMDexsRjsIMLhDKMr4jzVVcxSVCwplechZjU4AIJWJENIJsCD0wFp8QzDlSGcK/MIWndYBgApIIB3Nibe2j48GNRQDpGm8bm5HWwH1wJrcMRxDgsBtqMx7TYfTDXRYtIprqsrDMZtFUv50mZVURoI09fK2MvH+n1w5quaD/E5QxcKkzpnrTgDUGFx+Gd7OHBQvwMUI2Kkqf/AEMAR6EHD1o1x8NZmj8Wk/kyn6gjBUiv8HJdyEZvNgKQrE8zEMoWYB5LCReL9ZWBY4r16GYaalQufLiQFSWQzJXkMlYDCL3YWO5IcZdP3oDDrpUow9QGYq49AwPYHDanHKVVgi1E07OH5bdxq6TYDqY+6Lm7KnhnF21QN4LxGtVcU9bhSoYsVMrIkqS9MbbTsG2jYXs+xoFF1V6lRuVVRKRIF7ljThFJgSfzxNneIAMuXR2QaPMeoT8NISPjMjUxEAna57YnyXCcsSHpqjEffUljI7tJk/PELF0xalNduF+4F/yav5tTVVRvMQMyMFgSSsBvLOra8qBO2OOXr0KZVPOMXUHy3UD8IdaZYb21LbD/ANgejnCtGtUPmoGC1ftEF35LtrC8rXU21AGZXBSpx9aVIVK8Kpgaqcut/hMhZUNfcemAXKWSDSh6l7fwAMl4gkDzqlWi5GzLTj5Hy+3cDAXimfqNXaomZqhUOhNJpjVaSwAWGBYwJH3RuCCNX414iBkiUIPmMFVlGvTKsQ6kAwQQDIBIx5jkqlVWNJdFTQF52ECGEwAsgGGnVeb7ySwkP56yf41/s1nBM7VqVVpvUYGTU5FphWAn7pTlYStxZgZgYtVeOvrCa/vOA2unEKFKtPk/e1Widxe9g3hXOlc3OYAWKYQOt0VqrCFYkTTLaGAkkEjoTLbmtmkR6amAzltPKLaRuYsoG0m3MBN8SJfHdcmap8ZdtHO4LyPiQRHlbkUrSaoi97esLT4pVKF1dwAjuQ1QTyLTYAQm5FQH27HbX6f1H9cIDYYgVH5mbHEHBKu7oQikFnEeZI5CQB916bb/AHvmSeSpeZTV/NqcygmHMSZmL++CDNMdet/y/P8Apji0A/oYYZKgHma6ecMuKlcNEuymoQlpCArP2jLJG8ATcxh/B/D7/vA1I6g410y5uxGptUA6hqq73llB2xHkuFU6y1SwOo162oqzLLJVIU8p3VQAG3A2jFfiHCnpMrLXZyxsKqlpiZOtCj2XSoJLG3XbAs5cmCeQK1qdVDo89iRSQcq1WOqI1EgEDVDnvcH7uJstQqVKgHmVF0sH0sXGpVsB8RI0sRINyGGrAFMlq8z9rqEJT5nRQ4VrWZ3Zy9UjSQATEaeXFh8nVy+l8sGqUZ1LTEaqZP8Ay9RAam2q9IwAASGGI2I9I4xthz/IKukf/EMP3uo3MioFtDMY0lTHYG0YBcY4aaTin5iKpRaarcc1R3VVABsqq1WBJnSpkRa3/wCKa7jTSy7q3cowFzF2eFQSDceZtscJw/g76/OrtqqbhRJCkgBpJ/ePYDXYAABQokEWivBhkpWyXLcCRS2r7QMAIYLYAzpEdJuB02nFj/KKP/Kp/wDQv+2LTPp3Me9v64iOaHQFv5RP5m2JZq0Qf5RR/wCVS/6ExLleH0g6kU0nUuyL33Fsca7nZI9WI/8Axn+22H5akxZZaOYWVQOu0mT1xG7A1sbEY7HDHYUyjI+M8w9OojU9RMRG6kklVGkXLa2Bt0U4FrmsyZmkBCiJG51L11W5S8iDBUXN8afjnxj+X+5xn+O5cuihQWknbpKkaokao6X3jthjRwxuKITnsxB+xvoDX21EISs6r6dT2i+j1GFr18yA4C9groJMSASEJ3gMQJ6qehw/O0mFZXGrQqlniTOgHTtuTquIvAxUOYr1Muy6XFXVEgBYBIMg7TBjE2LlitXYr8VrIs1Kf4FAiSWOuYM8+yXAHxHth9ag9RnptS0I6uPMWVN1A2m3NqgmLaepMXq2fFOmjVQVBAkxZWI+9+G5N9vXAvifilFEUSGc7EzA9Ra+JsNj008r6YqyTKeHWpU9CPKM6s9MLpUqCDoVJhV5QLRYmZm1fL1aRJQ1awqWpx5bmXDlmKmmSra3F7yIIwQ4bxIDLUmuSySF6neTfYd2MAdThnCeEK1Q5g8unzCrgmCXPMUBsKQEwY5izt2OCkcOowJPp73RY4LlVWpUZKmt2USWDSIYxq1GQQIBWxtNpnCUMm9GoiBT5MsXezFzE8wglFB0hd/hPa8jU3GY1LZjSXmQSGGowHSQT6FTI6EbYtUEaseaoFAgaaLEGepZiquPRYAHWZtLo5VGcHS3QCrOmmtVKClqrBQt0UgIHLV0IhoAZjA1WABm+MZSy2hnSmYV3eqHmQ6MbOhAuNhFyptvGnV1KIzKChXepVZqatGoWcFkYsAumzDZgbEiDOEyPhiiFOXqkVWZjVZgCkE2GmDyyoOq5LXJ3wJcnUsc27r/AMoq+EsmrpXVgHpVT5V+uimsiwiOZvmvtDK2UlW8yatWgIrKzHU9NZCFDsKFSFapaJDdcaLhnC0p0SlOQNbsCxLHVrJ1Sbm/5WxJmsgmYVS4Kukwykq9Nuuhxcd42NpBGFLujYbwjii1lgadaWdFOrTEgDqDZekxsdsX8ZKlS8mui1aiUHDS5Ziq1QCSKlOToJb4Wpn4NbkDmBxrabAqCIItcbYZMEX7nX/X9MB+IeJEQ6KUVqp2pqZk9Ba7GbQNtyVEnFTjWbFYimHZaRBZ2Tc01I1MD1BaKS/iZyROi5PhfhhVXmRaKsI8mmNII7VX+Oq3cTpnoepruSU1HblgNOPDJogqslUuzFmplgC5lnIZxocBjHK3a2HcQ49la4XU7pokxoJsRFjBE3sQcV/G+fQ1hTXT5dFYPRQTFo2sIEbCcYg1afmQKdMqJ5gBcKL+51D9Tg7I29PpV5UJT2k/b+s2dXxTQcug1xUcMxDJrPwmAm8QoEb2xouH8UoCkoFZGCqBLMAYAi43BjHm1OqtTkFIbA7CBteY2ubjtiTKUCW0MZMqBP8AEYEncwZBNpj1wLT4OqeixyXLSPTqXEUcSja5vC3Pz/D88Smm7bnQOy7/ADJFvl9cM4VwlMugWmI6serHuT8sWwfz/wC2ByYUq6n08FenllBmL7ybn6nE9vbCkj+uEY9umDQljcPo/EP5h/XDNJH/AGxJQHMvuP64lEbNVjsdjsIZRk/FHE/LrIDphk6tpM6jYFoQ+2qfTFReKJ97Un8yMPzgg/I40nEoJg3ECR0N+2Mtx3L5XLprNNQxkKtMlCT7IQI6k9MMqO/A3JKKVskPGqEwatMH1YDFmjVDCUYMP4TP+8Y80rZXWxYl5a5ipU2GwEk295xTrB6MGm5LEsIO9hPxKA09O0kYmxuPw1qPU3X3PWqihgQYIMgj09sefeKODnK86EeW5MKZ1L3juvr0xTp+L80IXVM2BlT7G9OYM7xiu2Yes2qs+uDZZJkyAATAkSy2AAM3xGvcs0ePJp59Se36/mazwFRp18uDUIIB0mkTOordS8/EALqnwiJIJ2L+Ja7Kw1u1OjoswcoC8kEM4IItpgEwebci3n/C67UczRrJEPJk7KrcmqAeaNYsN8ek0s6WZVrimysSEKq4+1QnUrqxOgiJF4s19hhscpXbMvxPBHHm2lfVvf7GYyFeqlRiKjhaVNISoxIqDWxRebmUEQqwbncECMap+JpUq1UenIoyXZuwUNIEcxklSAbaT3AwPFTKU8xVrL5A8mipaBTHNrc/F0aAR/qxj85xxqlb7AFXME1tIUTPmGECAMNQgsxlj0AjElKMtzlhpsuWVQj/AAHc9xUZfn0LSLnzKIDqQ3mBWek8AaIJVgT1JgnqG4Z4gKZpala2strmbAiAR0gf3wFosCutipLiWMCL3IjbfpbbEdDJggsqsCJ+FiLRMDoSe0HCy9T35PT6fQLDhafqtc8HquRr/YhgdQ0luW89bR13+uAdbPsxR0qaGJZaigRq0ssmG6IpInc9O2Bfgei/7OakP8RUvTvp0xvSFqqQRLLzAza041WXzyldTqGA/wCJSGtfflBamfRhbvgdDaswXLHGbUd6fcq5XOvVq1KR8uoigEal3izH8JuRsO+BnHeCKFqeVTFEilVqu1B9EhVsrLZSCd7Gy40VKoijUhBpmZKkEITvt92dx0PzxQ49qIrU6fx1qAor/NVqaAd+zE/LESt0Vzkt2l2IeAcKV6upxUIZRVQOWbUFOlalRm3KggqkAKHmBNifiHPU8pRLiVY8qKhI1N0EDcCJ22nC52spoUsyCiikFqAtsEZQHW3XSTH8QAxg+I8Sq5/MSqs0Wp0wJ0rO56BjYkmO2DOSdUWeH6R5pdUtorlgXNM5Yu7atQJGqL1CZM9JiSFOGUag8xAQA51T1kD4ZuSDbYG1umNLxXw22XoebXZVOoKqWa56MSI2mwn3wGTKj8AAEwB0HUnpJ6AbYZUkelh0ZJdWJ2r/AELCsYOr1/t+oOGaSjo/qF6bqQyT7spX54UyvKb+vQz0JiJt1xKyBl0kSCCN79O2xm+2FT3OzKuqNI9KyebWrTDps0f9we18B34u61q8mVpoYED4ho6C9y3XebbYy/DeO1Mqb8yExOym256029QCp9MbHK8aVlDvTqUwYu1MwexDAEEXsTicHlsmB4ZNVa+5Z4VmzUoozfHENAjmUkGx2uOuLOI8vmUqAlGkCxjv9O2J1OAcbaTexG2JKB5l6XH9sIRbDqA5l91n64LA90arHYQYXCmUYzxv4qOWdaaKWqMsgn4QNRF+pM9BjzzN52pUfzHbUTEn0vt0AFjAxp/8SqZObp6QxPlD4VJ+8+8DvjIU2BHr7XtG0n0OCe38JwYo6eM0l1NbvuPNa+++/X9HCVK+nnJjSIk/xdJ/t6DCV7AkjbYD5QP9sctEatRmTb29LdR1b6Yhqya4RFTpTohUC73HNv8AKNgZk+2G1ctTRSWUsHIU29ZAgR1A/LF0ptb5e/XsdvzxC1EPAJaJ2mxFu4tBHSNzgqSsqniTXAytQAjQE5Rp0N1U30dSBMEE7Ww+tXZkVajEIs6UVmMlrnpLsT/fviKpwxGMtJLb3Hed47ziZsjYSzctx8PKACI2jY/liy1W5Q8du3HcGrlaesiSeVTsbTqkTFjAJg9sTrlHgBapKbAkmYG9u4iBOCnBOBvVrstLUQUVmYmwmbsd5sDG9z747jGUNCo9MmSpGk7TrFj9T6/CcVVGPCJDN5k+iUvUr49ihSyiAxE6IEm8n/sPzt0wZ4fwCrmFDIC1Marh9Opgh0gGQSuvTJ94xV4Zw3znFMTpVWeoYkhREwAJkmwi9zbGuybVlWnTVnEBdMLAeKmktBXkpimurRY/ab7YaML3ODxTXPEvJi939kWa9OpRQJR1AKqhjKzpQhdak6gpZep7ScWqHD0qoHfT5wHNVotpbUP40ifY29IwJzPEqtUV1FI6ahNJWg8qfaJrJI0sJAbl6P6TjLcb4m1VigYaKYqKsDSXDW3kkKNIWCSYUTOA04mBptNLVSqP+2EuM8ZKVCtKK5FvOUim4PZiB5dbruFHfBPgiailRpWn+8DuyMxdVIVDoOlFUMzAbn5ScNT4ewZebtqgT0bbtGq3tgj4fz3lQp1Gj1UblgbMLbqdvUSemG6vkbWfwxvF0wu179y5U4bXzmYdFDLlEZSqsdEoSzSoIJPMXgkbADGt4NRp5UvQUQZ1IIuytJWT1gqwLNYQJImMJmM7NIVw4DUoDsNjSYgFiDaBIcTsVI7yM4waWUy/m0X82sGKq7MHJZyNQMbgC4XYdNsJBRim2ZMsmbO46eGyW1fuwL4z4m1SsqPpHkgmFMhXfpJ3ZVi8C5MYp8L4XUqtAK01A1TUOmBYyBEm3p13xovB3hkP/wDEZhWNV2LRUUgDrMHc+uw6YL8X4T++qVXQoQGAKtyqpQlTDcwPl3MBiABsIw0UpK2auXX/AIWC0+nVtbX8zJ+IeF06FKnFXzGqSTYaSqzNrn4iBc9MN8P+Gq1fn5hRncxqI6hJsdjc97TibKcHbiNZpcmhQQUlczzkDf2LSx6xGNZw3gJp1EYvZQwCKCEBYuZUE2gPA9BgVGVuwajX5dPiWK7yPeT9r7Fvg/DKFIRRQA9dU6/nq5o/LFelmv2dKqIJ01dFNbi7qrBJ3CjWfYD0wVzGXVhfps0wR6g9MZihVlqTP981cxO1minTLDodBHpvtgx+FmJF+ZP1OwvR171HLsfSAP5V6D3JOHHCm+18If174FF/A7VjqR519SP64T9fr6Y5LOv8w/qMRiGtGOwgwuFMw8+/xH4nUV1oqYVk1N/FzEafQW+eMIHtuBA/KOuNf/ic8ZhP/Kv7amO/QWOMHluIipESomGB62HLHQH19sE9x4b0Y9LCuX9xaju1QOCwpwPhEWJPN8gJ9A2G0K1QwdMAxfbcbel+vWcT08+hAMmGAPXrNrdSFMD0wp4lTUmTBPvN4sDGwO9rXwLs71Uf8hrVKq30g2m9jMEC0mBOkWO4OEd60fCoiB0vaZA2mwkbg4sUs2GBjpvJjfY7zcXnridKmpgqKzsx5Qo3J7T17nYYWkgONK7Kb5iqOwJ1bwAAdMCxtfXBubL3wc4T4SzDqXqqVEhkQaQ7AkagTqHl8oMA3uL2jGg4D4TZCKlZlL7hbsE+sBm35vpjQmmoID1GJNgCYn2VYw9HnNZ4g/hwv6sC0/Mo2UU0YLSGiUHLBZjGqS+vWNo2M7xlf8RBrzCOqlhpRbqyzOsh5W7KNJA9WO+NutNhVfyqa0+RBLjcBnJICmSbizESfoQXi6gauUarU5KtJUgg6TqJDEGDJOmOWTBDYLtJmfoptZ4/N/qQf4bUqnl1DAUtoIJOohIhVgRHwsZO8jGszzlKbM1UqFBaRpUCBPUHFfwtkadLL09ENyiWmSTFwGN4B6TaMYzxp4iOYY0qZ+xpsASD8b6gPmqz9RhXS4OnFglq9Q18937Ir8U4w1blR3WighV1EFhHxNF4tYYFZhNIDamt1nobHpsCQZxY4fRqVm0UULN16BevMfujf1wfbwytNqaVm85mBLKBqjeAlPUC3wvzHVcC18GMLPQZtRg0EFB/kuQLw7hFXMWph2FueQFHsxW/XacaXI/4dgAebVYmw0oFgR/EVJP5Yv8AD/En2NNmp6S7sgRpSNJVCLi7Bm6ACzdFnEmd8VhaBqBGDElKavuTpB1EfhAM+ttsO4VuYk/FM+omoYtr9v8Asz3Elo5eu1NFWr5apII1lQ5l2Ks2mo+kSFIAE9zdOEZss1IIgLU6dZah0gkmlsV0ty1TSZBIn44JOmAHzVNal3BY3uSZlonZusYv+DuI1KLEUqbOjuzGmsbSVkGYUgIBcwY9jgOQ2q8MnGPWpb9/mang3HmaghNIllCqYMliHNLUkjmXlZtR9JwufzNTNUalKmhQvTF2JEBwlzYTZ2iDvTPfBLg2ZV1fSpUCpUBk7mZJEm3MTa0GcX1P++JJGPjbjTXYFcA8O08omlBJPxMdz/YD0GC0fr9b4XAbxTxQUcrUYmCwKqJuSbHT2MTc7YVLhFspTzTbe7YziPEFqSCT5KnSxAk1m/5NMfeFuYj+Xo2HZSk0s7gB3iRMhVA5UHcAE+5JwM8PZrzmeoyqvlkUqajZF0gwPU9T1gYOk+n6+uH+Rc8TxNxlz3KrZaP3Z0en3T7jp8owqVos4jpM2+v9jixOEKTYibbf2wtC3Z2IWbVURN+YMfYMLb9TAwwuaY5pZRPNYkAfiE83uJJ/PC8OfUQ/dln0ANgfzJ9ScBvsR1TNoMLjsdgGWeXf4pCcwg5QDSuSemprQCCSRIiepxkKWUpsdKIGOwVbm++19+p79sejeNPDT5nNIV0qgpgM5EkczGAOu/W2HJkaPDss7otwLkzqZtgJ9TAgWGCeo0+sx4tPCMd5vavbc86zGQCVChQGAAQFAgzOksdNwCPqYxUzlRUIJRZcz3kggQoAu3MYDWMHfF8sbvUN5LufU3J373t0GH8MyFXMVdNOGJ5p+6i/iJ3kgm3rGJXc25emG73rd9kMyHC9bhKSanPMdWyifiboojoBPTGw8K5UU/NFKi7VVgedWBRWB6ICpYKL2A6XNxg9wfgtPK09Ke7ud2Pc/wC3QYmpcTU2aVmCusRqBIgre92UemoYKr2PM67XSzeiG0f1/vsQpU8xmBqsIJpsiwvMFmdXxbcwgixxcoZdaYhRA+ZP1Mkz69cZ7J8VpGo5FVWC5l36QKZp6SZ+8CxiRMEjBt+K0hc1EAtJJEXGr/2gn5YMvioyYsr51w1UUpMugYxHwq5Jn0JAX54r8Z4X+05WtTHxMzlSfxKx0/0j54TKcRQ1KlYvqRlQKANgGqSuk3mQzHb4fTE9fia0KD1X+FTUNuvO0D52+uFlVUX4nJTTh8VqvqZnxVxX9jy9PKUTDlAGI+6kXP8AMxm+AHh7w6+aKgHy6GqCx3OkEkL/AL9MTcA4HU4jXevWJFMtLkdY/wCGvoBaca/j1d6eill6SkKNDHS7BVdHhUSmQxLaImRp1A4rS6t2b+o1UdBj8iG+R7yfs/4JPDnEMstGKQFJRqsxFwqhmaQx1QGEmZE3jBR8/SJI1rKEqZNxAJI+ikn+X0wF4XwxGVKeZorTqhQ0K7lWsgOlzclNCqQTbSsSNya+H6cc+pmJJJ1MJJLEiAbLLty7XxYtjzjlKTt8nLnadI1A7qqqdcnYSSGB/wBQf648/wCNcUOYqmp9zZBedM7xG7GG+Y7YI+PadOm+lC+uqdT8xIVGLzHUamdrbRqwP8PcDbM1I2prZ2i8/hU9Ggn2HrgWeh8Nwxw43qcm3sScB8PvmWtyovxNA3mdK9C3foOvbG24RwxMuzUqY5WXXJ31aoMn7wJIidoYC0AJl8jTYmmADQogIqiQpe5aY+LSNI9yeuLhppQSpUANlLEyWJ0gkLebC/KLXNsHky9brZ6qV8R7IhymSjW6MNTVHeQdSsCbSOhgRIvPfbF2jX1dIIMEHv8A3BFwev1iLhOX0UaamJCKCQIExcx0k398PzNEyHWNQ/8AUJ+Ez9Qeh+eDK2cSJMxmBTUux0qoLEnoBeceUcd4u2cdiFJkEKCCFVDtzG0nc2Mn2GNN4+46vkJRUhjWbSyj4oXdSNwSSojGNoLCgHcACbxYCY+fXAPReFaZSi8j5D3gnjKrqFUhJVGubTe4JjoYj+HGkzPESwBpgwx5CqgvUI3FNWtpA3qNYW3xiuBcB87M6FbSjBncFdQhWEBQdtRcyPfHpuT4YqEsSXqEAF23gbKAICqOirbrc3w6a5OLxB9GSl8XcFNw2uBq0TG4GZfXHpKCkT6WX1wzLcQgHUS1MHSWK6Wpt+Csg+A9mAg/mdIRtinxLIBgainRVVTpcegnS42dJ6H5Qb4Np8md5ko7vcoOdZtdRDGIMncD2+99MDs8hzFYUqdirUjVq3sAy1BSHdmhSfwq3dgMQZTiaIlSqhUq1JMxoQgw7kzTWNr6FjveMXcilWj5cgO9StqrFQSAzXMAkcqwqg9hO+EsuavZex6EMdjsdhTLB3EPiHt/fGA8ecR1OlBdlio/uZCj8y3yGPQc98Q9v98eRcbM53MzfnAv2hbYDZv+DY1kypvsrK+QyD5it5KD4YLEiykG3S8CD6yBj0vgvB0y1PRTEdSepPcnvjPf4cKPJqt1NUiesCIE+mNlP6+YwerhB8S1MpZJY+y+4x6c26Yp1eE0zp1AkrtLN9De49Di8nw4Yevtg8GTdmbpcETL03MOPtdRFMyRTVyUuG2kLzbiYNsSU8nl6ulKOk00bzHBLcsiYANl1bn0n8WHeIG01cqy2Y1dBIsdJUkrP4SQDG1hjP8AHRpOc08sVEIi0FqhVojaVAB7gRix+5Ix6n0hjMUabGoEou66RWLNUqUwZNQcu7EQW2EXxla/Fa3FWp5elTFNFPmOS4az8wJKAgQHiLmT6Y3uYY6q3/0/9GqY87/w4qEZhQCQGRpA2MA7jrjnn8Sj7mlocfTDJqFzBbfXizf5Wo2Wpqn7PpVFtoq09MDrLlT1uYxBTR3FOolYBajl2amJlyrABWcEaAoA2k6QZE4g8NcOpMeamjadpUGLnaRbYfTGizQ+D+cf0bF8komdbk22BMzXemVFVixpVEq+ZpA+yYlG1Rygprgx90TgzmsytNGdjCqCSfQXxK6jl9SAfUEkQfljF8bqH/KRc7qPl5kR7QAMLJdyzTw8zLHH7ujMolXP5k6fiqEkncJTiB9Bb1JxrP2QZf8AZkXzQKdQowpzFiG8x4uQbEkgi5BK74i/w3QaK5gTrQT1jSLT2xN41rMqVNLESKYMEibVt++wwiNLxbK3J4Y7Rjsgvlq5XLKqhhUUeUYUtpqKIJO4jdpNiCO+GZfPZjSs0i50KSSNJLEaisADSRMXAupETtLwUXrelSnHp9jT2wUB3w6Zj8gOjn80Bp8ouQrkMRpkwSu0BAW0iDeJJ9bLZmuZBpQCjEXiHBcBSYNiAm34uwnBSkLfrthGH6+uGQTyDxbQAr5dqQFTXl0czDGozvDF2a5YwAN9sLUyflrThtUowm+6VGWIO0CBb3wzxgP/AJjUX7vnAR0/d0jt7kn54M+L1AqUQBA8lDA78mFff6nofD8jjLDBd02/zoM+C8toFOpv5/moT20kFT7QjA+pHfGwacZPwkPscl/9xjVNsf10OAZGrb/EZL/5MjzeZFNCxBJEAAbkkgBR0kkgfPAni1PNChVYNTk06nJBhZUxpcAMzCesAk20wJsZkzm6ANxoqtB21AqA0dwCRPqcW85dRPVk/wDcMA5WYrjHDKdR8vSRQrPRy+lonStMmoWiQGMIqifxYOq9Qsnm0lcK6sWRpvMalVgDaZidu+A3CzOZys3/APlw3/nUf0tjUpun8w/rhpcl63in8jWDHYXHYUz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data:image/jpeg;base64,/9j/4AAQSkZJRgABAQAAAQABAAD/2wCEAAkGBhQSERUUEhQWFBUUGBcXGBgWGRodHRwaGhocHB8YGhobGyYfGBwjGxcYIC8gIycpLCwtGB4xNTAqNSYrLCoBCQoKDgwOGg8PGiwkHyUpLCosKiwuLSwpLCwsLCwsKSwsLCwsLCwsLCwsKSwsKSwsLCksLCwsLCwsLCwpLCksKf/AABEIANoA5wMBIgACEQEDEQH/xAAbAAABBQEBAAAAAAAAAAAAAAAFAQIDBAYAB//EAEYQAAIBAgQEBAMFBgQEBAcBAAECEQMhAAQSMQUiQVEGE2FxMoGRI0JSofAUM2JyscEHFYLRQ1OS4RZzorIkJXSEwuLxNP/EABoBAAIDAQEAAAAAAAAAAAAAAAECAAMFBAb/xAAwEQACAgEDAgQEBgIDAAAAAAAAAQIRAwQhMRJBBRMiUTJhcaEUkbHB4fBCgVLR8f/aAAwDAQACEQMRAD8A9hz5gz6dfn9MDitLMDZKqgz0IkdfQ3+hOCWd+ITcEfqRjI5bN05NEU3q1aJNOaMAgKAV11dShDoYCCd1a1sQuTpBvNpSpUWDBFpBTIgaYPoBe/5+uMiOMVBmNOpnSmvmJSbWx0zoB10kY1CDqnVIEWLEE4vUsjmMwaiGs1GmvIy62qNriTDlgIFhBBE6hFsEm4IKS6suPtQS0k/vBaabE/dgBV/BpWIAMs7ROSlnfEWWrUWSrrQSAZCwG+ICSwB2nSwEjcYpPn3qgVkoEADQWpsykMhPMpWQ9OCI1DTveMaqm6VlWoBqG66l5gbiIN1IuPS+J/1f/fCivGpGKpcGzFeqzGskgo6+WQAqtfQjBW0NysCwO7TecWaHCc0KqM+mpoZjzsSSpmVB80qOUxPlqPTGppUAswAJMmABJO5Mbn1w8nB5B5KrcwVbhOaeoaZUeW1JQ6hkA0kvdA7VAvMekdYAtg9nuEMyUw9QoykHzaYEhogqxMMaZJJ3GyztOCqD7c/+UP8A3nFrT07/AK/pgMeONIy1fw5mGIJq0qhBYy6kGIWIOlyD8UmSDIxU8vR9lmE06gJ16qtFhflk3BFr09NzdIvjWUU0nR0M6fTuvqIMj59sPrZRKilKiq6G5VgCDHcHe/XBTrgjguxlqfHny5YaNVIgFD5pqII+JRCGoFEi0MVm4CkHGhyfFErC1mG6ncDv2ZbGGEg98R8W4ItZWsusgXOzR0eNxEiYJWZGMg+WqrS8gU9QpmqVj4kTQwdQy3ANS2lLwSAYdcG75F3jsza8P3qRZTUMDsQACb7ajePn1xaLX3wJ4eDSQGmTmaTc4ZSuuYAmLBlIUfxAg74I0M0KgOk7GDYgg9irAFfmMPF7HFkg7bG53KrVXQ41KYkSRt7EH5bY7L5RV1aZGptRuTc9pNtht2xLjsOUnFQbESDYg4iyuSSkIpoqAmSFteAJ97DEuOxCD4wjC1sIDhCb4hBy7YbhSMJiEOnDInD4wzCsh04dTFx7jDcKh5h7j+uBQUHsdjsdio7jO+IGqu60qUpKgvVBjSsmAljNQkdoAmbkYHUeFqtV1pFqPlpTUeXpMhi5+01A+Y0yZPfeScXfFPE3y5FQAVKcAGmJFQmTenuHP8BiwmYBihkHNbU1RitUbKsK1JTsCSIqqSJkgoTt3wyXcZxuOxNwpxQpvTd5FC+owCUK69bAWJnWCRuVPUnFn/NwUZirAqyrpIGol9JWLwCdYsTbrtihxJDANVCSCFZ0B0tTazBgL04B13sNMg7jF9OFJp08x5i8lrl4I1E9TcH0gdsMnHuNj6qpgOvxMZdkqqzmjmXB8s3Ksxuy81lPxRJEn+IEHG4ugrCjJ1mPa4ZhN52RjMR6iQMCvE2RUU1glQqmmBYjQF1kQQb/AGQEiDE4KZbhqiTB1Nplp5uVVXSDuBy7T374npGVp0WM1nAgWxYswVQsSSQT1IGwJ36Yqji6ef5N9cXNokrqg3mdImYjpMnFupQBZD1Qkj5gjb2J+uGU8iql2UQ1QklrTMAC/YBRA29MRUOD04xTNRnWTpREIAM6mqlQt7apIkdJk4mqeIaapTeHioJUBbgSo1Ne13X/AKrTiKjwtFqBLgBRU3ElzUclja5kztvHaMT1+GUxpYyFpKiiTYBGDCSfVFn2GJ6QDs1nVFQU7lwpqbWAQ3BPcgm3acXwwPzwHydOg9dqlOXqEElxJUg6QF1fCRygACY5u+EyrZphAFGnANmL1CPwzBUbdj0xHFXsROgsBGB+b4cpqF1qVVdQW0U2QEkgCeYEjVoW0gEqD0w/Mw1RENcoSpJRIVnERqDRqEE/dOJcpw6nRkIkExqJ+IxMF2N2Nzc98CkgNpmczXB2Wi9R3ZEX7T9nZ2dWeST5hmWd2I/dkAMQYbGirZMsdau1N4AJEEWJIDKQQYJPY3MHtAy+bW0/cosrN/FUK6lHsgYN7lfwnBKBbffp+t4wHzsDpTBtXihRahqxNLTJQEghhOrSZI2aRJ23w8cYpaSxcLpgMGsVJMQw6HGelvMc1DrojSlZg50yrlhosJIYiaYkBdQkkgE//k1OWaCdZk8xiSXPKJteo5tFzPbDrgz8sVFjjxijLDzFlAGYTcAhSNheQ6RH4h3wqcXomIqLcKRfcPp0/XWv/UMNqcFpGeU3j7zA2KkXB35FvPTENHw3Shg66piLsNKgKAoIaRApoJmTGG3K9gkjSARcESD6HEOfVzScUiBUKtoJ2DQYn5++LKUwoAGwAA9hbCHAbAUeEeb5f206tTadRUtonl1leUtvcdIw3jVKq1P7AkOGUiGABjo07r3+sGIJADHRgEGkxgXl6NYZmozGaJUBBqssRMr31arjobk2AKnDWGIQrZ/L+ZTdb8ysLGDcdDNjir4Xy9RKS+aCrEq2gkkpZQVJNzzBm/1HBHDqAuPcf1woQ9jsdjsIdwJ4lllNVXI51UhW7BtwPfArNZQEhSStyabqYKk7qDtB7GQdiNsFeIZhfNVJ5isxB2k+kfngZVz1KotRdawpKsR902jpuDG04NM6IJUc6V4KzSaZAchlMHugkN3gFR7Yu5ajoVVH3VABP8IgT62xQzOap+QBmGCioCjdL3DfS57CL4Hip+ysFBBUzyrswA1Eqk8lQLzFByuJKgERiU+QSl0sv8apCKdRhqWjU1tv8OkgtHXTqDx/BgjO0X/X59cVznU0ltSlYBkXsw1CwncX9r7YrUqb0gFQCrTtpGoB1HRRq5XTtcEWF8FoPzCIv74rLxOmSQKiyJ6/h3g7GIvGBObzestqEkEL5fnBBTU71K5RrCZsNUCALknEmXydOKfnVldmUrTUNopxIgUaYbcACDduxvgqLA5HLnHq1vsBpQ0l+1cfxt8NMmWm92gW2M4InhiOUNUCoyCAWHUi5K/CCSO1ukYr5TLhcw32jP8AZKOZ5iXa3e8db4vmoouSo6XIF+n16YibGVEmmPboMRVUghlm1iO6zNh3H+47YelQSQCsjcAiRO0jp88Mr51EUszCFEmCP7dZIt6iMR7k2W5Qq8Pao7uKgGqm6IVFwGIMkzcqQYiDc+mKqcO/ZvtqtbTTprUOi6oJLNI1E3AaBc9LTGBdfiWYcF9QytB2IEsA8zGowGJki6rovFyCThcvwZQ4qCl5tQNK1MxbSb8wSWdj6uZ7Rh+qtmSONy+FBXhnFRoJRXrVKnO3lqQoYgAL5jwkKFCyCZidyRhlfMtUJV2Bt+5oG3tUrED6DT7Nh1TJs/752fblXlX6Ay3+onFinRCgKoAA2A2A9hgJ+xcsSS3dkFPJbF4sNKKtkQdkHePvH5QLYJcOeaNP+RPrpGKzr63w/hDcrr+BjH8r8w/MsP8ATiHLrIXFNdi9OFjCYcMOZZxa2EIxSoZRhXqO0Q4gRvA0gT9CfScM4vkXc0dBWKdQVDqJHwxAEAzYtvbFZaoRckrCAw2nUDCVIYXEgg3G+2ErMQrFRLAEgTEkCwk7XwP8P5N6SFHVRcEaWkHkUHoL6lPTriEjBOLk2XmzChgsjURMTeO8fI/Q4TMV1QAsQoPU2xXrZOa4qSIgW6yAw+kVCfliLjPBxmU8tyQsyYmSRtcEHqcEKjDqim9u5ep1AV1C4OxGGZHOLUhkMrqA2I7HqBYggz1nDKGW0oEkmAFnawsPnGO4ZlTTCqX1wQAYAsIAED0G/qdsKwNRV17mmx2Ox2EOoD8TotrJVgpKBQSCbySCeYAgTtHzwGqeHx5LUg55nRyWEyE0cpAIJBFMSZ6nGg4gOYe2K4GHjNo6Yx9KYEyvCWRlVajfZCCXGosr6SxubMWpkXmzHFPj/Cz5odGmrVLIFEmAUUBiJsqlBqaBZt8EuLZ403BQamCkuTIRKe+tyJNiDA3MHaCcQZDIGsjvWJPmMpldVPUiqIBGrUKZ5joY31EkXwbaA0nsDKvh6kVGVp1jJZ2aAWb9z5SioynkhYJuJ2ECYNHIVHMVH0U1NqdKRqUWAd4DfJdItEkYmoZyhTVwumnTpEhjAVA1ywnYmdwBuepxZoZqm6h0dWVgGUgiCDsfy/I4ZykRJARvDjaCAylm8vUYYAxVaq4BBkBmYbbBRi7U4QKlYVKh1aVphVBMSrFiWvzc2kifw3xfr5lUUsxAUbn3MdPX6dcS6cDqZKRkKnBa4ARQnmkGozF9yTVggimDao+rSdtO+L2W4G4aiWCaVeo7gNtq0ogE0+cLTXT935YKr/8A6D/5QP8A62xbCYHW+AdCYAp8AqNRZGYKzVmqFlYyeYuIlOWH02vABvsMQ+IcktOhSVYDrpGsAAxSTVqncKrKh9LY0GeztOjTL1WCKu7HbGYTiju2qkuqvUALMY0Uac2pqTZm7gSNWok2Awyk+4yhb6UPOXQZgIhmlDosNqABWm50mTaSTvacFMqxKAneBPuN8CeDZVtWuomhhrYjYa6mmQn8ChABO+o9MFaOzDszD85/virudkIuMFF8okJxwPf9fqcdOEjv+v1OGI1udhMmIr/zU/zRv9qh+mOi+GERUpv+FoP8r8h/Mqf9OCUZ43BoK4WcLGF04a9jCEBxBnc8lJddRgijqe8EwB12OJguK/E+HJWTQ8jeCpggkESD7EjAGgo3UuCajmQy6gQViQf74Zk84tVA6TpMxIINrXBEjHLkwE0LIBDCZk80yZO5kk+5wuRygpLpWYBJue5nfEod9FP6/YhynEUqgskwDFxHQEH2KsDPrhctV1zAI0sVvAuLHqes4TJcOWiCqkmSDeOihQLACyooxYpUQsx1ZmPuxk/ngBn0b1ZU4fxNK+rRPIQpm1yA3fsw+c4dw7PrVuoI0vpMwLiDO5kQcLkeHJRBFMaQbm53vf3kzh2RySUzCyJIJvubCfe2Axn5VtxX0NHjsdjsIXlDPfEPbFUnEnE65VxKkiNxeL9R29ROIkqhhYg+18Q6YfCgNnHRq70ykGr5Su+qNSaajBY/0MItOo3wRU+XcfBO34Z6j+H06Yp8S4QHqK5KrClXbYhVbWjKfusrib2IJnDsvnyoArFSpjTWWyNP4rwhPzU9D0DPfdA+pXz/AIbNSiaQePtHcGAeSozagwIIJ01HAPsbYY3hFCb1HKkcy8ok80mQJE+ZUsNtZjpgoG8s6W+H7pnb+E/nBPaD6jMrxx93CsrNWClVKgLSMFmLMdUwSBAJCnvhlklwBpE1TgreR+zq8ox5mb4gpMsBA5mY6uYm2o7wMFyeuAlDxMDp1U2UsNUTOwJIHKNUBT8xHUYQ+IKdRSr0zpZKhN+UqFaQCPiJVTt2PbAvfcnHBLS4xSNRn1hV0aAzEKCRUYWk32t3F9sE6WYViQCDFjBBjpf6H6HGb4bwmjVKinqSmgZgNQaS1U65kMCJQLboOxxO+XWjqy+XYoW+0rVCf3akQWmP3j6TFtyzdBL1F8ETdkmfzi1GJMmjRa4H/FrA2pgbMqtHoXgfcOHZKiVUs3xuZaOnZR/CosP++I8pRDlCF0UqYilTMiBBGtgfvEbTcAkm7HFxThfkdcI9Md+RwPvihnp01QqFzqUhZHp3IkWMjrEYva/1fEMRU/mUfVT/APtPywrHW24NylFkqqdDgKhBZiDqspGzb2I0wQItviXgS1QjCqGB1EiTPxAEx7EkR02wUOFBwRnktVRGojEeZp6kYDqpj3i30OJZGFB7WjBKZLqVF6i+pQw2YAj5icSDFPhlQaTTFjTO3XQTykdwLr7qcXcFMwskHGTQgxxGHEY4DEbsQ6MIcKcNOCmQbue+BFTjb/dQkOxWmwBI5W0lmi0RLC/SPXFTxPxgqjIgk8qm8S7wFoyLiZ1ObaVHranS8M0iPtl8545mb3B0qohUURACqLWvhW9ztw6Zz3YZTxAgUeZKPsV0s173UgQQQJB7b47KcfRnA0P8QFtLdbTpcx7bjtF8CH8L5SIOXpQZBlR1IJ/MW7Ymo+Hst5iHyKQIYEEIoIOoGQQO4GJbOp6OO56AMdjhjsVnOUM78Q9sUquVU3Kie8X+u+JOMcNp1GBddcCwJJG8/DOn5xgeeCov7svR7ik0A+6EFfnE4ZIi1Cjs0TvkwbS8GQRqJG3UNIOA7n9mdaT1GajUBFMaUYrCmaZEanU7KYPRT0OCI4ax+LMV4HY01/NaYP54i4ZTpipUZKxqsQqtqZSQAWgSFBIMsJJO0dMFbAlqU1sipkhUWkEqpXgArINN5UHl1IJOrTEiDscMz2ZVaLLTarV16VZDReoQk83IVE26MYxoCbY4P64PQipaiZQ4XmnqU0fUrGBqU2Kt1X0YdmAxbpZoEwbN2ax+V7/KcRZjIqzalZkeI1oRMdiCCGHaQY6RgXxWrWpiC6vTJALGlqqBjAVQikKQTYMRYkSIvhek6IZlLZlniGe0VtKLrq1KShF6WdpdiNkWRJ9gJJGBVSyNB8xFcM7G3nVpAk7gU1MAASOWNlvDkskxqOabkK6LrZnFR30s3KzqYQASNKSANovJSrSBAV1hV0xoNoUyAYuBYemDfZHdigovqkVjxn9yQoBrSbk2iLCF5iZ6wMMfj4DVFA5kFUkT+ALHT72r5Ri2OG04p6WYeXOkq3QxMnqDGHVeGUzqJFjrm9ucDV7WUe2IdS8ruihS8RBqfmaYXzgg3NtM6hAm5wtPirO1NhpUGj5pEE/EDImRA5R0wnDs7liSqSNLCoJVhdUFxO8JFu3viLIcQolNSo3w00CEX0N8Cg6oIN7k9/TCljirtRGf+Iqgp02dVAd0kkFZQoGYgE7gmB3jBAcQb9oCcuiINjOoqzbzGw2jriHM8RoaU1ICrU+QED4SVQqATvcW7DDVySftJHlsGU+br12/DGnoIBHoBgg9L5VHVOM1Eoec+lpNMhVBmGMERJk9j79sQZnjFQVaSqQfMWizECwDPpYib3lVjBenw2ks6UUaiGPuDIPyO3TfEoyiCAEUdresx9b4YRTgu3uAuDZo16j+ZsoOk3B1CoytpYGQICi1jBxpeDsdDAknTUcQSTA3USb/AAkET+L0xF5YFwADtaB1nf3JxJwhCQah/wCKQQP4VkKfciSe0gdMAzte4yXUlQRw4YbjsMY4/A3jdWqFHlC0nUwIGkAG8na4uQCQNhtBInGb8RcWPllaal50iYsxb4aa/i1GJjZQ15IGAW4oOTpArIEVqqQAKeWAsL/busteZ5VYXO5Zu2DsYr8OyYpUlSSxFyd5Ykszd7sxPzwnE8wyKNAlmdFFid2EmwMAKGM+2BybsF0otH0wmW+Nf5h/XtgD/m1daakUC76FYzqEFhMWGyzpK/EdJMDFsZmq1WiqK6DXTNQlLXIOkE9AAwJHUr7YAXLZnoYx2OGOwpllHPDmHtgXxXN+TRqVdOry1Z9MxIUSQDBvE9ME8/8AEPb++B+ey61ab03nS6lWgwYNjfpa3zw8TkyP1Mo8J4qK5qoDPlEIzrZSWWeUSTABAJ2JBj0gPhoFFVqjHy0KLAAgFQoIg/FAN+uo7Yt5DhK0WcozQwRdJiB5a6RHKCOUAYvYdbld0BqnhxQwqJGtYK8qqJXTAsOUSnSY1NiI+FYp6Ve+nTcCLqUJAG0qxJH3iBJweJsbT6D+mIcnxJXtdWG6MIYGNo//ALgBTB3/AIaUA6WZSdJBgcuk6oUGwEwY6R1xFn+DKlGsTJ8yl5bbQBpVJHUAKsmD63gY0IP54r18wACIkweXuP7f13jA7Dxbb2AeQyAp1WgltVNLnT0JUWUAfCBgiP1+eAGS4xorinVUryimH+7yuY1H7hI02O84Pgev6/QwEbkU1FNkL0SJK+5HQ/7H1+uFVgykG4Mg/wBI974mLfT9fr5YrVqgRp2Vtz0Dd56SLT6DCdyxA2lwNaeoh3bUQF1GdIbQpi34VFzh9LggSiqJAZWptqI+JlIIkTMWje2L+Z2X1ZY+uBXFM86uwWpp0mkVHLeZkXF7X0zJthki5SnJ8kz+H1KIpY8iaAYH4lbV6Hkj54vplx5jP1K6Y6WYt79cB89xdkzDDVyqhIW14Rm/m3XfbpuRghwbNM9FWe7iQ1tN1JWYi20x64ZCzU1G3/bLuFHc9MNB/X69sdP9v1+WIUD4wvD6nllaRjSZFMxBESdBOxsDB9IPQ4QtbEPD8qjVHdpZkqCDqaByLA0zpsSem5xDm1VdFsMjHYaGw7BZjiOJEG4Noxj83TCZujTMlEZ9ANyC1IFDJvC6aqg3MwMbO2Mn4wOrSyXamEqKQA0/bKI7MAA1p+8MBnTpm4z2CGnCiP8AfCkX64QbYhuJ7CHElA8626j+uImbDsvVGpbj4l6jv+vrgMDexsRjsIMLhDKMr4jzVVcxSVCwplechZjU4AIJWJENIJsCD0wFp8QzDlSGcK/MIWndYBgApIIB3Nibe2j48GNRQDpGm8bm5HWwH1wJrcMRxDgsBtqMx7TYfTDXRYtIprqsrDMZtFUv50mZVURoI09fK2MvH+n1w5quaD/E5QxcKkzpnrTgDUGFx+Gd7OHBQvwMUI2Kkqf/AEMAR6EHD1o1x8NZmj8Wk/kyn6gjBUiv8HJdyEZvNgKQrE8zEMoWYB5LCReL9ZWBY4r16GYaalQufLiQFSWQzJXkMlYDCL3YWO5IcZdP3oDDrpUow9QGYq49AwPYHDanHKVVgi1E07OH5bdxq6TYDqY+6Lm7KnhnF21QN4LxGtVcU9bhSoYsVMrIkqS9MbbTsG2jYXs+xoFF1V6lRuVVRKRIF7ljThFJgSfzxNneIAMuXR2QaPMeoT8NISPjMjUxEAna57YnyXCcsSHpqjEffUljI7tJk/PELF0xalNduF+4F/yav5tTVVRvMQMyMFgSSsBvLOra8qBO2OOXr0KZVPOMXUHy3UD8IdaZYb21LbD/ANgejnCtGtUPmoGC1ftEF35LtrC8rXU21AGZXBSpx9aVIVK8Kpgaqcut/hMhZUNfcemAXKWSDSh6l7fwAMl4gkDzqlWi5GzLTj5Hy+3cDAXimfqNXaomZqhUOhNJpjVaSwAWGBYwJH3RuCCNX414iBkiUIPmMFVlGvTKsQ6kAwQQDIBIx5jkqlVWNJdFTQF52ECGEwAsgGGnVeb7ySwkP56yf41/s1nBM7VqVVpvUYGTU5FphWAn7pTlYStxZgZgYtVeOvrCa/vOA2unEKFKtPk/e1Widxe9g3hXOlc3OYAWKYQOt0VqrCFYkTTLaGAkkEjoTLbmtmkR6amAzltPKLaRuYsoG0m3MBN8SJfHdcmap8ZdtHO4LyPiQRHlbkUrSaoi97esLT4pVKF1dwAjuQ1QTyLTYAQm5FQH27HbX6f1H9cIDYYgVH5mbHEHBKu7oQikFnEeZI5CQB916bb/AHvmSeSpeZTV/NqcygmHMSZmL++CDNMdet/y/P8Apji0A/oYYZKgHma6ecMuKlcNEuymoQlpCArP2jLJG8ATcxh/B/D7/vA1I6g410y5uxGptUA6hqq73llB2xHkuFU6y1SwOo162oqzLLJVIU8p3VQAG3A2jFfiHCnpMrLXZyxsKqlpiZOtCj2XSoJLG3XbAs5cmCeQK1qdVDo89iRSQcq1WOqI1EgEDVDnvcH7uJstQqVKgHmVF0sH0sXGpVsB8RI0sRINyGGrAFMlq8z9rqEJT5nRQ4VrWZ3Zy9UjSQATEaeXFh8nVy+l8sGqUZ1LTEaqZP8Ay9RAam2q9IwAASGGI2I9I4xthz/IKukf/EMP3uo3MioFtDMY0lTHYG0YBcY4aaTin5iKpRaarcc1R3VVABsqq1WBJnSpkRa3/wCKa7jTSy7q3cowFzF2eFQSDceZtscJw/g76/OrtqqbhRJCkgBpJ/ePYDXYAABQokEWivBhkpWyXLcCRS2r7QMAIYLYAzpEdJuB02nFj/KKP/Kp/wDQv+2LTPp3Me9v64iOaHQFv5RP5m2JZq0Qf5RR/wCVS/6ExLleH0g6kU0nUuyL33Fsca7nZI9WI/8Axn+22H5akxZZaOYWVQOu0mT1xG7A1sbEY7HDHYUyjI+M8w9OojU9RMRG6kklVGkXLa2Bt0U4FrmsyZmkBCiJG51L11W5S8iDBUXN8afjnxj+X+5xn+O5cuihQWknbpKkaokao6X3jthjRwxuKITnsxB+xvoDX21EISs6r6dT2i+j1GFr18yA4C9groJMSASEJ3gMQJ6qehw/O0mFZXGrQqlniTOgHTtuTquIvAxUOYr1Muy6XFXVEgBYBIMg7TBjE2LlitXYr8VrIs1Kf4FAiSWOuYM8+yXAHxHth9ag9RnptS0I6uPMWVN1A2m3NqgmLaepMXq2fFOmjVQVBAkxZWI+9+G5N9vXAvifilFEUSGc7EzA9Ra+JsNj008r6YqyTKeHWpU9CPKM6s9MLpUqCDoVJhV5QLRYmZm1fL1aRJQ1awqWpx5bmXDlmKmmSra3F7yIIwQ4bxIDLUmuSySF6neTfYd2MAdThnCeEK1Q5g8unzCrgmCXPMUBsKQEwY5izt2OCkcOowJPp73RY4LlVWpUZKmt2USWDSIYxq1GQQIBWxtNpnCUMm9GoiBT5MsXezFzE8wglFB0hd/hPa8jU3GY1LZjSXmQSGGowHSQT6FTI6EbYtUEaseaoFAgaaLEGepZiquPRYAHWZtLo5VGcHS3QCrOmmtVKClqrBQt0UgIHLV0IhoAZjA1WABm+MZSy2hnSmYV3eqHmQ6MbOhAuNhFyptvGnV1KIzKChXepVZqatGoWcFkYsAumzDZgbEiDOEyPhiiFOXqkVWZjVZgCkE2GmDyyoOq5LXJ3wJcnUsc27r/AMoq+EsmrpXVgHpVT5V+uimsiwiOZvmvtDK2UlW8yatWgIrKzHU9NZCFDsKFSFapaJDdcaLhnC0p0SlOQNbsCxLHVrJ1Sbm/5WxJmsgmYVS4Kukwykq9Nuuhxcd42NpBGFLujYbwjii1lgadaWdFOrTEgDqDZekxsdsX8ZKlS8mui1aiUHDS5Ziq1QCSKlOToJb4Wpn4NbkDmBxrabAqCIItcbYZMEX7nX/X9MB+IeJEQ6KUVqp2pqZk9Ba7GbQNtyVEnFTjWbFYimHZaRBZ2Tc01I1MD1BaKS/iZyROi5PhfhhVXmRaKsI8mmNII7VX+Oq3cTpnoepruSU1HblgNOPDJogqslUuzFmplgC5lnIZxocBjHK3a2HcQ49la4XU7pokxoJsRFjBE3sQcV/G+fQ1hTXT5dFYPRQTFo2sIEbCcYg1afmQKdMqJ5gBcKL+51D9Tg7I29PpV5UJT2k/b+s2dXxTQcug1xUcMxDJrPwmAm8QoEb2xouH8UoCkoFZGCqBLMAYAi43BjHm1OqtTkFIbA7CBteY2ubjtiTKUCW0MZMqBP8AEYEncwZBNpj1wLT4OqeixyXLSPTqXEUcSja5vC3Pz/D88Smm7bnQOy7/ADJFvl9cM4VwlMugWmI6serHuT8sWwfz/wC2ByYUq6n08FenllBmL7ybn6nE9vbCkj+uEY9umDQljcPo/EP5h/XDNJH/AGxJQHMvuP64lEbNVjsdjsIZRk/FHE/LrIDphk6tpM6jYFoQ+2qfTFReKJ97Un8yMPzgg/I40nEoJg3ECR0N+2Mtx3L5XLprNNQxkKtMlCT7IQI6k9MMqO/A3JKKVskPGqEwatMH1YDFmjVDCUYMP4TP+8Y80rZXWxYl5a5ipU2GwEk295xTrB6MGm5LEsIO9hPxKA09O0kYmxuPw1qPU3X3PWqihgQYIMgj09sefeKODnK86EeW5MKZ1L3juvr0xTp+L80IXVM2BlT7G9OYM7xiu2Yes2qs+uDZZJkyAATAkSy2AAM3xGvcs0ePJp59Se36/mazwFRp18uDUIIB0mkTOordS8/EALqnwiJIJ2L+Ja7Kw1u1OjoswcoC8kEM4IItpgEwebci3n/C67UczRrJEPJk7KrcmqAeaNYsN8ek0s6WZVrimysSEKq4+1QnUrqxOgiJF4s19hhscpXbMvxPBHHm2lfVvf7GYyFeqlRiKjhaVNISoxIqDWxRebmUEQqwbncECMap+JpUq1UenIoyXZuwUNIEcxklSAbaT3AwPFTKU8xVrL5A8mipaBTHNrc/F0aAR/qxj85xxqlb7AFXME1tIUTPmGECAMNQgsxlj0AjElKMtzlhpsuWVQj/AAHc9xUZfn0LSLnzKIDqQ3mBWek8AaIJVgT1JgnqG4Z4gKZpala2strmbAiAR0gf3wFosCutipLiWMCL3IjbfpbbEdDJggsqsCJ+FiLRMDoSe0HCy9T35PT6fQLDhafqtc8HquRr/YhgdQ0luW89bR13+uAdbPsxR0qaGJZaigRq0ssmG6IpInc9O2Bfgei/7OakP8RUvTvp0xvSFqqQRLLzAza041WXzyldTqGA/wCJSGtfflBamfRhbvgdDaswXLHGbUd6fcq5XOvVq1KR8uoigEal3izH8JuRsO+BnHeCKFqeVTFEilVqu1B9EhVsrLZSCd7Gy40VKoijUhBpmZKkEITvt92dx0PzxQ49qIrU6fx1qAor/NVqaAd+zE/LESt0Vzkt2l2IeAcKV6upxUIZRVQOWbUFOlalRm3KggqkAKHmBNifiHPU8pRLiVY8qKhI1N0EDcCJ22nC52spoUsyCiikFqAtsEZQHW3XSTH8QAxg+I8Sq5/MSqs0Wp0wJ0rO56BjYkmO2DOSdUWeH6R5pdUtorlgXNM5Yu7atQJGqL1CZM9JiSFOGUag8xAQA51T1kD4ZuSDbYG1umNLxXw22XoebXZVOoKqWa56MSI2mwn3wGTKj8AAEwB0HUnpJ6AbYZUkelh0ZJdWJ2r/AELCsYOr1/t+oOGaSjo/qF6bqQyT7spX54UyvKb+vQz0JiJt1xKyBl0kSCCN79O2xm+2FT3OzKuqNI9KyebWrTDps0f9we18B34u61q8mVpoYED4ho6C9y3XebbYy/DeO1Mqb8yExOym256029QCp9MbHK8aVlDvTqUwYu1MwexDAEEXsTicHlsmB4ZNVa+5Z4VmzUoozfHENAjmUkGx2uOuLOI8vmUqAlGkCxjv9O2J1OAcbaTexG2JKB5l6XH9sIRbDqA5l91n64LA90arHYQYXCmUYzxv4qOWdaaKWqMsgn4QNRF+pM9BjzzN52pUfzHbUTEn0vt0AFjAxp/8SqZObp6QxPlD4VJ+8+8DvjIU2BHr7XtG0n0OCe38JwYo6eM0l1NbvuPNa+++/X9HCVK+nnJjSIk/xdJ/t6DCV7AkjbYD5QP9sctEatRmTb29LdR1b6Yhqya4RFTpTohUC73HNv8AKNgZk+2G1ctTRSWUsHIU29ZAgR1A/LF0ptb5e/XsdvzxC1EPAJaJ2mxFu4tBHSNzgqSsqniTXAytQAjQE5Rp0N1U30dSBMEE7Ww+tXZkVajEIs6UVmMlrnpLsT/fviKpwxGMtJLb3Hed47ziZsjYSzctx8PKACI2jY/liy1W5Q8du3HcGrlaesiSeVTsbTqkTFjAJg9sTrlHgBapKbAkmYG9u4iBOCnBOBvVrstLUQUVmYmwmbsd5sDG9z747jGUNCo9MmSpGk7TrFj9T6/CcVVGPCJDN5k+iUvUr49ihSyiAxE6IEm8n/sPzt0wZ4fwCrmFDIC1Marh9Opgh0gGQSuvTJ94xV4Zw3znFMTpVWeoYkhREwAJkmwi9zbGuybVlWnTVnEBdMLAeKmktBXkpimurRY/ab7YaML3ODxTXPEvJi939kWa9OpRQJR1AKqhjKzpQhdak6gpZep7ScWqHD0qoHfT5wHNVotpbUP40ifY29IwJzPEqtUV1FI6ahNJWg8qfaJrJI0sJAbl6P6TjLcb4m1VigYaKYqKsDSXDW3kkKNIWCSYUTOA04mBptNLVSqP+2EuM8ZKVCtKK5FvOUim4PZiB5dbruFHfBPgiailRpWn+8DuyMxdVIVDoOlFUMzAbn5ScNT4ewZebtqgT0bbtGq3tgj4fz3lQp1Gj1UblgbMLbqdvUSemG6vkbWfwxvF0wu179y5U4bXzmYdFDLlEZSqsdEoSzSoIJPMXgkbADGt4NRp5UvQUQZ1IIuytJWT1gqwLNYQJImMJmM7NIVw4DUoDsNjSYgFiDaBIcTsVI7yM4waWUy/m0X82sGKq7MHJZyNQMbgC4XYdNsJBRim2ZMsmbO46eGyW1fuwL4z4m1SsqPpHkgmFMhXfpJ3ZVi8C5MYp8L4XUqtAK01A1TUOmBYyBEm3p13xovB3hkP/wDEZhWNV2LRUUgDrMHc+uw6YL8X4T++qVXQoQGAKtyqpQlTDcwPl3MBiABsIw0UpK2auXX/AIWC0+nVtbX8zJ+IeF06FKnFXzGqSTYaSqzNrn4iBc9MN8P+Gq1fn5hRncxqI6hJsdjc97TibKcHbiNZpcmhQQUlczzkDf2LSx6xGNZw3gJp1EYvZQwCKCEBYuZUE2gPA9BgVGVuwajX5dPiWK7yPeT9r7Fvg/DKFIRRQA9dU6/nq5o/LFelmv2dKqIJ01dFNbi7qrBJ3CjWfYD0wVzGXVhfps0wR6g9MZihVlqTP981cxO1minTLDodBHpvtgx+FmJF+ZP1OwvR171HLsfSAP5V6D3JOHHCm+18If174FF/A7VjqR519SP64T9fr6Y5LOv8w/qMRiGtGOwgwuFMw8+/xH4nUV1oqYVk1N/FzEafQW+eMIHtuBA/KOuNf/ic8ZhP/Kv7amO/QWOMHluIipESomGB62HLHQH19sE9x4b0Y9LCuX9xaju1QOCwpwPhEWJPN8gJ9A2G0K1QwdMAxfbcbel+vWcT08+hAMmGAPXrNrdSFMD0wp4lTUmTBPvN4sDGwO9rXwLs71Uf8hrVKq30g2m9jMEC0mBOkWO4OEd60fCoiB0vaZA2mwkbg4sUs2GBjpvJjfY7zcXnridKmpgqKzsx5Qo3J7T17nYYWkgONK7Kb5iqOwJ1bwAAdMCxtfXBubL3wc4T4SzDqXqqVEhkQaQ7AkagTqHl8oMA3uL2jGg4D4TZCKlZlL7hbsE+sBm35vpjQmmoID1GJNgCYn2VYw9HnNZ4g/hwv6sC0/Mo2UU0YLSGiUHLBZjGqS+vWNo2M7xlf8RBrzCOqlhpRbqyzOsh5W7KNJA9WO+NutNhVfyqa0+RBLjcBnJICmSbizESfoQXi6gauUarU5KtJUgg6TqJDEGDJOmOWTBDYLtJmfoptZ4/N/qQf4bUqnl1DAUtoIJOohIhVgRHwsZO8jGszzlKbM1UqFBaRpUCBPUHFfwtkadLL09ENyiWmSTFwGN4B6TaMYzxp4iOYY0qZ+xpsASD8b6gPmqz9RhXS4OnFglq9Q18937Ir8U4w1blR3WighV1EFhHxNF4tYYFZhNIDamt1nobHpsCQZxY4fRqVm0UULN16BevMfujf1wfbwytNqaVm85mBLKBqjeAlPUC3wvzHVcC18GMLPQZtRg0EFB/kuQLw7hFXMWph2FueQFHsxW/XacaXI/4dgAebVYmw0oFgR/EVJP5Yv8AD/En2NNmp6S7sgRpSNJVCLi7Bm6ACzdFnEmd8VhaBqBGDElKavuTpB1EfhAM+ttsO4VuYk/FM+omoYtr9v8Asz3Elo5eu1NFWr5apII1lQ5l2Ks2mo+kSFIAE9zdOEZss1IIgLU6dZah0gkmlsV0ty1TSZBIn44JOmAHzVNal3BY3uSZlonZusYv+DuI1KLEUqbOjuzGmsbSVkGYUgIBcwY9jgOQ2q8MnGPWpb9/mang3HmaghNIllCqYMliHNLUkjmXlZtR9JwufzNTNUalKmhQvTF2JEBwlzYTZ2iDvTPfBLg2ZV1fSpUCpUBk7mZJEm3MTa0GcX1P++JJGPjbjTXYFcA8O08omlBJPxMdz/YD0GC0fr9b4XAbxTxQUcrUYmCwKqJuSbHT2MTc7YVLhFspTzTbe7YziPEFqSCT5KnSxAk1m/5NMfeFuYj+Xo2HZSk0s7gB3iRMhVA5UHcAE+5JwM8PZrzmeoyqvlkUqajZF0gwPU9T1gYOk+n6+uH+Rc8TxNxlz3KrZaP3Z0en3T7jp8owqVos4jpM2+v9jixOEKTYibbf2wtC3Z2IWbVURN+YMfYMLb9TAwwuaY5pZRPNYkAfiE83uJJ/PC8OfUQ/dln0ANgfzJ9ScBvsR1TNoMLjsdgGWeXf4pCcwg5QDSuSemprQCCSRIiepxkKWUpsdKIGOwVbm++19+p79sejeNPDT5nNIV0qgpgM5EkczGAOu/W2HJkaPDss7otwLkzqZtgJ9TAgWGCeo0+sx4tPCMd5vavbc86zGQCVChQGAAQFAgzOksdNwCPqYxUzlRUIJRZcz3kggQoAu3MYDWMHfF8sbvUN5LufU3J373t0GH8MyFXMVdNOGJ5p+6i/iJ3kgm3rGJXc25emG73rd9kMyHC9bhKSanPMdWyifiboojoBPTGw8K5UU/NFKi7VVgedWBRWB6ICpYKL2A6XNxg9wfgtPK09Ke7ud2Pc/wC3QYmpcTU2aVmCusRqBIgre92UemoYKr2PM67XSzeiG0f1/vsQpU8xmBqsIJpsiwvMFmdXxbcwgixxcoZdaYhRA+ZP1Mkz69cZ7J8VpGo5FVWC5l36QKZp6SZ+8CxiRMEjBt+K0hc1EAtJJEXGr/2gn5YMvioyYsr51w1UUpMugYxHwq5Jn0JAX54r8Z4X+05WtTHxMzlSfxKx0/0j54TKcRQ1KlYvqRlQKANgGqSuk3mQzHb4fTE9fia0KD1X+FTUNuvO0D52+uFlVUX4nJTTh8VqvqZnxVxX9jy9PKUTDlAGI+6kXP8AMxm+AHh7w6+aKgHy6GqCx3OkEkL/AL9MTcA4HU4jXevWJFMtLkdY/wCGvoBaca/j1d6eill6SkKNDHS7BVdHhUSmQxLaImRp1A4rS6t2b+o1UdBj8iG+R7yfs/4JPDnEMstGKQFJRqsxFwqhmaQx1QGEmZE3jBR8/SJI1rKEqZNxAJI+ikn+X0wF4XwxGVKeZorTqhQ0K7lWsgOlzclNCqQTbSsSNya+H6cc+pmJJJ1MJJLEiAbLLty7XxYtjzjlKTt8nLnadI1A7qqqdcnYSSGB/wBQf648/wCNcUOYqmp9zZBedM7xG7GG+Y7YI+PadOm+lC+uqdT8xIVGLzHUamdrbRqwP8PcDbM1I2prZ2i8/hU9Ggn2HrgWeh8Nwxw43qcm3sScB8PvmWtyovxNA3mdK9C3foOvbG24RwxMuzUqY5WXXJ31aoMn7wJIidoYC0AJl8jTYmmADQogIqiQpe5aY+LSNI9yeuLhppQSpUANlLEyWJ0gkLebC/KLXNsHky9brZ6qV8R7IhymSjW6MNTVHeQdSsCbSOhgRIvPfbF2jX1dIIMEHv8A3BFwev1iLhOX0UaamJCKCQIExcx0k398PzNEyHWNQ/8AUJ+Ez9Qeh+eDK2cSJMxmBTUux0qoLEnoBeceUcd4u2cdiFJkEKCCFVDtzG0nc2Mn2GNN4+46vkJRUhjWbSyj4oXdSNwSSojGNoLCgHcACbxYCY+fXAPReFaZSi8j5D3gnjKrqFUhJVGubTe4JjoYj+HGkzPESwBpgwx5CqgvUI3FNWtpA3qNYW3xiuBcB87M6FbSjBncFdQhWEBQdtRcyPfHpuT4YqEsSXqEAF23gbKAICqOirbrc3w6a5OLxB9GSl8XcFNw2uBq0TG4GZfXHpKCkT6WX1wzLcQgHUS1MHSWK6Wpt+Csg+A9mAg/mdIRtinxLIBgainRVVTpcegnS42dJ6H5Qb4Np8md5ko7vcoOdZtdRDGIMncD2+99MDs8hzFYUqdirUjVq3sAy1BSHdmhSfwq3dgMQZTiaIlSqhUq1JMxoQgw7kzTWNr6FjveMXcilWj5cgO9StqrFQSAzXMAkcqwqg9hO+EsuavZex6EMdjsdhTLB3EPiHt/fGA8ecR1OlBdlio/uZCj8y3yGPQc98Q9v98eRcbM53MzfnAv2hbYDZv+DY1kypvsrK+QyD5it5KD4YLEiykG3S8CD6yBj0vgvB0y1PRTEdSepPcnvjPf4cKPJqt1NUiesCIE+mNlP6+YwerhB8S1MpZJY+y+4x6c26Yp1eE0zp1AkrtLN9De49Di8nw4Yevtg8GTdmbpcETL03MOPtdRFMyRTVyUuG2kLzbiYNsSU8nl6ulKOk00bzHBLcsiYANl1bn0n8WHeIG01cqy2Y1dBIsdJUkrP4SQDG1hjP8AHRpOc08sVEIi0FqhVojaVAB7gRix+5Ix6n0hjMUabGoEou66RWLNUqUwZNQcu7EQW2EXxla/Fa3FWp5elTFNFPmOS4az8wJKAgQHiLmT6Y3uYY6q3/0/9GqY87/w4qEZhQCQGRpA2MA7jrjnn8Sj7mlocfTDJqFzBbfXizf5Wo2Wpqn7PpVFtoq09MDrLlT1uYxBTR3FOolYBajl2amJlyrABWcEaAoA2k6QZE4g8NcOpMeamjadpUGLnaRbYfTGizQ+D+cf0bF8komdbk22BMzXemVFVixpVEq+ZpA+yYlG1Rygprgx90TgzmsytNGdjCqCSfQXxK6jl9SAfUEkQfljF8bqH/KRc7qPl5kR7QAMLJdyzTw8zLHH7ujMolXP5k6fiqEkncJTiB9Bb1JxrP2QZf8AZkXzQKdQowpzFiG8x4uQbEkgi5BK74i/w3QaK5gTrQT1jSLT2xN41rMqVNLESKYMEibVt++wwiNLxbK3J4Y7Rjsgvlq5XLKqhhUUeUYUtpqKIJO4jdpNiCO+GZfPZjSs0i50KSSNJLEaisADSRMXAupETtLwUXrelSnHp9jT2wUB3w6Zj8gOjn80Bp8ouQrkMRpkwSu0BAW0iDeJJ9bLZmuZBpQCjEXiHBcBSYNiAm34uwnBSkLfrthGH6+uGQTyDxbQAr5dqQFTXl0czDGozvDF2a5YwAN9sLUyflrThtUowm+6VGWIO0CBb3wzxgP/AJjUX7vnAR0/d0jt7kn54M+L1AqUQBA8lDA78mFff6nofD8jjLDBd02/zoM+C8toFOpv5/moT20kFT7QjA+pHfGwacZPwkPscl/9xjVNsf10OAZGrb/EZL/5MjzeZFNCxBJEAAbkkgBR0kkgfPAni1PNChVYNTk06nJBhZUxpcAMzCesAk20wJsZkzm6ANxoqtB21AqA0dwCRPqcW85dRPVk/wDcMA5WYrjHDKdR8vSRQrPRy+lonStMmoWiQGMIqifxYOq9Qsnm0lcK6sWRpvMalVgDaZidu+A3CzOZys3/APlw3/nUf0tjUpun8w/rhpcl63in8jWDHYXHYUz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http://blok-leningrada.ru/wp-content/uploads/kartinki/blokada_leningrada_26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6" name="Picture 12" descr="http://blok-leningrada.ru/wp-content/uploads/kartinki/blokada_leningrada_2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071546"/>
            <a:ext cx="6786610" cy="547884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643174" y="428604"/>
            <a:ext cx="48142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Карта Ленинградского фронта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lamcdn.net/lookatme.ru/post_image-image/7ifwndT-QlAn2vw_bxFUtw-article.jpg"/>
          <p:cNvPicPr>
            <a:picLocks noChangeAspect="1" noChangeArrowheads="1"/>
          </p:cNvPicPr>
          <p:nvPr/>
        </p:nvPicPr>
        <p:blipFill>
          <a:blip r:embed="rId2" cstate="print"/>
          <a:srcRect l="13983"/>
          <a:stretch>
            <a:fillRect/>
          </a:stretch>
        </p:blipFill>
        <p:spPr bwMode="auto">
          <a:xfrm>
            <a:off x="500034" y="214290"/>
            <a:ext cx="4357718" cy="4001378"/>
          </a:xfrm>
          <a:prstGeom prst="rect">
            <a:avLst/>
          </a:prstGeom>
          <a:noFill/>
        </p:spPr>
      </p:pic>
      <p:pic>
        <p:nvPicPr>
          <p:cNvPr id="1028" name="Picture 4" descr="http://dic.academic.ru/pictures/wiki/files/98/ca822528091b05ff001ba6e49719436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2000240"/>
            <a:ext cx="3214678" cy="465895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14348" y="4572008"/>
            <a:ext cx="39807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Профессор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Цигельмайер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72066" y="1214422"/>
            <a:ext cx="36078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Пауль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Йозеф Геббельс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755576" y="-497715"/>
            <a:ext cx="7704856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Консультировать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ru-RU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давать консультацию,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проводить совещание специалистов по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какому-нибудь делу, вопросу.</a:t>
            </a:r>
            <a:endParaRPr lang="ru-RU" sz="32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(Толковый словарь С.И.Ожегова, 1992 г.)</a:t>
            </a:r>
            <a:endParaRPr kumimoji="0" lang="ru-RU" sz="3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\Desktop\rozhdestwensky-r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142984"/>
            <a:ext cx="2736304" cy="388843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428992" y="1268760"/>
            <a:ext cx="531947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…помните! 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Какою 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ценой 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завоёвано счастье, - пожалуйста,                      помните! </a:t>
            </a:r>
          </a:p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Р. Рождественский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Почему спустя 70 лет мы должны помнить те трагические события блокадного Ленинграда?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Какой след в вашей душе оставило то, о чем мы сегодня говорили?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Гимназия1-301\Desktop\пед мастерская\фото к открытому уроку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214422"/>
            <a:ext cx="4717357" cy="340997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286116" y="642918"/>
            <a:ext cx="28151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cap="all" dirty="0" smtClean="0">
                <a:latin typeface="Times New Roman" pitchFamily="18" charset="0"/>
                <a:cs typeface="Aharoni" pitchFamily="2" charset="-79"/>
              </a:rPr>
              <a:t>Война и мир</a:t>
            </a:r>
            <a:endParaRPr lang="ru-RU" sz="2800" b="1" cap="all" dirty="0">
              <a:latin typeface="Times New Roman" pitchFamily="18" charset="0"/>
              <a:cs typeface="Aharoni" pitchFamily="2" charset="-79"/>
            </a:endParaRPr>
          </a:p>
        </p:txBody>
      </p:sp>
      <p:pic>
        <p:nvPicPr>
          <p:cNvPr id="1027" name="Picture 3" descr="C:\Users\Гимназия1-301\Desktop\пед мастерская\фото к открытому уроку\2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3286124"/>
            <a:ext cx="4500594" cy="33754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lokada-Blokadnyy-Leningrad(muzofon.com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001024" y="5429264"/>
            <a:ext cx="866780" cy="86678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00100" y="1428736"/>
            <a:ext cx="7501925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Слава и тебе, великий город, 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Сливший воедино фронт и тыл,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 небывалых трудностях которой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Выстоял. Сражался. Победил.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                      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                            Вера </a:t>
            </a:r>
            <a:r>
              <a:rPr lang="ru-RU" sz="3600" b="1" smtClean="0">
                <a:latin typeface="Times New Roman" pitchFamily="18" charset="0"/>
                <a:cs typeface="Times New Roman" pitchFamily="18" charset="0"/>
              </a:rPr>
              <a:t>Инбер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05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286116" y="642918"/>
            <a:ext cx="28151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cap="all" dirty="0" smtClean="0">
                <a:latin typeface="Times New Roman" pitchFamily="18" charset="0"/>
                <a:cs typeface="Aharoni" pitchFamily="2" charset="-79"/>
              </a:rPr>
              <a:t>Война и мир</a:t>
            </a:r>
            <a:endParaRPr lang="ru-RU" sz="2800" b="1" cap="all" dirty="0">
              <a:latin typeface="Times New Roman" pitchFamily="18" charset="0"/>
              <a:cs typeface="Aharoni" pitchFamily="2" charset="-79"/>
            </a:endParaRPr>
          </a:p>
        </p:txBody>
      </p:sp>
      <p:pic>
        <p:nvPicPr>
          <p:cNvPr id="2054" name="Picture 6" descr="C:\Users\Гимназия1-301\Desktop\пед мастерская\фото к открытому уроку\4.jpg"/>
          <p:cNvPicPr>
            <a:picLocks noChangeAspect="1" noChangeArrowheads="1"/>
          </p:cNvPicPr>
          <p:nvPr/>
        </p:nvPicPr>
        <p:blipFill>
          <a:blip r:embed="rId2" cstate="print"/>
          <a:srcRect l="26562" b="-391"/>
          <a:stretch>
            <a:fillRect/>
          </a:stretch>
        </p:blipFill>
        <p:spPr bwMode="auto">
          <a:xfrm>
            <a:off x="4643438" y="2786058"/>
            <a:ext cx="4285139" cy="3905256"/>
          </a:xfrm>
          <a:prstGeom prst="rect">
            <a:avLst/>
          </a:prstGeom>
          <a:noFill/>
        </p:spPr>
      </p:pic>
      <p:pic>
        <p:nvPicPr>
          <p:cNvPr id="2052" name="Picture 4" descr="C:\Users\Гимназия1-301\Desktop\пед мастерская\фото к открытому уроку\3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142985"/>
            <a:ext cx="4129767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286116" y="642918"/>
            <a:ext cx="28151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cap="all" dirty="0" smtClean="0">
                <a:latin typeface="Times New Roman" pitchFamily="18" charset="0"/>
                <a:cs typeface="Aharoni" pitchFamily="2" charset="-79"/>
              </a:rPr>
              <a:t>Война и мир</a:t>
            </a:r>
            <a:endParaRPr lang="ru-RU" sz="2800" b="1" cap="all" dirty="0">
              <a:latin typeface="Times New Roman" pitchFamily="18" charset="0"/>
              <a:cs typeface="Aharoni" pitchFamily="2" charset="-79"/>
            </a:endParaRPr>
          </a:p>
        </p:txBody>
      </p:sp>
      <p:pic>
        <p:nvPicPr>
          <p:cNvPr id="3074" name="Picture 2" descr="C:\Users\Гимназия1-301\Desktop\пед мастерская\фото к открытому уроку\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357297"/>
            <a:ext cx="3357586" cy="4426827"/>
          </a:xfrm>
          <a:prstGeom prst="rect">
            <a:avLst/>
          </a:prstGeom>
          <a:noFill/>
        </p:spPr>
      </p:pic>
      <p:pic>
        <p:nvPicPr>
          <p:cNvPr id="3075" name="Picture 3" descr="C:\Users\Гимназия1-301\Desktop\пед мастерская\фото к открытому уроку\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3032002"/>
            <a:ext cx="4929222" cy="32783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286116" y="642918"/>
            <a:ext cx="28151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cap="all" dirty="0" smtClean="0">
                <a:latin typeface="Times New Roman" pitchFamily="18" charset="0"/>
                <a:cs typeface="Aharoni" pitchFamily="2" charset="-79"/>
              </a:rPr>
              <a:t>Война и мир</a:t>
            </a:r>
            <a:endParaRPr lang="ru-RU" sz="2800" b="1" cap="all" dirty="0">
              <a:latin typeface="Times New Roman" pitchFamily="18" charset="0"/>
              <a:cs typeface="Aharoni" pitchFamily="2" charset="-79"/>
            </a:endParaRPr>
          </a:p>
        </p:txBody>
      </p:sp>
      <p:pic>
        <p:nvPicPr>
          <p:cNvPr id="4099" name="Picture 3" descr="C:\Users\Гимназия1-301\Desktop\пед мастерская\фото к открытому уроку\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142984"/>
            <a:ext cx="5063249" cy="3643338"/>
          </a:xfrm>
          <a:prstGeom prst="rect">
            <a:avLst/>
          </a:prstGeom>
          <a:noFill/>
        </p:spPr>
      </p:pic>
      <p:pic>
        <p:nvPicPr>
          <p:cNvPr id="4098" name="Picture 2" descr="C:\Users\Гимназия1-301\Desktop\пед мастерская\фото к открытому уроку\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3143248"/>
            <a:ext cx="4677678" cy="3500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Админ\Desktop\rozhdestwensky-r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142984"/>
            <a:ext cx="2736304" cy="388843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428992" y="1268760"/>
            <a:ext cx="531947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…помните! 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Какою 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ценой 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завоёвано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счастье, - пожалуйста,                      помните! </a:t>
            </a:r>
          </a:p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Р. Рождественский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ЛИСТАЯ СТРАНИЦЫ ИСТОРИИ БЛОКАДЫ ЛЕНИНГРАДА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274638"/>
            <a:ext cx="3898776" cy="5890666"/>
          </a:xfrm>
        </p:spPr>
        <p:txBody>
          <a:bodyPr>
            <a:normAutofit fontScale="90000"/>
          </a:bodyPr>
          <a:lstStyle/>
          <a:p>
            <a:pPr algn="l">
              <a:lnSpc>
                <a:spcPts val="4320"/>
              </a:lnSpc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Даниил Александрович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Гранин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русский прозаик, киносценарист и публицист, один из ведущих мастеров советской литературы 1950-80-х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годов.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G:\фото к открытому уроку\10 гранин портрет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1" y="620688"/>
            <a:ext cx="3888432" cy="5505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93096"/>
            <a:ext cx="8229600" cy="180020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Президент </a:t>
            </a: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России Владимир Путин 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7 января 2014 г. поздравил писателя </a:t>
            </a: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Даниила </a:t>
            </a:r>
            <a:r>
              <a:rPr lang="ru-RU" sz="3100" b="1" dirty="0" err="1">
                <a:latin typeface="Times New Roman" pitchFamily="18" charset="0"/>
                <a:cs typeface="Times New Roman" pitchFamily="18" charset="0"/>
              </a:rPr>
              <a:t>Гранина</a:t>
            </a: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 с 95-летием и вручил ему государственную награду.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074" name="Picture 2" descr="G:\фото к открытому уроку\12 путин награждает гранина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60648"/>
            <a:ext cx="6275040" cy="39604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453</TotalTime>
  <Words>206</Words>
  <Application>Microsoft Office PowerPoint</Application>
  <PresentationFormat>Экран (4:3)</PresentationFormat>
  <Paragraphs>53</Paragraphs>
  <Slides>20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ЛИСТАЯ СТРАНИЦЫ ИСТОРИИ …</vt:lpstr>
      <vt:lpstr>Слайд 2</vt:lpstr>
      <vt:lpstr>Слайд 3</vt:lpstr>
      <vt:lpstr>Слайд 4</vt:lpstr>
      <vt:lpstr>Слайд 5</vt:lpstr>
      <vt:lpstr>Слайд 6</vt:lpstr>
      <vt:lpstr>Слайд 7</vt:lpstr>
      <vt:lpstr> Даниил Александрович Гранин - русский прозаик, киносценарист и публицист, один из ведущих мастеров советской литературы 1950-80-х годов. </vt:lpstr>
      <vt:lpstr> Президент России Владимир Путин 7 января 2014 г. поздравил писателя Даниила Гранина с 95-летием и вручил ему государственную награду. </vt:lpstr>
      <vt:lpstr>Стили речи: </vt:lpstr>
      <vt:lpstr>Жанры художественной публицистики: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ЛИСТАЯ СТРАНИЦЫ ИСТОРИИ</dc:title>
  <dc:creator>Николай</dc:creator>
  <cp:lastModifiedBy>Николай</cp:lastModifiedBy>
  <cp:revision>50</cp:revision>
  <dcterms:created xsi:type="dcterms:W3CDTF">2014-01-23T16:28:25Z</dcterms:created>
  <dcterms:modified xsi:type="dcterms:W3CDTF">2014-08-31T11:33:43Z</dcterms:modified>
</cp:coreProperties>
</file>