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10" r:id="rId3"/>
    <p:sldId id="312" r:id="rId4"/>
    <p:sldId id="316" r:id="rId5"/>
    <p:sldId id="318" r:id="rId6"/>
    <p:sldId id="319" r:id="rId7"/>
    <p:sldId id="322" r:id="rId8"/>
    <p:sldId id="386" r:id="rId9"/>
    <p:sldId id="324" r:id="rId10"/>
    <p:sldId id="326" r:id="rId11"/>
    <p:sldId id="328" r:id="rId12"/>
    <p:sldId id="329" r:id="rId13"/>
    <p:sldId id="330" r:id="rId14"/>
    <p:sldId id="343" r:id="rId15"/>
    <p:sldId id="346" r:id="rId16"/>
    <p:sldId id="348" r:id="rId17"/>
    <p:sldId id="351" r:id="rId18"/>
    <p:sldId id="352" r:id="rId19"/>
    <p:sldId id="355" r:id="rId20"/>
    <p:sldId id="356" r:id="rId21"/>
    <p:sldId id="387" r:id="rId22"/>
    <p:sldId id="359" r:id="rId23"/>
    <p:sldId id="363" r:id="rId24"/>
    <p:sldId id="364" r:id="rId25"/>
    <p:sldId id="365" r:id="rId26"/>
    <p:sldId id="369" r:id="rId27"/>
    <p:sldId id="388" r:id="rId28"/>
    <p:sldId id="376" r:id="rId29"/>
    <p:sldId id="3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280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B71D2-FD2F-4DEB-84C5-9A1A81999E6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E3505-6712-4244-8CED-42115D2A9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8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3505-6712-4244-8CED-42115D2A93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3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D88AA-2390-43D5-8749-D18089A06CC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DE651-9947-4610-9BEB-FD58D62ABCA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&#1055;&#1088;&#1080;&#1090;&#1095;&#1072;%20&#1086;%20&#1076;&#1086;&#1073;&#1088;&#1077;%20&#1080;%20&#1079;&#1083;&#1077;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&#1055;&#1056;&#1048;&#1058;&#1063;&#1048;%20&#1053;&#1040;&#1056;&#1054;&#1044;&#1054;&#1042;%20&#1052;&#1048;&#1056;&#1040;%20-%20&#1052;&#1091;&#1076;&#1088;&#1086;&#1089;&#1090;&#1100;%20&#1074;%20&#1086;&#1076;&#1085;&#1086;&#1081;%20&#1089;&#1090;&#1088;&#1086;&#1082;&#1077;.mp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54;&#1095;&#1077;&#1085;&#1100;%20&#1084;&#1091;&#1076;&#1088;&#1099;&#1077;%20&#1089;&#1083;&#1086;&#1074;&#1072;%20&#1089;&#1090;&#1086;&#1103;&#1097;&#1080;&#1093;%20&#1074;&#1085;&#1080;&#1084;&#1072;&#1085;&#1080;&#1077;!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getImage (28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"/>
          <a:stretch/>
        </p:blipFill>
        <p:spPr bwMode="auto">
          <a:xfrm>
            <a:off x="0" y="345"/>
            <a:ext cx="9144000" cy="6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996" y="1340768"/>
            <a:ext cx="7627331" cy="1470025"/>
          </a:xfrm>
        </p:spPr>
        <p:txBody>
          <a:bodyPr/>
          <a:lstStyle/>
          <a:p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80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80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Классный час </a:t>
            </a:r>
            <a:b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Мудрые мысли</a:t>
            </a:r>
            <a:endParaRPr lang="ru-RU" sz="8000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5888108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Группа Э-42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Преподаватель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Музалёва</a:t>
            </a:r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 Л.И.</a:t>
            </a:r>
            <a:endParaRPr lang="ru-RU" sz="4400" dirty="0">
              <a:solidFill>
                <a:schemeClr val="accent3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C:\Users\user\Desktop\мудрые мысли\getImage (43)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4422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анимашки мои\8829332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C:\Users\user\Desktop\мудрые мысли\getImage (4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6708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анимашки мои\7888026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45" y="3573016"/>
            <a:ext cx="2691903" cy="2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4754" name="Picture 2" descr="C:\Users\user\Desktop\мудрые мысли\getImage (50)1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1" y="0"/>
            <a:ext cx="8758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C:\Users\user\Desktop\мудрые мысли\getImage (5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5" y="260648"/>
            <a:ext cx="76708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5" y="3838104"/>
            <a:ext cx="4026527" cy="301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7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0" name="Picture 2" descr="C:\Users\user\Desktop\мудрые мысли\getImage (7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7978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1" name="Picture 3" descr="C:\Users\user\Desktop\мудрые мысли\getImage (75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" b="995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57531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анимашки мои\199576808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881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62" name="Picture 2" descr="C:\Users\user\Desktop\мудрые мысли\getImage (7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840760" cy="37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3" name="Picture 3" descr="C:\Users\user\Desktop\мудрые мысли\getImage (8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573016"/>
            <a:ext cx="59055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анимашки мои\animashka1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6" y="3967355"/>
            <a:ext cx="32099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1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0" name="Picture 2" descr="C:\Users\user\Desktop\мудрые мысли\getImage (8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764484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анимашки мои\ANIMASHKI56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162413" cy="32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5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C:\Users\user\Desktop\мудрые мысли\getImage (8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4764" r="3109" b="5135"/>
          <a:stretch/>
        </p:blipFill>
        <p:spPr bwMode="auto">
          <a:xfrm>
            <a:off x="627960" y="407624"/>
            <a:ext cx="7127915" cy="41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анимашки мои\smayl4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80435"/>
            <a:ext cx="2880320" cy="28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8306" name="Picture 2" descr="C:\Users\user\Desktop\мудрые мысли\getImage (8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6708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анимашки мои\smayl3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41168"/>
            <a:ext cx="282825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1378" name="Picture 2" descr="C:\Users\user\Desktop\мудрые мысли\getImage (9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9088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мудрые мысли\getImage (97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" b="987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80784"/>
            <a:ext cx="5753903" cy="38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esktop\анимашки мои\smayl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35" y="1052736"/>
            <a:ext cx="202400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C:\Users\user\Desktop\мудрые мысли\getImage (20)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5" b="992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437478" cy="368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C:\Users\user\Desktop\мудрые мысли\getImage (22)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88" l="0" r="994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5509486" cy="37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анимашки мои\41.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1" y="4082781"/>
            <a:ext cx="2474549" cy="231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02" name="Picture 2" descr="C:\Users\user\Desktop\мудрые мысли\getImage (9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3"/>
            <a:ext cx="6752456" cy="499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user\Desktop\анимашки мои\Pic_1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5229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Century Schoolbook" panose="02040604050505020304" pitchFamily="18" charset="0"/>
              </a:rPr>
              <a:t>Притча о добре и зле</a:t>
            </a:r>
            <a:endParaRPr lang="ru-RU" sz="4800" dirty="0">
              <a:latin typeface="Century Schoolbook" panose="02040604050505020304" pitchFamily="18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480720" cy="431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474" name="Picture 2" descr="C:\Users\user\Desktop\мудрые мысли\get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6708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get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8" y1="38821" x2="828" y2="38821"/>
                        <a14:foregroundMark x1="1490" y1="28993" x2="1490" y2="28993"/>
                        <a14:foregroundMark x1="2152" y1="24816" x2="2815" y2="20393"/>
                        <a14:foregroundMark x1="2815" y1="17690" x2="2815" y2="17690"/>
                        <a14:foregroundMark x1="1159" y1="11302" x2="1159" y2="10319"/>
                        <a14:foregroundMark x1="1490" y1="3931" x2="1490" y2="3931"/>
                        <a14:foregroundMark x1="3477" y1="2948" x2="4967" y2="1720"/>
                        <a14:foregroundMark x1="8444" y1="2211" x2="8444" y2="2211"/>
                        <a14:foregroundMark x1="12583" y1="2457" x2="13742" y2="2457"/>
                        <a14:foregroundMark x1="15397" y1="2457" x2="16556" y2="2457"/>
                        <a14:foregroundMark x1="18046" y1="2211" x2="19702" y2="1720"/>
                        <a14:foregroundMark x1="20199" y1="1720" x2="21523" y2="1720"/>
                        <a14:foregroundMark x1="22351" y1="1720" x2="24669" y2="1229"/>
                        <a14:foregroundMark x1="25331" y1="1229" x2="25993" y2="1229"/>
                        <a14:foregroundMark x1="28477" y1="1229" x2="28477" y2="1229"/>
                        <a14:foregroundMark x1="30629" y1="1229" x2="32119" y2="1474"/>
                        <a14:foregroundMark x1="32781" y1="1720" x2="34437" y2="1966"/>
                        <a14:foregroundMark x1="35762" y1="2211" x2="37417" y2="2457"/>
                        <a14:foregroundMark x1="40397" y1="2948" x2="41887" y2="3440"/>
                        <a14:foregroundMark x1="42550" y1="3440" x2="44371" y2="3686"/>
                        <a14:foregroundMark x1="95199" y1="68796" x2="96026" y2="69533"/>
                        <a14:foregroundMark x1="98179" y1="75430" x2="98179" y2="76413"/>
                        <a14:foregroundMark x1="96358" y1="81081" x2="93543" y2="84521"/>
                        <a14:foregroundMark x1="92550" y1="85504" x2="92550" y2="85504"/>
                        <a14:foregroundMark x1="47682" y1="92629" x2="47185" y2="92875"/>
                        <a14:foregroundMark x1="44868" y1="94349" x2="43709" y2="94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4544745" cy="306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9570" name="Picture 2" descr="C:\Users\user\Desktop\мудрые мысли\iFa8Ao4XL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67080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1" name="Picture 3" descr="C:\Users\user\Desktop\мудрые мысли\mm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5437895" cy="24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C:\Users\user\Desktop\мудрые мысли\NkgidJ-rh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19662"/>
            <a:ext cx="3020566" cy="156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594" name="Picture 2" descr="C:\Users\user\Desktop\мудрые мысли\img-305105-d41d8cd9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39368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user\Desktop\анимашки мои\01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04" y="3649519"/>
            <a:ext cx="2623752" cy="33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18" name="Picture 2" descr="C:\Users\user\Desktop\мудрые мысли\mm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6708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анимашки мои\animacii_6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4388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3367121" cy="126159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1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5714" name="Picture 2" descr="C:\Users\user\Desktop\мудрые мысли\qA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60648"/>
            <a:ext cx="717264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5" name="Picture 3" descr="C:\Users\user\Desktop\мудрые мысли\QmwrI3Ile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2" b="25689"/>
          <a:stretch/>
        </p:blipFill>
        <p:spPr bwMode="auto">
          <a:xfrm>
            <a:off x="107503" y="4077072"/>
            <a:ext cx="717035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user\Desktop\анимашки мои\smayl4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23" y="2534567"/>
            <a:ext cx="2375473" cy="20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Century Schoolbook" panose="02040604050505020304" pitchFamily="18" charset="0"/>
              </a:rPr>
              <a:t>Восточная притча </a:t>
            </a:r>
            <a:br>
              <a:rPr lang="ru-RU" sz="4400" dirty="0" smtClean="0">
                <a:latin typeface="Century Schoolbook" panose="02040604050505020304" pitchFamily="18" charset="0"/>
              </a:rPr>
            </a:br>
            <a:r>
              <a:rPr lang="ru-RU" sz="4400" dirty="0" smtClean="0">
                <a:latin typeface="Century Schoolbook" panose="02040604050505020304" pitchFamily="18" charset="0"/>
              </a:rPr>
              <a:t>Мудрость в одной строке</a:t>
            </a:r>
            <a:endParaRPr lang="ru-RU" sz="4400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65587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882" name="Picture 2" descr="C:\Users\user\Desktop\мудрые мысли\Безымянный (1)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50" l="0" r="100000">
                        <a14:foregroundMark x1="54583" y1="90529" x2="54583" y2="90529"/>
                        <a14:foregroundMark x1="71250" y1="93315" x2="71250" y2="93315"/>
                        <a14:foregroundMark x1="74792" y1="93593" x2="76458" y2="9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645063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user\Desktop\анимашки мои\Cowboy_on_comput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60" y="4149079"/>
            <a:ext cx="2724496" cy="269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err="1" smtClean="0">
                <a:latin typeface="Century Schoolbook" panose="02040604050505020304" pitchFamily="18" charset="0"/>
              </a:rPr>
              <a:t>Флэштренинг</a:t>
            </a:r>
            <a:r>
              <a:rPr lang="ru-RU" sz="4800" dirty="0" smtClean="0">
                <a:latin typeface="Century Schoolbook" panose="02040604050505020304" pitchFamily="18" charset="0"/>
              </a:rPr>
              <a:t> «Правила жизни»</a:t>
            </a:r>
            <a:endParaRPr lang="ru-RU" sz="4800" dirty="0">
              <a:latin typeface="Century Schoolbook" panose="020406040505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336704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7348" name="Picture 4" descr="C:\Users\user\Desktop\мудрые мысли\getImage (5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51870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C:\Users\user\Desktop\мудрые мысли\getImage (28)1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611"/>
            <a:ext cx="669290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анимашки мои\1032575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4908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C:\Users\user\Desktop\мудрые мысли\getImage (33)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8521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анимашки мои\8261627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3268107" cy="30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5" name="Picture 3" descr="C:\Users\user\Desktop\мудрые мысли\getImage (35)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71764"/>
            <a:ext cx="4752528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:\Users\user\Desktop\мудрые мысли\getImage (33)2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28518"/>
            <a:ext cx="5710197" cy="422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7586" name="Picture 2" descr="C:\Users\user\Desktop\мудрые мысли\getImage (37)0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6708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Picture 3" descr="C:\Users\user\Desktop\мудрые мысли\getImage (38)0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" b="98515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77831"/>
            <a:ext cx="4458072" cy="300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Century Schoolbook" panose="02040604050505020304" pitchFamily="18" charset="0"/>
              </a:rPr>
              <a:t>Очень мудрые слова</a:t>
            </a:r>
            <a:br>
              <a:rPr lang="ru-RU" sz="4400" dirty="0" smtClean="0">
                <a:latin typeface="Century Schoolbook" panose="02040604050505020304" pitchFamily="18" charset="0"/>
              </a:rPr>
            </a:br>
            <a:r>
              <a:rPr lang="ru-RU" sz="4400" dirty="0" smtClean="0">
                <a:latin typeface="Century Schoolbook" panose="02040604050505020304" pitchFamily="18" charset="0"/>
              </a:rPr>
              <a:t>фрагмент из кинофильма </a:t>
            </a:r>
            <a:endParaRPr lang="ru-RU" sz="4400" dirty="0">
              <a:latin typeface="Century Schoolbook" panose="02040604050505020304" pitchFamily="18" charset="0"/>
            </a:endParaRPr>
          </a:p>
        </p:txBody>
      </p:sp>
      <p:pic>
        <p:nvPicPr>
          <p:cNvPr id="3074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696744" cy="442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86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9634" name="Picture 2" descr="C:\Users\user\Desktop\мудрые мысли\getImage (40)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251"/>
            <a:ext cx="767080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анимашки мои\756159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4" y="34290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0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742</TotalTime>
  <Words>22</Words>
  <Application>Microsoft Office PowerPoint</Application>
  <PresentationFormat>Экран (4:3)</PresentationFormat>
  <Paragraphs>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Winter</vt:lpstr>
      <vt:lpstr>  Классный час  Мудрые мысли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Очень мудрые слова фрагмент из кинофильма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Притча о добре и зле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Восточная притча  Мудрость в одной строке</vt:lpstr>
      <vt:lpstr>Презентация PowerPoint</vt:lpstr>
      <vt:lpstr>Флэштренинг «Правила жизни»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Мудрые мысли</dc:title>
  <dc:creator>user</dc:creator>
  <cp:lastModifiedBy>user</cp:lastModifiedBy>
  <cp:revision>57</cp:revision>
  <dcterms:created xsi:type="dcterms:W3CDTF">2013-12-01T04:55:13Z</dcterms:created>
  <dcterms:modified xsi:type="dcterms:W3CDTF">2014-09-08T17:14:00Z</dcterms:modified>
</cp:coreProperties>
</file>