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81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4E4-A95A-4695-8142-AC72E6C1C7B7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559F-5339-4028-BF8D-91E0D72570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4E4-A95A-4695-8142-AC72E6C1C7B7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559F-5339-4028-BF8D-91E0D72570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4E4-A95A-4695-8142-AC72E6C1C7B7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559F-5339-4028-BF8D-91E0D72570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4E4-A95A-4695-8142-AC72E6C1C7B7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559F-5339-4028-BF8D-91E0D72570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4E4-A95A-4695-8142-AC72E6C1C7B7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559F-5339-4028-BF8D-91E0D72570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4E4-A95A-4695-8142-AC72E6C1C7B7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559F-5339-4028-BF8D-91E0D72570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4E4-A95A-4695-8142-AC72E6C1C7B7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559F-5339-4028-BF8D-91E0D72570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4E4-A95A-4695-8142-AC72E6C1C7B7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559F-5339-4028-BF8D-91E0D72570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4E4-A95A-4695-8142-AC72E6C1C7B7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559F-5339-4028-BF8D-91E0D72570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4E4-A95A-4695-8142-AC72E6C1C7B7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559F-5339-4028-BF8D-91E0D72570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4E4-A95A-4695-8142-AC72E6C1C7B7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559F-5339-4028-BF8D-91E0D72570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B84E4-A95A-4695-8142-AC72E6C1C7B7}" type="datetimeFigureOut">
              <a:rPr lang="ru-RU" smtClean="0"/>
              <a:pPr/>
              <a:t>14.10.2014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4559F-5339-4028-BF8D-91E0D72570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cs5765.vkontakte.ru/u31631828/135774301/x_50bb3b74.jp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psdmania.ru/uploads/posts/2011-05/1306203879_1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/>
              <a:t>Викторина по математике для 6 класса «Счастливая </a:t>
            </a:r>
            <a:r>
              <a:rPr lang="ru-RU" sz="4000" b="1" dirty="0" smtClean="0"/>
              <a:t>семерка»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8860" y="4643446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математики</a:t>
            </a:r>
          </a:p>
          <a:p>
            <a:pPr algn="r"/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МКОУ «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Захаровская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СОШ»</a:t>
            </a:r>
          </a:p>
          <a:p>
            <a:pPr algn="r"/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Клетского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района Волгоградской области</a:t>
            </a:r>
          </a:p>
          <a:p>
            <a:pPr algn="r"/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Дерюшкина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Оксана Валерьевна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 тур – «Занимательные задачи» </a:t>
            </a:r>
            <a:br>
              <a:rPr lang="ru-RU" b="1" dirty="0" smtClean="0"/>
            </a:br>
            <a:r>
              <a:rPr lang="ru-RU" b="1" dirty="0" smtClean="0"/>
              <a:t>Задание 3. «Математика в стихах»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ru-RU" b="1" i="1" u="sng" dirty="0"/>
              <a:t>4 балла </a:t>
            </a:r>
          </a:p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Двое пошли – 3 гвоздя нашли.</a:t>
            </a:r>
          </a:p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Следом четверо пойдут – много ли гвоздей найдут?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скорее всего ничего не найдут)</a:t>
            </a:r>
          </a:p>
          <a:p>
            <a:endParaRPr lang="ru-RU" dirty="0"/>
          </a:p>
        </p:txBody>
      </p:sp>
      <p:sp>
        <p:nvSpPr>
          <p:cNvPr id="4" name="Выноска-облако 3"/>
          <p:cNvSpPr/>
          <p:nvPr/>
        </p:nvSpPr>
        <p:spPr>
          <a:xfrm>
            <a:off x="1000100" y="4214818"/>
            <a:ext cx="6786610" cy="135732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 тур – «Занимательные задачи» </a:t>
            </a:r>
            <a:br>
              <a:rPr lang="ru-RU" b="1" dirty="0" smtClean="0"/>
            </a:br>
            <a:r>
              <a:rPr lang="ru-RU" b="1" dirty="0" smtClean="0"/>
              <a:t>Задание 3. «Математика в стихах»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ru-RU" b="1" i="1" u="sng" dirty="0"/>
              <a:t>5 баллов </a:t>
            </a:r>
            <a:endParaRPr lang="ru-RU" i="1" u="sng" dirty="0"/>
          </a:p>
          <a:p>
            <a:pPr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Мельница 12 мер овса</a:t>
            </a:r>
          </a:p>
          <a:p>
            <a:pPr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Размелет в полтора часа.</a:t>
            </a:r>
          </a:p>
          <a:p>
            <a:pPr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Теперь скажи : в какой же срок</a:t>
            </a:r>
          </a:p>
          <a:p>
            <a:pPr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16 мер исполнить ей урок?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(</a:t>
            </a:r>
            <a:r>
              <a:rPr lang="ru-RU" b="1" dirty="0">
                <a:solidFill>
                  <a:srgbClr val="FF0000"/>
                </a:solidFill>
              </a:rPr>
              <a:t>2 часа)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лнце 3"/>
          <p:cNvSpPr/>
          <p:nvPr/>
        </p:nvSpPr>
        <p:spPr>
          <a:xfrm>
            <a:off x="2928926" y="4357694"/>
            <a:ext cx="3214710" cy="2214578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6" descr="белоч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5216" y="3230715"/>
            <a:ext cx="2408784" cy="3627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 тур – «Занимательные задачи» </a:t>
            </a:r>
            <a:br>
              <a:rPr lang="ru-RU" b="1" dirty="0" smtClean="0"/>
            </a:br>
            <a:r>
              <a:rPr lang="ru-RU" b="1" dirty="0" smtClean="0"/>
              <a:t>Задание 3. «Мысли логически»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u="sng" dirty="0"/>
              <a:t>1 балл</a:t>
            </a:r>
            <a:r>
              <a:rPr lang="ru-RU" u="sng" dirty="0"/>
              <a:t> </a:t>
            </a:r>
            <a:r>
              <a:rPr lang="ru-RU" b="1" i="1" dirty="0"/>
              <a:t>– Отца одного гражданина зовут Николай Петрович, а сына этого гражданина – Алексей Владимирович. Как зовут гражданина?</a:t>
            </a:r>
          </a:p>
          <a:p>
            <a:pPr>
              <a:buNone/>
            </a:pPr>
            <a:r>
              <a:rPr lang="ru-RU" dirty="0">
                <a:solidFill>
                  <a:srgbClr val="FF0000"/>
                </a:solidFill>
              </a:rPr>
              <a:t>(Владимир Николаевич)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r>
              <a:rPr lang="ru-RU" u="sng" dirty="0" smtClean="0"/>
              <a:t> </a:t>
            </a:r>
            <a:r>
              <a:rPr lang="ru-RU" b="1" u="sng" dirty="0"/>
              <a:t>2 балла</a:t>
            </a:r>
            <a:r>
              <a:rPr lang="ru-RU" u="sng" dirty="0"/>
              <a:t> </a:t>
            </a:r>
            <a:r>
              <a:rPr lang="ru-RU" b="1" i="1" dirty="0"/>
              <a:t>– Если в 12 часов ночи идет дождь, то можно ли через 72 часа ожидать солнца?</a:t>
            </a:r>
          </a:p>
          <a:p>
            <a:pPr>
              <a:buNone/>
            </a:pPr>
            <a:r>
              <a:rPr lang="ru-RU" dirty="0">
                <a:solidFill>
                  <a:srgbClr val="FF0000"/>
                </a:solidFill>
              </a:rPr>
              <a:t>(нет, так как будет ночь)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с двумя вырезанными противолежащими углами 3"/>
          <p:cNvSpPr/>
          <p:nvPr/>
        </p:nvSpPr>
        <p:spPr>
          <a:xfrm>
            <a:off x="428596" y="3286124"/>
            <a:ext cx="4143404" cy="642942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с одним вырезанным скругленным углом 4"/>
          <p:cNvSpPr/>
          <p:nvPr/>
        </p:nvSpPr>
        <p:spPr>
          <a:xfrm>
            <a:off x="428596" y="5286388"/>
            <a:ext cx="4429156" cy="642942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 тур – «Занимательные задачи» </a:t>
            </a:r>
            <a:br>
              <a:rPr lang="ru-RU" b="1" dirty="0" smtClean="0"/>
            </a:br>
            <a:r>
              <a:rPr lang="ru-RU" b="1" dirty="0" smtClean="0"/>
              <a:t>Задание 3. «Мысли логически»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472518" cy="521497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u="sng" dirty="0" smtClean="0"/>
              <a:t>3 </a:t>
            </a:r>
            <a:r>
              <a:rPr lang="ru-RU" b="1" u="sng" dirty="0"/>
              <a:t>балла</a:t>
            </a:r>
            <a:r>
              <a:rPr lang="ru-RU" u="sng" dirty="0"/>
              <a:t> </a:t>
            </a:r>
            <a:r>
              <a:rPr lang="ru-RU" dirty="0"/>
              <a:t>– </a:t>
            </a:r>
            <a:r>
              <a:rPr lang="ru-RU" b="1" i="1" dirty="0"/>
              <a:t>Портной имеет кусок сукна в 16 м, от которого он отрезает ежедневно по 2 м. По истечении скольких дней он отрежет последний кусок</a:t>
            </a:r>
            <a:r>
              <a:rPr lang="ru-RU" b="1" i="1" dirty="0" smtClean="0"/>
              <a:t>?</a:t>
            </a:r>
            <a:endParaRPr lang="ru-RU" b="1" i="1" dirty="0"/>
          </a:p>
          <a:p>
            <a:pPr algn="ctr">
              <a:buNone/>
            </a:pPr>
            <a:r>
              <a:rPr lang="ru-RU" b="1" i="1" dirty="0">
                <a:solidFill>
                  <a:srgbClr val="FF0000"/>
                </a:solidFill>
              </a:rPr>
              <a:t>(7 дней)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r>
              <a:rPr lang="ru-RU" b="1" u="sng" dirty="0" smtClean="0"/>
              <a:t>4 </a:t>
            </a:r>
            <a:r>
              <a:rPr lang="ru-RU" b="1" u="sng" dirty="0"/>
              <a:t>балла</a:t>
            </a:r>
            <a:r>
              <a:rPr lang="ru-RU" u="sng" dirty="0"/>
              <a:t> </a:t>
            </a:r>
            <a:r>
              <a:rPr lang="ru-RU" dirty="0"/>
              <a:t>– </a:t>
            </a:r>
            <a:r>
              <a:rPr lang="ru-RU" b="1" i="1" dirty="0"/>
              <a:t>Вчера мой знакомый попал под дождь. Ни шляпы , ни зонта он с собой не взял. Укрыться от дождя было негде. Когда он добрался домой , вода с него лилась ручьями, но ни один волос на его голове не промок. Почему?</a:t>
            </a:r>
          </a:p>
          <a:p>
            <a:pPr algn="ctr">
              <a:buNone/>
            </a:pPr>
            <a:endParaRPr lang="ru-RU" b="1" i="1" dirty="0" smtClean="0"/>
          </a:p>
          <a:p>
            <a:pPr algn="ctr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(</a:t>
            </a:r>
            <a:r>
              <a:rPr lang="ru-RU" b="1" i="1" dirty="0">
                <a:solidFill>
                  <a:srgbClr val="FF0000"/>
                </a:solidFill>
              </a:rPr>
              <a:t>он был лысым)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3571868" y="2714620"/>
            <a:ext cx="2428892" cy="7143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3357554" y="5715016"/>
            <a:ext cx="2714644" cy="7143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5" descr="Картинка 14 из 18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4929198"/>
            <a:ext cx="2285984" cy="1928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 тур – «Занимательные задачи» </a:t>
            </a:r>
            <a:br>
              <a:rPr lang="ru-RU" b="1" dirty="0" smtClean="0"/>
            </a:br>
            <a:r>
              <a:rPr lang="ru-RU" b="1" dirty="0" smtClean="0"/>
              <a:t>Задание 3. «Мысли логически»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b="1" dirty="0" smtClean="0"/>
              <a:t> </a:t>
            </a:r>
            <a:r>
              <a:rPr lang="ru-RU" b="1" u="sng" dirty="0" smtClean="0"/>
              <a:t>5 баллов – </a:t>
            </a:r>
            <a:r>
              <a:rPr lang="ru-RU" b="1" i="1" dirty="0" smtClean="0"/>
              <a:t>Как можно одним мешком пшеницы, смоловши ее наполнить два мешка, которые столь же велики, как и мешок в котором находиться пшеница ?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(Надо один пустой мешок вложить в другой такой же, а затем в него насыпать смолотую пшеницу.)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285720" y="3929066"/>
            <a:ext cx="8429684" cy="214314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/>
              <a:t>2 тур – «Занимательные задачи» </a:t>
            </a:r>
            <a:br>
              <a:rPr lang="ru-RU" sz="4000" b="1" dirty="0" smtClean="0"/>
            </a:br>
            <a:r>
              <a:rPr lang="ru-RU" sz="4000" b="1" dirty="0" smtClean="0"/>
              <a:t>Задание 3</a:t>
            </a:r>
            <a:r>
              <a:rPr lang="ru-RU" b="1" dirty="0" smtClean="0"/>
              <a:t>. «Найди закономерность»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ru-RU" sz="4800" b="1" u="sng" dirty="0"/>
              <a:t>1 балл </a:t>
            </a:r>
            <a:r>
              <a:rPr lang="ru-RU" sz="4800" b="1" dirty="0"/>
              <a:t>– </a:t>
            </a:r>
            <a:r>
              <a:rPr lang="ru-RU" sz="6000" b="1" dirty="0"/>
              <a:t>Продолжи ряд чисел</a:t>
            </a:r>
            <a:r>
              <a:rPr lang="ru-RU" sz="6000" b="1" dirty="0" smtClean="0"/>
              <a:t>:</a:t>
            </a:r>
          </a:p>
          <a:p>
            <a:pPr algn="ctr">
              <a:buNone/>
            </a:pPr>
            <a:r>
              <a:rPr lang="ru-RU" sz="6000" b="1" dirty="0" smtClean="0"/>
              <a:t> </a:t>
            </a:r>
            <a:r>
              <a:rPr lang="ru-RU" sz="6000" b="1" dirty="0"/>
              <a:t>3, 7, 11, 15, 19, …</a:t>
            </a:r>
          </a:p>
          <a:p>
            <a:pPr algn="ctr">
              <a:buNone/>
            </a:pPr>
            <a:r>
              <a:rPr lang="ru-RU" sz="6000" b="1" dirty="0">
                <a:solidFill>
                  <a:srgbClr val="FF0000"/>
                </a:solidFill>
              </a:rPr>
              <a:t>( 23, 27, …)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285984" y="4572008"/>
            <a:ext cx="4572032" cy="1428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/>
              <a:t>2 тур – «Занимательные задачи» </a:t>
            </a:r>
            <a:br>
              <a:rPr lang="ru-RU" sz="4000" b="1" dirty="0" smtClean="0"/>
            </a:br>
            <a:r>
              <a:rPr lang="ru-RU" sz="4000" b="1" dirty="0" smtClean="0"/>
              <a:t>Задание 3. </a:t>
            </a:r>
            <a:r>
              <a:rPr lang="ru-RU" b="1" dirty="0" smtClean="0"/>
              <a:t>«Найди закономерность»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ru-RU" sz="3600" b="1" u="sng" dirty="0"/>
              <a:t>2 балла </a:t>
            </a:r>
            <a:r>
              <a:rPr lang="ru-RU" sz="4400" b="1" dirty="0"/>
              <a:t>– Найдите лишнее слово</a:t>
            </a:r>
            <a:r>
              <a:rPr lang="ru-RU" sz="4400" b="1" dirty="0" smtClean="0"/>
              <a:t>:</a:t>
            </a:r>
          </a:p>
          <a:p>
            <a:pPr algn="ctr">
              <a:buNone/>
            </a:pPr>
            <a:r>
              <a:rPr lang="ru-RU" sz="4400" b="1" dirty="0" smtClean="0"/>
              <a:t> </a:t>
            </a:r>
            <a:r>
              <a:rPr lang="ru-RU" sz="4400" b="1" u="sng" dirty="0"/>
              <a:t>метр, дециметр, килограмм, сантиметр, миллиметр</a:t>
            </a:r>
          </a:p>
          <a:p>
            <a:pPr algn="ctr">
              <a:buNone/>
            </a:pPr>
            <a:endParaRPr lang="ru-RU" sz="4400" b="1" dirty="0" smtClean="0"/>
          </a:p>
          <a:p>
            <a:pPr algn="ctr"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(</a:t>
            </a:r>
            <a:r>
              <a:rPr lang="ru-RU" sz="4400" b="1" dirty="0">
                <a:solidFill>
                  <a:srgbClr val="FF0000"/>
                </a:solidFill>
              </a:rPr>
              <a:t>Килограмм)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2643174" y="4714884"/>
            <a:ext cx="3857652" cy="121444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4000" b="1" dirty="0" smtClean="0"/>
              <a:t>2 тур – «Занимательные задачи» </a:t>
            </a:r>
            <a:br>
              <a:rPr lang="ru-RU" sz="4000" b="1" dirty="0" smtClean="0"/>
            </a:br>
            <a:r>
              <a:rPr lang="ru-RU" sz="4000" b="1" dirty="0" smtClean="0"/>
              <a:t>Задание 3. </a:t>
            </a:r>
            <a:r>
              <a:rPr lang="ru-RU" b="1" dirty="0" smtClean="0"/>
              <a:t>«Найди закономерность»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ru-RU" sz="4800" b="1" u="sng" dirty="0"/>
              <a:t>3 балла </a:t>
            </a:r>
            <a:r>
              <a:rPr lang="ru-RU" sz="4800" b="1" dirty="0"/>
              <a:t>– </a:t>
            </a:r>
            <a:endParaRPr lang="ru-RU" sz="4800" b="1" dirty="0" smtClean="0"/>
          </a:p>
          <a:p>
            <a:pPr algn="ctr">
              <a:buNone/>
            </a:pPr>
            <a:r>
              <a:rPr lang="ru-RU" sz="4800" b="1" dirty="0" smtClean="0"/>
              <a:t>Продолжи </a:t>
            </a:r>
            <a:r>
              <a:rPr lang="ru-RU" sz="4800" b="1" dirty="0"/>
              <a:t>ряд чисел: </a:t>
            </a:r>
            <a:endParaRPr lang="ru-RU" sz="4800" b="1" dirty="0" smtClean="0"/>
          </a:p>
          <a:p>
            <a:pPr algn="ctr">
              <a:buNone/>
            </a:pPr>
            <a:r>
              <a:rPr lang="ru-RU" sz="4800" b="1" dirty="0" smtClean="0"/>
              <a:t>4</a:t>
            </a:r>
            <a:r>
              <a:rPr lang="ru-RU" sz="4800" b="1" dirty="0"/>
              <a:t>, 5, 8, 9, 12, 13, …</a:t>
            </a:r>
          </a:p>
          <a:p>
            <a:pPr algn="ctr">
              <a:buNone/>
            </a:pPr>
            <a:endParaRPr lang="ru-RU" sz="4800" b="1" dirty="0" smtClean="0"/>
          </a:p>
          <a:p>
            <a:pPr algn="ctr">
              <a:buNone/>
            </a:pPr>
            <a:r>
              <a:rPr lang="ru-RU" sz="4800" b="1" dirty="0" smtClean="0">
                <a:solidFill>
                  <a:srgbClr val="FF0000"/>
                </a:solidFill>
              </a:rPr>
              <a:t>(</a:t>
            </a:r>
            <a:r>
              <a:rPr lang="ru-RU" sz="4800" b="1" dirty="0">
                <a:solidFill>
                  <a:srgbClr val="FF0000"/>
                </a:solidFill>
              </a:rPr>
              <a:t>16)</a:t>
            </a:r>
          </a:p>
          <a:p>
            <a:endParaRPr lang="ru-RU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3714744" y="5214950"/>
            <a:ext cx="1928826" cy="85725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/>
              <a:t>2 тур – «Занимательные задачи» </a:t>
            </a:r>
            <a:br>
              <a:rPr lang="ru-RU" sz="4000" b="1" dirty="0" smtClean="0"/>
            </a:br>
            <a:r>
              <a:rPr lang="ru-RU" sz="4000" b="1" dirty="0" smtClean="0"/>
              <a:t>Задание 3. </a:t>
            </a:r>
            <a:r>
              <a:rPr lang="ru-RU" b="1" dirty="0" smtClean="0"/>
              <a:t>«Найди закономерность»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ru-RU" sz="4000" b="1" dirty="0"/>
              <a:t>4 балла – На озере росли лилии. Каждый день их число удваивалось, и на 20-й день заросло все озеро. На какой день заросла половина озера?</a:t>
            </a:r>
          </a:p>
          <a:p>
            <a:pPr algn="ctr">
              <a:buNone/>
            </a:pPr>
            <a:r>
              <a:rPr lang="ru-RU" sz="4000" b="1" dirty="0">
                <a:solidFill>
                  <a:srgbClr val="FF0000"/>
                </a:solidFill>
              </a:rPr>
              <a:t>(На 19 день)</a:t>
            </a:r>
          </a:p>
          <a:p>
            <a:endParaRPr lang="ru-RU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2928926" y="4714884"/>
            <a:ext cx="3357586" cy="100013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/>
              <a:t>2 тур – «Занимательные задачи» </a:t>
            </a:r>
            <a:br>
              <a:rPr lang="ru-RU" sz="4000" b="1" dirty="0" smtClean="0"/>
            </a:br>
            <a:r>
              <a:rPr lang="ru-RU" sz="4000" b="1" dirty="0" smtClean="0"/>
              <a:t>Задание 3. </a:t>
            </a:r>
            <a:r>
              <a:rPr lang="ru-RU" b="1" dirty="0" smtClean="0"/>
              <a:t>«Найди закономерность»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/>
              <a:t>5 баллов </a:t>
            </a:r>
            <a:r>
              <a:rPr lang="ru-RU" b="1" dirty="0" smtClean="0"/>
              <a:t>–</a:t>
            </a:r>
          </a:p>
          <a:p>
            <a:pPr algn="ctr">
              <a:buNone/>
            </a:pPr>
            <a:r>
              <a:rPr lang="ru-RU" b="1" dirty="0" smtClean="0"/>
              <a:t> </a:t>
            </a:r>
            <a:r>
              <a:rPr lang="ru-RU" b="1" dirty="0"/>
              <a:t>Корова -2, </a:t>
            </a: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овца </a:t>
            </a:r>
            <a:r>
              <a:rPr lang="ru-RU" b="1" dirty="0"/>
              <a:t>-2</a:t>
            </a:r>
            <a:r>
              <a:rPr lang="ru-RU" b="1" dirty="0" smtClean="0"/>
              <a:t>,</a:t>
            </a:r>
          </a:p>
          <a:p>
            <a:pPr algn="ctr">
              <a:buNone/>
            </a:pPr>
            <a:r>
              <a:rPr lang="ru-RU" b="1" dirty="0" smtClean="0"/>
              <a:t> </a:t>
            </a:r>
            <a:r>
              <a:rPr lang="ru-RU" b="1" dirty="0"/>
              <a:t>свинья -3, </a:t>
            </a: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собака </a:t>
            </a:r>
            <a:r>
              <a:rPr lang="ru-RU" b="1" dirty="0"/>
              <a:t>-3, </a:t>
            </a: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кошка </a:t>
            </a:r>
            <a:r>
              <a:rPr lang="ru-RU" b="1" dirty="0"/>
              <a:t>-3</a:t>
            </a:r>
            <a:r>
              <a:rPr lang="ru-RU" b="1" dirty="0" smtClean="0"/>
              <a:t>,</a:t>
            </a:r>
          </a:p>
          <a:p>
            <a:pPr algn="ctr">
              <a:buNone/>
            </a:pPr>
            <a:r>
              <a:rPr lang="ru-RU" b="1" dirty="0" smtClean="0"/>
              <a:t> </a:t>
            </a:r>
            <a:r>
              <a:rPr lang="ru-RU" b="1" dirty="0"/>
              <a:t>кукушка -4, </a:t>
            </a: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петух </a:t>
            </a:r>
            <a:r>
              <a:rPr lang="ru-RU" b="1" dirty="0"/>
              <a:t>-8, </a:t>
            </a: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ослик </a:t>
            </a:r>
            <a:r>
              <a:rPr lang="ru-RU" b="1" dirty="0"/>
              <a:t>- </a:t>
            </a:r>
            <a:r>
              <a:rPr lang="ru-RU" b="1" dirty="0" smtClean="0"/>
              <a:t>?   </a:t>
            </a:r>
            <a:r>
              <a:rPr lang="ru-RU" b="1" dirty="0">
                <a:solidFill>
                  <a:srgbClr val="FF0000"/>
                </a:solidFill>
              </a:rPr>
              <a:t>(2)</a:t>
            </a: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5072066" y="5786454"/>
            <a:ext cx="785818" cy="7143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1 тур – конкурс капитанов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“</a:t>
            </a:r>
            <a:r>
              <a:rPr lang="ru-RU" b="1" dirty="0"/>
              <a:t>Веселые вопросы”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Picture 4" descr="добрые друзья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57356" y="571480"/>
            <a:ext cx="5709486" cy="5709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 тур – «Занимательные задачи» </a:t>
            </a:r>
            <a:br>
              <a:rPr lang="ru-RU" b="1" dirty="0" smtClean="0"/>
            </a:br>
            <a:r>
              <a:rPr lang="ru-RU" b="1" dirty="0" smtClean="0"/>
              <a:t>  Задание </a:t>
            </a:r>
            <a:r>
              <a:rPr lang="ru-RU" b="1" dirty="0"/>
              <a:t>6: </a:t>
            </a:r>
            <a:r>
              <a:rPr lang="ru-RU" b="1" dirty="0" smtClean="0"/>
              <a:t> «Логогрифы»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/>
              <a:t>1. Арифметический я знак,</a:t>
            </a:r>
          </a:p>
          <a:p>
            <a:pPr>
              <a:buNone/>
            </a:pPr>
            <a:r>
              <a:rPr lang="ru-RU" dirty="0"/>
              <a:t>В задачнике найдешь меня</a:t>
            </a:r>
          </a:p>
          <a:p>
            <a:pPr>
              <a:buNone/>
            </a:pPr>
            <a:r>
              <a:rPr lang="ru-RU" dirty="0"/>
              <a:t>Во многих строчках,</a:t>
            </a:r>
          </a:p>
          <a:p>
            <a:pPr>
              <a:buNone/>
            </a:pPr>
            <a:r>
              <a:rPr lang="ru-RU" dirty="0"/>
              <a:t>Лишь “О” ты вставишь, </a:t>
            </a:r>
          </a:p>
          <a:p>
            <a:pPr>
              <a:buNone/>
            </a:pPr>
            <a:r>
              <a:rPr lang="ru-RU" dirty="0"/>
              <a:t>Знак как и я – географическая точка. </a:t>
            </a:r>
            <a:endParaRPr lang="ru-RU" dirty="0" smtClean="0"/>
          </a:p>
          <a:p>
            <a:pPr>
              <a:buNone/>
            </a:pPr>
            <a:endParaRPr lang="ru-RU" dirty="0"/>
          </a:p>
          <a:p>
            <a:pPr algn="r">
              <a:buNone/>
            </a:pPr>
            <a:r>
              <a:rPr lang="ru-RU" dirty="0" smtClean="0"/>
              <a:t>(</a:t>
            </a:r>
            <a:r>
              <a:rPr lang="ru-RU" dirty="0"/>
              <a:t>Плюс-полюс).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5786446" y="4929198"/>
            <a:ext cx="2857520" cy="1000132"/>
          </a:xfrm>
          <a:prstGeom prst="flowChartAlternateProcess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 тур – «Занимательные задачи» </a:t>
            </a:r>
            <a:br>
              <a:rPr lang="ru-RU" b="1" dirty="0" smtClean="0"/>
            </a:br>
            <a:r>
              <a:rPr lang="ru-RU" b="1" dirty="0" smtClean="0"/>
              <a:t>  Задание 6:  «Логогрифы»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571612"/>
            <a:ext cx="8229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/>
              <a:t>2. Я – цифра меньше 10,</a:t>
            </a:r>
          </a:p>
          <a:p>
            <a:pPr>
              <a:buNone/>
            </a:pPr>
            <a:r>
              <a:rPr lang="ru-RU" dirty="0"/>
              <a:t>Меня тебе легко найти.</a:t>
            </a:r>
          </a:p>
          <a:p>
            <a:pPr>
              <a:buNone/>
            </a:pPr>
            <a:r>
              <a:rPr lang="ru-RU" dirty="0"/>
              <a:t>Но если букве “Я” </a:t>
            </a:r>
          </a:p>
          <a:p>
            <a:pPr>
              <a:buNone/>
            </a:pPr>
            <a:r>
              <a:rPr lang="ru-RU" dirty="0"/>
              <a:t>Прикажешь рядом встать:</a:t>
            </a:r>
          </a:p>
          <a:p>
            <a:pPr>
              <a:buNone/>
            </a:pPr>
            <a:r>
              <a:rPr lang="ru-RU" dirty="0"/>
              <a:t>Я – все: отец, и ты, и дедушка, и мать! </a:t>
            </a:r>
            <a:endParaRPr lang="ru-RU" dirty="0" smtClean="0"/>
          </a:p>
          <a:p>
            <a:pPr algn="r">
              <a:buNone/>
            </a:pPr>
            <a:endParaRPr lang="ru-RU" dirty="0"/>
          </a:p>
          <a:p>
            <a:pPr algn="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(</a:t>
            </a:r>
            <a:r>
              <a:rPr lang="ru-RU" b="1" dirty="0">
                <a:solidFill>
                  <a:srgbClr val="FF0000"/>
                </a:solidFill>
              </a:rPr>
              <a:t>Семь – семья).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643570" y="5000636"/>
            <a:ext cx="3143272" cy="10001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 тур – «Занимательные задачи» </a:t>
            </a:r>
            <a:br>
              <a:rPr lang="ru-RU" b="1" dirty="0" smtClean="0"/>
            </a:br>
            <a:r>
              <a:rPr lang="ru-RU" b="1" dirty="0" smtClean="0"/>
              <a:t>  Задание 6:  «Логогрифы»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/>
              <a:t>3. Я – пространственное тело,</a:t>
            </a:r>
          </a:p>
          <a:p>
            <a:pPr>
              <a:buNone/>
            </a:pPr>
            <a:r>
              <a:rPr lang="ru-RU" dirty="0"/>
              <a:t>И не сложен я с натуры,</a:t>
            </a:r>
          </a:p>
          <a:p>
            <a:pPr>
              <a:buNone/>
            </a:pPr>
            <a:r>
              <a:rPr lang="ru-RU" dirty="0"/>
              <a:t>Если ж вставить “Л” умело,</a:t>
            </a:r>
          </a:p>
          <a:p>
            <a:pPr>
              <a:buNone/>
            </a:pPr>
            <a:r>
              <a:rPr lang="ru-RU" dirty="0"/>
              <a:t>Стану домом я культуры. </a:t>
            </a:r>
            <a:endParaRPr lang="ru-RU" dirty="0" smtClean="0"/>
          </a:p>
          <a:p>
            <a:pPr>
              <a:buNone/>
            </a:pPr>
            <a:endParaRPr lang="ru-RU" dirty="0"/>
          </a:p>
          <a:p>
            <a:pPr algn="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(</a:t>
            </a:r>
            <a:r>
              <a:rPr lang="ru-RU" b="1" dirty="0">
                <a:solidFill>
                  <a:srgbClr val="FF0000"/>
                </a:solidFill>
              </a:rPr>
              <a:t>Куб – клуб).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6072198" y="4357694"/>
            <a:ext cx="2643206" cy="1071570"/>
          </a:xfrm>
          <a:prstGeom prst="flowChartAlternateProcess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 тур – «Занимательные задачи» </a:t>
            </a:r>
            <a:br>
              <a:rPr lang="ru-RU" b="1" dirty="0" smtClean="0"/>
            </a:br>
            <a:r>
              <a:rPr lang="ru-RU" b="1" dirty="0" smtClean="0"/>
              <a:t>  Задание 6:  «Логогрифы»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/>
              <a:t>4. Я – высокая скала,</a:t>
            </a:r>
          </a:p>
          <a:p>
            <a:pPr>
              <a:buNone/>
            </a:pPr>
            <a:r>
              <a:rPr lang="ru-RU" dirty="0"/>
              <a:t>Если в слове буква “А”,</a:t>
            </a:r>
          </a:p>
          <a:p>
            <a:pPr>
              <a:buNone/>
            </a:pPr>
            <a:r>
              <a:rPr lang="ru-RU" dirty="0"/>
              <a:t>Если “А” на “Б” меняем,</a:t>
            </a:r>
          </a:p>
          <a:p>
            <a:pPr>
              <a:buNone/>
            </a:pPr>
            <a:r>
              <a:rPr lang="ru-RU" dirty="0"/>
              <a:t>То верблюда вспоминаем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/>
          </a:p>
          <a:p>
            <a:pPr algn="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(Гора – горб).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6000760" y="4429132"/>
            <a:ext cx="2571768" cy="100013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 тур – «Занимательные задачи» </a:t>
            </a:r>
            <a:br>
              <a:rPr lang="ru-RU" b="1" dirty="0" smtClean="0"/>
            </a:br>
            <a:r>
              <a:rPr lang="ru-RU" b="1" dirty="0" smtClean="0"/>
              <a:t>  Задание 6:  «Логогрифы»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/>
              <a:t>5. Он – грызун не очень мелкий,</a:t>
            </a:r>
          </a:p>
          <a:p>
            <a:pPr>
              <a:buNone/>
            </a:pPr>
            <a:r>
              <a:rPr lang="ru-RU" dirty="0"/>
              <a:t>Ибо чуть побольше белки,</a:t>
            </a:r>
          </a:p>
          <a:p>
            <a:pPr>
              <a:buNone/>
            </a:pPr>
            <a:r>
              <a:rPr lang="ru-RU" dirty="0"/>
              <a:t>А заменишь “У” на “О” – </a:t>
            </a:r>
          </a:p>
          <a:p>
            <a:pPr>
              <a:buNone/>
            </a:pPr>
            <a:r>
              <a:rPr lang="ru-RU" dirty="0"/>
              <a:t>Будет круглое число. </a:t>
            </a:r>
            <a:endParaRPr lang="ru-RU" dirty="0" smtClean="0"/>
          </a:p>
          <a:p>
            <a:pPr>
              <a:buNone/>
            </a:pPr>
            <a:endParaRPr lang="ru-RU" dirty="0"/>
          </a:p>
          <a:p>
            <a:pPr algn="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(</a:t>
            </a:r>
            <a:r>
              <a:rPr lang="ru-RU" b="1" dirty="0">
                <a:solidFill>
                  <a:srgbClr val="FF0000"/>
                </a:solidFill>
              </a:rPr>
              <a:t>Сурок – сорок).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5286380" y="4143380"/>
            <a:ext cx="3429024" cy="135732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/>
              <a:t>Разминка “Кто самый внимательный”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Picture 12" descr="four_ducks[1]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763281"/>
            <a:ext cx="6572296" cy="6337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3 тур – «Математическая эстафета»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Picture 5" descr="Animate0013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571612"/>
            <a:ext cx="2677026" cy="2248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AG00317_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2643183"/>
            <a:ext cx="2774950" cy="4214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b="1" dirty="0" smtClean="0">
                <a:solidFill>
                  <a:schemeClr val="tx1"/>
                </a:solidFill>
              </a:rPr>
              <a:t>Конец </a:t>
            </a:r>
            <a:endParaRPr lang="ru-RU" sz="8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2 тур – «Занимательные задачи»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Задание 1.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u="sng" dirty="0"/>
              <a:t>Для первой команды: </a:t>
            </a:r>
            <a:endParaRPr lang="ru-RU" u="sng" dirty="0"/>
          </a:p>
          <a:p>
            <a:pPr>
              <a:buNone/>
            </a:pPr>
            <a:r>
              <a:rPr lang="ru-RU" sz="4400" dirty="0"/>
              <a:t>1. </a:t>
            </a:r>
            <a:r>
              <a:rPr lang="ru-RU" sz="4400" dirty="0" err="1"/>
              <a:t>алгибра</a:t>
            </a:r>
            <a:r>
              <a:rPr lang="ru-RU" sz="4400" dirty="0"/>
              <a:t> </a:t>
            </a:r>
          </a:p>
          <a:p>
            <a:pPr>
              <a:buNone/>
            </a:pPr>
            <a:r>
              <a:rPr lang="ru-RU" sz="4400" dirty="0"/>
              <a:t>2. </a:t>
            </a:r>
            <a:r>
              <a:rPr lang="ru-RU" sz="4400" dirty="0" err="1"/>
              <a:t>слажение</a:t>
            </a:r>
            <a:r>
              <a:rPr lang="ru-RU" sz="4400" dirty="0"/>
              <a:t> </a:t>
            </a:r>
          </a:p>
          <a:p>
            <a:pPr>
              <a:buNone/>
            </a:pPr>
            <a:r>
              <a:rPr lang="ru-RU" sz="4400" dirty="0"/>
              <a:t>3. </a:t>
            </a:r>
            <a:r>
              <a:rPr lang="ru-RU" sz="4400" dirty="0" err="1"/>
              <a:t>лучь</a:t>
            </a:r>
            <a:r>
              <a:rPr lang="ru-RU" sz="4400" dirty="0"/>
              <a:t> </a:t>
            </a:r>
          </a:p>
          <a:p>
            <a:pPr>
              <a:buNone/>
            </a:pPr>
            <a:r>
              <a:rPr lang="ru-RU" sz="4400" dirty="0"/>
              <a:t>4. </a:t>
            </a:r>
            <a:r>
              <a:rPr lang="ru-RU" sz="4400" dirty="0" err="1"/>
              <a:t>уровнение</a:t>
            </a:r>
            <a:r>
              <a:rPr lang="ru-RU" sz="4400" dirty="0"/>
              <a:t> </a:t>
            </a:r>
          </a:p>
          <a:p>
            <a:pPr>
              <a:buNone/>
            </a:pPr>
            <a:r>
              <a:rPr lang="ru-RU" sz="4400" dirty="0"/>
              <a:t>5. </a:t>
            </a:r>
            <a:r>
              <a:rPr lang="ru-RU" sz="4400" dirty="0" err="1"/>
              <a:t>абсциса</a:t>
            </a:r>
            <a:r>
              <a:rPr lang="ru-RU" sz="4400" dirty="0"/>
              <a:t> 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u="sng" dirty="0"/>
              <a:t>Для второй команды:</a:t>
            </a:r>
            <a:endParaRPr lang="ru-RU" u="sng" dirty="0"/>
          </a:p>
          <a:p>
            <a:pPr>
              <a:buNone/>
            </a:pPr>
            <a:r>
              <a:rPr lang="ru-RU" sz="4400" dirty="0"/>
              <a:t>1. </a:t>
            </a:r>
            <a:r>
              <a:rPr lang="ru-RU" sz="4400" dirty="0" err="1"/>
              <a:t>матиматика</a:t>
            </a:r>
            <a:endParaRPr lang="ru-RU" sz="4400" dirty="0"/>
          </a:p>
          <a:p>
            <a:pPr>
              <a:buNone/>
            </a:pPr>
            <a:r>
              <a:rPr lang="ru-RU" sz="4400" dirty="0"/>
              <a:t>2. </a:t>
            </a:r>
            <a:r>
              <a:rPr lang="ru-RU" sz="4400" dirty="0" err="1"/>
              <a:t>вычетание</a:t>
            </a:r>
            <a:endParaRPr lang="ru-RU" sz="4400" dirty="0"/>
          </a:p>
          <a:p>
            <a:pPr>
              <a:buNone/>
            </a:pPr>
            <a:r>
              <a:rPr lang="ru-RU" sz="4400" dirty="0"/>
              <a:t>3. </a:t>
            </a:r>
            <a:r>
              <a:rPr lang="ru-RU" sz="4400" dirty="0" err="1"/>
              <a:t>плоскост</a:t>
            </a:r>
            <a:endParaRPr lang="ru-RU" sz="4400" dirty="0"/>
          </a:p>
          <a:p>
            <a:pPr>
              <a:buNone/>
            </a:pPr>
            <a:r>
              <a:rPr lang="ru-RU" sz="4400" dirty="0"/>
              <a:t>4. </a:t>
            </a:r>
            <a:r>
              <a:rPr lang="ru-RU" sz="4400" dirty="0" err="1"/>
              <a:t>прапорция</a:t>
            </a:r>
            <a:endParaRPr lang="ru-RU" sz="4400" dirty="0"/>
          </a:p>
          <a:p>
            <a:pPr>
              <a:buNone/>
            </a:pPr>
            <a:r>
              <a:rPr lang="ru-RU" sz="4400" dirty="0"/>
              <a:t>5. </a:t>
            </a:r>
            <a:r>
              <a:rPr lang="ru-RU" sz="4400" dirty="0" err="1"/>
              <a:t>ардината</a:t>
            </a:r>
            <a:r>
              <a:rPr lang="ru-RU" sz="4400" dirty="0"/>
              <a:t>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Правильные ответы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u="sng" dirty="0" smtClean="0"/>
              <a:t>Для первой команды: </a:t>
            </a:r>
            <a:endParaRPr lang="ru-RU" u="sng" dirty="0" smtClean="0"/>
          </a:p>
          <a:p>
            <a:pPr>
              <a:buNone/>
            </a:pPr>
            <a:r>
              <a:rPr lang="ru-RU" sz="4400" b="1" dirty="0" smtClean="0"/>
              <a:t>1. алг</a:t>
            </a:r>
            <a:r>
              <a:rPr lang="ru-RU" sz="4400" b="1" dirty="0" smtClean="0">
                <a:solidFill>
                  <a:srgbClr val="FF0000"/>
                </a:solidFill>
              </a:rPr>
              <a:t>е</a:t>
            </a:r>
            <a:r>
              <a:rPr lang="ru-RU" sz="4400" b="1" dirty="0" smtClean="0"/>
              <a:t>бра </a:t>
            </a:r>
          </a:p>
          <a:p>
            <a:pPr>
              <a:buNone/>
            </a:pPr>
            <a:r>
              <a:rPr lang="ru-RU" sz="4400" b="1" dirty="0" smtClean="0"/>
              <a:t>2. сл</a:t>
            </a:r>
            <a:r>
              <a:rPr lang="ru-RU" sz="4400" b="1" dirty="0" smtClean="0">
                <a:solidFill>
                  <a:srgbClr val="FF0000"/>
                </a:solidFill>
              </a:rPr>
              <a:t>о</a:t>
            </a:r>
            <a:r>
              <a:rPr lang="ru-RU" sz="4400" b="1" dirty="0" smtClean="0"/>
              <a:t>жение </a:t>
            </a:r>
          </a:p>
          <a:p>
            <a:pPr>
              <a:buNone/>
            </a:pPr>
            <a:r>
              <a:rPr lang="ru-RU" sz="4400" b="1" dirty="0" smtClean="0"/>
              <a:t>3. луч </a:t>
            </a:r>
          </a:p>
          <a:p>
            <a:pPr>
              <a:buNone/>
            </a:pPr>
            <a:r>
              <a:rPr lang="ru-RU" sz="4400" b="1" dirty="0" smtClean="0"/>
              <a:t>4. ур</a:t>
            </a:r>
            <a:r>
              <a:rPr lang="ru-RU" sz="4400" b="1" dirty="0" smtClean="0">
                <a:solidFill>
                  <a:srgbClr val="FF0000"/>
                </a:solidFill>
              </a:rPr>
              <a:t>а</a:t>
            </a:r>
            <a:r>
              <a:rPr lang="ru-RU" sz="4400" b="1" dirty="0" smtClean="0"/>
              <a:t>внение </a:t>
            </a:r>
          </a:p>
          <a:p>
            <a:pPr>
              <a:buNone/>
            </a:pPr>
            <a:r>
              <a:rPr lang="ru-RU" sz="4400" b="1" dirty="0" smtClean="0"/>
              <a:t>5. абсци</a:t>
            </a:r>
            <a:r>
              <a:rPr lang="ru-RU" sz="4400" b="1" dirty="0" smtClean="0">
                <a:solidFill>
                  <a:srgbClr val="FF0000"/>
                </a:solidFill>
              </a:rPr>
              <a:t>с</a:t>
            </a:r>
            <a:r>
              <a:rPr lang="ru-RU" sz="4400" b="1" dirty="0" smtClean="0"/>
              <a:t>са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u="sng" dirty="0" smtClean="0"/>
              <a:t>Для второй команды:</a:t>
            </a:r>
            <a:endParaRPr lang="ru-RU" u="sng" dirty="0" smtClean="0"/>
          </a:p>
          <a:p>
            <a:pPr>
              <a:buNone/>
            </a:pPr>
            <a:r>
              <a:rPr lang="ru-RU" sz="4400" b="1" dirty="0" smtClean="0"/>
              <a:t>1. мат</a:t>
            </a:r>
            <a:r>
              <a:rPr lang="ru-RU" sz="4400" b="1" dirty="0" smtClean="0">
                <a:solidFill>
                  <a:srgbClr val="FF0000"/>
                </a:solidFill>
              </a:rPr>
              <a:t>е</a:t>
            </a:r>
            <a:r>
              <a:rPr lang="ru-RU" sz="4400" b="1" dirty="0" smtClean="0"/>
              <a:t>матика</a:t>
            </a:r>
          </a:p>
          <a:p>
            <a:pPr>
              <a:buNone/>
            </a:pPr>
            <a:r>
              <a:rPr lang="ru-RU" sz="4400" b="1" dirty="0" smtClean="0"/>
              <a:t>2. выч</a:t>
            </a:r>
            <a:r>
              <a:rPr lang="ru-RU" sz="4400" b="1" dirty="0" smtClean="0">
                <a:solidFill>
                  <a:srgbClr val="FF0000"/>
                </a:solidFill>
              </a:rPr>
              <a:t>и</a:t>
            </a:r>
            <a:r>
              <a:rPr lang="ru-RU" sz="4400" b="1" dirty="0" smtClean="0"/>
              <a:t>тание</a:t>
            </a:r>
          </a:p>
          <a:p>
            <a:pPr>
              <a:buNone/>
            </a:pPr>
            <a:r>
              <a:rPr lang="ru-RU" sz="4400" b="1" dirty="0" smtClean="0"/>
              <a:t>3. плоскост</a:t>
            </a:r>
            <a:r>
              <a:rPr lang="ru-RU" sz="4400" b="1" dirty="0" smtClean="0">
                <a:solidFill>
                  <a:srgbClr val="FF0000"/>
                </a:solidFill>
              </a:rPr>
              <a:t>ь</a:t>
            </a:r>
          </a:p>
          <a:p>
            <a:pPr>
              <a:buNone/>
            </a:pPr>
            <a:r>
              <a:rPr lang="ru-RU" sz="4400" b="1" dirty="0" smtClean="0"/>
              <a:t>4. пр</a:t>
            </a:r>
            <a:r>
              <a:rPr lang="ru-RU" sz="4400" b="1" dirty="0" smtClean="0">
                <a:solidFill>
                  <a:srgbClr val="FF0000"/>
                </a:solidFill>
              </a:rPr>
              <a:t>о</a:t>
            </a:r>
            <a:r>
              <a:rPr lang="ru-RU" sz="4400" b="1" dirty="0" smtClean="0"/>
              <a:t>порция</a:t>
            </a:r>
          </a:p>
          <a:p>
            <a:pPr>
              <a:buNone/>
            </a:pPr>
            <a:r>
              <a:rPr lang="ru-RU" sz="4400" b="1" dirty="0" smtClean="0"/>
              <a:t>5. </a:t>
            </a:r>
            <a:r>
              <a:rPr lang="ru-RU" sz="4400" b="1" dirty="0">
                <a:solidFill>
                  <a:srgbClr val="FF0000"/>
                </a:solidFill>
              </a:rPr>
              <a:t>о</a:t>
            </a:r>
            <a:r>
              <a:rPr lang="ru-RU" sz="4400" b="1" dirty="0" smtClean="0"/>
              <a:t>рдината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 тур – «Занимательные задачи» </a:t>
            </a:r>
            <a:br>
              <a:rPr lang="ru-RU" b="1" dirty="0" smtClean="0"/>
            </a:br>
            <a:r>
              <a:rPr lang="ru-RU" b="1" dirty="0" smtClean="0"/>
              <a:t>Задание 2.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643570" y="2214554"/>
            <a:ext cx="857256" cy="107157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786314" y="2214554"/>
            <a:ext cx="857256" cy="107157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643570" y="3286124"/>
            <a:ext cx="857256" cy="107157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786314" y="3286124"/>
            <a:ext cx="857256" cy="107157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929058" y="3286124"/>
            <a:ext cx="857256" cy="107157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071802" y="4357694"/>
            <a:ext cx="857256" cy="107157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929058" y="4357694"/>
            <a:ext cx="857256" cy="107157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786314" y="4357694"/>
            <a:ext cx="857256" cy="107157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643570" y="4357694"/>
            <a:ext cx="857256" cy="107157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3428992" y="5429264"/>
            <a:ext cx="785818" cy="92869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5143504" y="5429264"/>
            <a:ext cx="785818" cy="92869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ый треугольник 17"/>
          <p:cNvSpPr/>
          <p:nvPr/>
        </p:nvSpPr>
        <p:spPr>
          <a:xfrm rot="16200000">
            <a:off x="2964645" y="3393281"/>
            <a:ext cx="1071570" cy="857256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ownloads\i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1305"/>
            <a:ext cx="6184261" cy="6836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 тур – «Занимательные задачи» </a:t>
            </a:r>
            <a:br>
              <a:rPr lang="ru-RU" b="1" dirty="0" smtClean="0"/>
            </a:br>
            <a:r>
              <a:rPr lang="ru-RU" b="1" dirty="0" smtClean="0"/>
              <a:t>Задание 3. «Математика в стихах»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ru-RU" b="1" i="1" u="sng" dirty="0" smtClean="0"/>
              <a:t>1 </a:t>
            </a:r>
            <a:r>
              <a:rPr lang="ru-RU" b="1" i="1" u="sng" dirty="0"/>
              <a:t>балл –</a:t>
            </a:r>
          </a:p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Два сына и два отца </a:t>
            </a:r>
          </a:p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Съели по два яйца.</a:t>
            </a:r>
          </a:p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 сколько яиц съел каждый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endParaRPr lang="ru-RU" dirty="0"/>
          </a:p>
          <a:p>
            <a:pPr algn="ctr">
              <a:buNone/>
            </a:pPr>
            <a:r>
              <a:rPr lang="ru-RU" dirty="0">
                <a:solidFill>
                  <a:srgbClr val="FF0000"/>
                </a:solidFill>
              </a:rPr>
              <a:t>(по одному)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357554" y="4500570"/>
            <a:ext cx="2357454" cy="85725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Картинка 54 из 49456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53212" y="4143381"/>
            <a:ext cx="2490788" cy="2714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 тур – «Занимательные задачи» </a:t>
            </a:r>
            <a:br>
              <a:rPr lang="ru-RU" b="1" dirty="0" smtClean="0"/>
            </a:br>
            <a:r>
              <a:rPr lang="ru-RU" b="1" dirty="0" smtClean="0"/>
              <a:t>Задание 3. «Математика в стихах»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ru-RU" i="1" u="sng" dirty="0" smtClean="0"/>
              <a:t> </a:t>
            </a:r>
            <a:r>
              <a:rPr lang="ru-RU" b="1" i="1" u="sng" dirty="0"/>
              <a:t>2 балла –</a:t>
            </a:r>
            <a:endParaRPr lang="ru-RU" i="1" u="sng" dirty="0"/>
          </a:p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О какой фигуре идет речь?</a:t>
            </a:r>
          </a:p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Мне служит головой вершина.</a:t>
            </a:r>
          </a:p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А то , что вы считаете ногами,</a:t>
            </a:r>
          </a:p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Все называют сторонами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  <a:p>
            <a:pPr algn="ctr">
              <a:buNone/>
            </a:pPr>
            <a:r>
              <a:rPr lang="ru-RU" dirty="0">
                <a:solidFill>
                  <a:srgbClr val="FF0000"/>
                </a:solidFill>
              </a:rPr>
              <a:t>(угол)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714744" y="5143512"/>
            <a:ext cx="1714512" cy="71438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7" descr="large9573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68244" y="4214818"/>
            <a:ext cx="1775756" cy="26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 тур – «Занимательные задачи» </a:t>
            </a:r>
            <a:br>
              <a:rPr lang="ru-RU" b="1" dirty="0" smtClean="0"/>
            </a:br>
            <a:r>
              <a:rPr lang="ru-RU" b="1" dirty="0" smtClean="0"/>
              <a:t>Задание 3. «Математика в стихах»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ru-RU" b="1" i="1" u="sng" dirty="0" smtClean="0"/>
              <a:t> </a:t>
            </a:r>
            <a:r>
              <a:rPr lang="ru-RU" b="1" i="1" u="sng" dirty="0"/>
              <a:t>3 балла </a:t>
            </a:r>
          </a:p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О какой фигуре идет речь?</a:t>
            </a:r>
          </a:p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Я – невидимка! В этом суть моя.</a:t>
            </a:r>
          </a:p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Хотя меня нельзя измерить,</a:t>
            </a:r>
          </a:p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настолько я ничтожна и мала.</a:t>
            </a:r>
          </a:p>
          <a:p>
            <a:pPr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точка)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3571868" y="5072074"/>
            <a:ext cx="2357454" cy="85725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5" descr="confused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68" y="4500570"/>
            <a:ext cx="2000232" cy="2357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822</Words>
  <Application>Microsoft Office PowerPoint</Application>
  <PresentationFormat>Экран (4:3)</PresentationFormat>
  <Paragraphs>156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Викторина по математике для 6 класса «Счастливая семерка»</vt:lpstr>
      <vt:lpstr>1 тур – конкурс капитанов  “Веселые вопросы” </vt:lpstr>
      <vt:lpstr>2 тур – «Занимательные задачи»  Задание 1. </vt:lpstr>
      <vt:lpstr>Правильные ответы</vt:lpstr>
      <vt:lpstr>2 тур – «Занимательные задачи»  Задание 2.</vt:lpstr>
      <vt:lpstr>Слайд 6</vt:lpstr>
      <vt:lpstr>2 тур – «Занимательные задачи»  Задание 3. «Математика в стихах»</vt:lpstr>
      <vt:lpstr>2 тур – «Занимательные задачи»  Задание 3. «Математика в стихах»</vt:lpstr>
      <vt:lpstr>2 тур – «Занимательные задачи»  Задание 3. «Математика в стихах»</vt:lpstr>
      <vt:lpstr>2 тур – «Занимательные задачи»  Задание 3. «Математика в стихах»</vt:lpstr>
      <vt:lpstr>2 тур – «Занимательные задачи»  Задание 3. «Математика в стихах»</vt:lpstr>
      <vt:lpstr>2 тур – «Занимательные задачи»  Задание 3. «Мысли логически»</vt:lpstr>
      <vt:lpstr>2 тур – «Занимательные задачи»  Задание 3. «Мысли логически»</vt:lpstr>
      <vt:lpstr>2 тур – «Занимательные задачи»  Задание 3. «Мысли логически»</vt:lpstr>
      <vt:lpstr>2 тур – «Занимательные задачи»  Задание 3. «Найди закономерность»</vt:lpstr>
      <vt:lpstr>2 тур – «Занимательные задачи»  Задание 3. «Найди закономерность»</vt:lpstr>
      <vt:lpstr>2 тур – «Занимательные задачи»  Задание 3. «Найди закономерность»</vt:lpstr>
      <vt:lpstr>2 тур – «Занимательные задачи»  Задание 3. «Найди закономерность»</vt:lpstr>
      <vt:lpstr>2 тур – «Занимательные задачи»  Задание 3. «Найди закономерность»</vt:lpstr>
      <vt:lpstr>2 тур – «Занимательные задачи»    Задание 6:  «Логогрифы» </vt:lpstr>
      <vt:lpstr>2 тур – «Занимательные задачи»    Задание 6:  «Логогрифы»</vt:lpstr>
      <vt:lpstr>2 тур – «Занимательные задачи»    Задание 6:  «Логогрифы»</vt:lpstr>
      <vt:lpstr>2 тур – «Занимательные задачи»    Задание 6:  «Логогрифы»</vt:lpstr>
      <vt:lpstr>2 тур – «Занимательные задачи»    Задание 6:  «Логогрифы»</vt:lpstr>
      <vt:lpstr>Разминка “Кто самый внимательный” </vt:lpstr>
      <vt:lpstr>3 тур – «Математическая эстафета» </vt:lpstr>
      <vt:lpstr>Слайд 27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«Великолепная семерка»</dc:title>
  <dc:creator>Admin</dc:creator>
  <cp:lastModifiedBy>Admin</cp:lastModifiedBy>
  <cp:revision>12</cp:revision>
  <dcterms:created xsi:type="dcterms:W3CDTF">2013-12-19T16:49:54Z</dcterms:created>
  <dcterms:modified xsi:type="dcterms:W3CDTF">2014-10-14T10:40:03Z</dcterms:modified>
</cp:coreProperties>
</file>