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2" r:id="rId6"/>
    <p:sldId id="273" r:id="rId7"/>
    <p:sldId id="274" r:id="rId8"/>
    <p:sldId id="275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7" r:id="rId18"/>
    <p:sldId id="278" r:id="rId19"/>
    <p:sldId id="279" r:id="rId20"/>
    <p:sldId id="280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2F7A"/>
    <a:srgbClr val="45B8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900igr.net/datas/okruzhajuschij-mir/Okruzhajuschij-mir-Ptitsy/0014-014-Uznaj-ptitsu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&#1080;&#1089;&#1090;&#1088;&#1072;&#1090;&#1086;&#1088;\Desktop\&#1082;&#1083;.&#1095;&#1072;&#1089;\&#1055;&#1088;&#1080;&#1083;&#1086;&#1078;&#1077;&#1085;&#1080;&#1077;%201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source=wiz&amp;text=%D1%84%D0%BE%D1%82%D0%BE%D0%B3%D1%80%D0%B0%D1%84%D0%B8%D0%B8%20%D0%B2%D0%BE%D1%80%D0%BE%D0%B1%D1%8C%D1%8F,%20%D1%81%D0%B8%D0%BD%D0%B8%D1%86%D1%8B,%20%D0%BF%D0%BE%D0%BF%D0%BE%D0%BB%D0%B7%D0%B5%D0%BD%D1%8C,%20%D1%81%D0%BD%D0%B5%D0%B3%D0%B8%D1%80%D1%8C&amp;noreask=1&amp;img_url=http://img0.liveinternet.ru/images/attach/c/4/82/414/82414590_200811222137341.jpg&amp;pos=137&amp;rpt=simage&amp;lr=65" TargetMode="External"/><Relationship Id="rId13" Type="http://schemas.openxmlformats.org/officeDocument/2006/relationships/image" Target="../media/image31.jpeg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12" Type="http://schemas.openxmlformats.org/officeDocument/2006/relationships/image" Target="../media/image30.jpeg"/><Relationship Id="rId2" Type="http://schemas.openxmlformats.org/officeDocument/2006/relationships/hyperlink" Target="http://images.yandex.ru/yandsearch?source=wiz&amp;text=%D1%84%D0%BE%D1%82%D0%BE%D0%B3%D1%80%D0%B0%D1%84%D0%B8%D0%B8%20%D0%B2%D0%BE%D1%80%D0%BE%D0%B1%D1%8C%D1%8F,%20%D1%81%D0%B8%D0%BD%D0%B8%D1%86%D1%8B,%20%D0%BF%D0%BE%D0%BF%D0%BE%D0%BB%D0%B7%D0%B5%D0%BD%D1%8C,%20%D1%81%D0%BD%D0%B5%D0%B3%D0%B8%D1%80%D1%8C&amp;noreask=1&amp;img_url=http://www.barbariki.ru/images/feeder/22.jpg&amp;pos=134&amp;rpt=simage&amp;lr=6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0.liveinternet.ru/images/attach/c/4/79/699/79699932_4483843_f520.jpg" TargetMode="External"/><Relationship Id="rId11" Type="http://schemas.openxmlformats.org/officeDocument/2006/relationships/image" Target="../media/image29.jpeg"/><Relationship Id="rId5" Type="http://schemas.openxmlformats.org/officeDocument/2006/relationships/image" Target="../media/image25.jpeg"/><Relationship Id="rId10" Type="http://schemas.openxmlformats.org/officeDocument/2006/relationships/image" Target="../media/image28.jpeg"/><Relationship Id="rId4" Type="http://schemas.openxmlformats.org/officeDocument/2006/relationships/hyperlink" Target="http://images.yandex.ru/yandsearch?source=wiz&amp;text=%D1%84%D0%BE%D1%82%D0%BE%D0%B3%D1%80%D0%B0%D1%84%D0%B8%D0%B8%20%D0%B2%D0%BE%D1%80%D0%BE%D0%B1%D1%8C%D1%8F,%20%D1%81%D0%B8%D0%BD%D0%B8%D1%86%D1%8B,%20%D0%BF%D0%BE%D0%BF%D0%BE%D0%BB%D0%B7%D0%B5%D0%BD%D1%8C,%20%D1%81%D0%BD%D0%B5%D0%B3%D0%B8%D1%80%D1%8C&amp;noreask=1&amp;img_url=http://files.web2edu.ru/0e8d5ca7-6947-4b06-acbe-4bec2c5acbe9/4ee86965-00a8-4a5b-81dc-e8acc0a5aa7a.jpg&amp;pos=132&amp;rpt=simage&amp;lr=65" TargetMode="External"/><Relationship Id="rId9" Type="http://schemas.openxmlformats.org/officeDocument/2006/relationships/image" Target="../media/image27.jpeg"/><Relationship Id="rId1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&#1080;&#1089;&#1090;&#1088;&#1072;&#1090;&#1086;&#1088;\Desktop\&#1082;&#1083;.&#1095;&#1072;&#1089;\&#1055;&#1088;&#1080;&#1083;&#1086;&#1078;&#1077;&#1085;&#1080;&#1077;%202.mp3" TargetMode="External"/><Relationship Id="rId6" Type="http://schemas.openxmlformats.org/officeDocument/2006/relationships/image" Target="../media/image11.jpeg"/><Relationship Id="rId5" Type="http://schemas.openxmlformats.org/officeDocument/2006/relationships/hyperlink" Target="http://content.foto.mail.ru/mail/masharez-98/_answers/i-100.jpg" TargetMode="External"/><Relationship Id="rId4" Type="http://schemas.openxmlformats.org/officeDocument/2006/relationships/image" Target="../media/image19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kartinki/nasekomye-i-ptitsy/Ptitsy-7.files/013-Ventsenosnyj-zhuravl.html" TargetMode="External"/><Relationship Id="rId2" Type="http://schemas.openxmlformats.org/officeDocument/2006/relationships/hyperlink" Target="http://zaiushka.ru/publ/kartinki/obuchajushhie_kartinki/pticy_kartinki_so_slogami/23-1-0-13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vetok-v-podarok.ru/kormushka-dlya-ptits-svoimi-rukami-vidy-kormushek/" TargetMode="External"/><Relationship Id="rId5" Type="http://schemas.openxmlformats.org/officeDocument/2006/relationships/hyperlink" Target="http://www.zooclub.ru/birds/vidy/265.shtml" TargetMode="External"/><Relationship Id="rId4" Type="http://schemas.openxmlformats.org/officeDocument/2006/relationships/hyperlink" Target="http://images.rambler.ru/srch?query=%D0%9A%D0%B0%D1%80%D1%82%D0%B8%D0%BD%D0%BA%D0%B8%20%D0%B3%D0%B0%D0%BB%D0%BA%D0%B8,%20%D0%BA%D1%83%D0%BA%D1%83%D1%88%D0%BA%D0%B8&amp;adult=on&amp;i=0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hyperlink" Target="http://images.yandex.ru/yandsearch?source=wiz&amp;text=%D1%84%D0%BE%D1%82%D0%BE%D0%B3%D1%80%D0%B0%D1%84%D0%B8%D0%B8%20%D0%B2%D0%BE%D1%80%D0%BE%D0%B1%D1%8C%D1%8F,%20%D1%81%D0%B8%D0%BD%D0%B8%D1%86%D1%8B,%20%D0%BF%D0%BE%D0%BF%D0%BE%D0%BB%D0%B7%D0%B5%D0%BD%D1%8C,%20%D1%81%D0%BD%D0%B5%D0%B3%D0%B8%D1%80%D1%8C&amp;noreask=1&amp;img_url=http://content.foto.mail.ru/mail/trubet-l/_answers/i-24.jpg&amp;pos=94&amp;rpt=simage&amp;lr=65" TargetMode="External"/><Relationship Id="rId18" Type="http://schemas.openxmlformats.org/officeDocument/2006/relationships/image" Target="../media/image11.jpeg"/><Relationship Id="rId3" Type="http://schemas.openxmlformats.org/officeDocument/2006/relationships/hyperlink" Target="http://www.dig-photo.info/g12/data/12-00007.jpg" TargetMode="External"/><Relationship Id="rId7" Type="http://schemas.openxmlformats.org/officeDocument/2006/relationships/hyperlink" Target="http://www.kartravel.ru/wp-content/uploads/2013/01/kar-ptichka90.jpg" TargetMode="External"/><Relationship Id="rId12" Type="http://schemas.openxmlformats.org/officeDocument/2006/relationships/image" Target="../media/image8.jpeg"/><Relationship Id="rId17" Type="http://schemas.openxmlformats.org/officeDocument/2006/relationships/hyperlink" Target="http://content.foto.mail.ru/mail/masharez-98/_answers/i-100.jpg" TargetMode="Externa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.jpeg"/><Relationship Id="rId1" Type="http://schemas.openxmlformats.org/officeDocument/2006/relationships/audio" Target="file:///C:\Users\&#1040;&#1076;&#1084;&#1080;&#1085;&#1080;&#1089;&#1090;&#1088;&#1072;&#1090;&#1086;&#1088;\Desktop\&#1082;&#1083;.&#1095;&#1072;&#1089;\&#1055;&#1088;&#1080;&#1083;&#1086;&#1078;&#1077;&#1085;&#1080;&#1077;%202.mp3" TargetMode="External"/><Relationship Id="rId6" Type="http://schemas.openxmlformats.org/officeDocument/2006/relationships/image" Target="../media/image5.jpeg"/><Relationship Id="rId11" Type="http://schemas.openxmlformats.org/officeDocument/2006/relationships/hyperlink" Target="http://images.yandex.ru/yandsearch?source=wiz&amp;text=%D1%84%D0%BE%D1%82%D0%BE%D0%B3%D1%80%D0%B0%D1%84%D0%B8%D0%B8%20%D0%B2%D0%BE%D1%80%D0%BE%D0%B1%D1%8C%D1%8F,%20%D1%81%D0%B8%D0%BD%D0%B8%D1%86%D1%8B,%20%D0%BF%D0%BE%D0%BF%D0%BE%D0%BB%D0%B7%D0%B5%D0%BD%D1%8C,%20%D1%81%D0%BD%D0%B5%D0%B3%D0%B8%D1%80%D1%8C&amp;noreask=1&amp;img_url=http://www.rbcu.ru/upload/forum/upload/666/10411__MG_6634-1.jpg&amp;pos=89&amp;rpt=simage&amp;lr=65" TargetMode="External"/><Relationship Id="rId5" Type="http://schemas.openxmlformats.org/officeDocument/2006/relationships/hyperlink" Target="http://900igr.net/datas/okruzhajuschij-mir/Okruzhajuschij-mir-Ptitsy/0014-014-Uznaj-ptitsu.jpg" TargetMode="External"/><Relationship Id="rId15" Type="http://schemas.openxmlformats.org/officeDocument/2006/relationships/hyperlink" Target="http://images.yandex.ru/yandsearch?source=wiz&amp;text=%D1%84%D0%BE%D1%82%D0%BE%D0%B3%D1%80%D0%B0%D1%84%D0%B8%D0%B8%20%D0%B2%D0%BE%D1%80%D0%BE%D0%B1%D1%8C%D1%8F,%20%D1%81%D0%B8%D0%BD%D0%B8%D1%86%D1%8B,%20%D0%BF%D0%BE%D0%BF%D0%BE%D0%BB%D0%B7%D0%B5%D0%BD%D1%8C,%20%D1%81%D0%BD%D0%B5%D0%B3%D0%B8%D1%80%D1%8C&amp;noreask=1&amp;img_url=http://shkolazhizni.ru/img/content/i71/71915.jpg&amp;pos=101&amp;rpt=simage&amp;lr=65" TargetMode="External"/><Relationship Id="rId10" Type="http://schemas.openxmlformats.org/officeDocument/2006/relationships/image" Target="../media/image7.jpeg"/><Relationship Id="rId19" Type="http://schemas.openxmlformats.org/officeDocument/2006/relationships/image" Target="../media/image12.png"/><Relationship Id="rId4" Type="http://schemas.openxmlformats.org/officeDocument/2006/relationships/image" Target="../media/image4.jpeg"/><Relationship Id="rId9" Type="http://schemas.openxmlformats.org/officeDocument/2006/relationships/hyperlink" Target="http://images.yandex.ru/yandsearch?source=wiz&amp;text=%D1%84%D0%BE%D1%82%D0%BE%D0%B3%D1%80%D0%B0%D1%84%D0%B8%D0%B8%20%D0%B2%D0%BE%D1%80%D0%BE%D0%B1%D1%8C%D1%8F,%20%D1%81%D0%B8%D0%BD%D0%B8%D1%86%D1%8B,%20%D0%BF%D0%BE%D0%BF%D0%BE%D0%BB%D0%B7%D0%B5%D0%BD%D1%8C,%20%D1%81%D0%BD%D0%B5%D0%B3%D0%B8%D1%80%D1%8C&amp;noreask=1&amp;img_url=http://rudocs.exdat.com/pars_docs/tw_refs/406/405414/405414_html_m6e17c16a.jpg&amp;pos=60&amp;rpt=simage&amp;lr=65" TargetMode="External"/><Relationship Id="rId1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source=wiz&amp;text=%D1%84%D0%BE%D1%82%D0%BE%D0%B3%D1%80%D0%B0%D1%84%D0%B8%D0%B8%20%D0%B2%D0%BE%D1%80%D0%BE%D0%B1%D1%8C%D1%8F,%20%D1%81%D0%B8%D0%BD%D0%B8%D1%86%D1%8B,%20%D0%BF%D0%BE%D0%BF%D0%BE%D0%BB%D0%B7%D0%B5%D0%BD%D1%8C,%20%D1%81%D0%BD%D0%B5%D0%B3%D0%B8%D1%80%D1%8C&amp;noreask=1&amp;img_url=http://www.kakras.ru/interesn/priroda/img-snd/sviristeli.jpg&amp;pos=82&amp;rpt=simage&amp;lr=65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Картинки\Природа\Леса, Поля и Деревья\000394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1000108"/>
            <a:ext cx="5857916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Классный час 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«Наши маленькие друзья»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5500702"/>
            <a:ext cx="3500462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Приготовила учитель МКОУ «</a:t>
            </a:r>
            <a:r>
              <a:rPr lang="ru-RU" dirty="0" err="1" smtClean="0"/>
              <a:t>Тутончанская</a:t>
            </a:r>
            <a:r>
              <a:rPr lang="ru-RU" dirty="0" smtClean="0"/>
              <a:t> средняя общеобразовательная школа» Чарина Алёна Викторовна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1-я страница – «Загадки»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rot="21010267">
            <a:off x="536296" y="1578655"/>
            <a:ext cx="3957651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Всех перелётных птиц черней,</a:t>
            </a:r>
          </a:p>
          <a:p>
            <a:pPr>
              <a:buNone/>
            </a:pPr>
            <a:r>
              <a:rPr lang="ru-RU" dirty="0" smtClean="0"/>
              <a:t>Чистит пашню от червей.</a:t>
            </a:r>
            <a:endParaRPr lang="ru-RU" dirty="0"/>
          </a:p>
        </p:txBody>
      </p:sp>
      <p:pic>
        <p:nvPicPr>
          <p:cNvPr id="5" name="Содержимое 4" descr="http://zaiushka.ru/_pu/1/64530309.jpg"/>
          <p:cNvPicPr>
            <a:picLocks noGrp="1"/>
          </p:cNvPicPr>
          <p:nvPr>
            <p:ph sz="half" idx="2"/>
          </p:nvPr>
        </p:nvPicPr>
        <p:blipFill>
          <a:blip r:embed="rId2"/>
          <a:srcRect b="4187"/>
          <a:stretch>
            <a:fillRect/>
          </a:stretch>
        </p:blipFill>
        <p:spPr bwMode="auto">
          <a:xfrm>
            <a:off x="4929190" y="1285860"/>
            <a:ext cx="3690938" cy="465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rot="21197693">
            <a:off x="421151" y="2045025"/>
            <a:ext cx="4661755" cy="381659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Каждый год я к вам лечу – </a:t>
            </a:r>
          </a:p>
          <a:p>
            <a:pPr>
              <a:buNone/>
            </a:pPr>
            <a:r>
              <a:rPr lang="ru-RU" dirty="0" smtClean="0"/>
              <a:t>Зимовать у вас хочу.</a:t>
            </a:r>
          </a:p>
          <a:p>
            <a:pPr>
              <a:buNone/>
            </a:pPr>
            <a:r>
              <a:rPr lang="ru-RU" dirty="0" smtClean="0"/>
              <a:t>Я ещё красней зимой,</a:t>
            </a:r>
          </a:p>
          <a:p>
            <a:pPr>
              <a:buNone/>
            </a:pPr>
            <a:r>
              <a:rPr lang="ru-RU" dirty="0" smtClean="0"/>
              <a:t>Ярко-красный галстук мой.</a:t>
            </a:r>
            <a:endParaRPr lang="ru-RU" dirty="0"/>
          </a:p>
        </p:txBody>
      </p:sp>
      <p:pic>
        <p:nvPicPr>
          <p:cNvPr id="7" name="Содержимое 6" descr="http://zaiushka.ru/_pu/1/49332015.jpg"/>
          <p:cNvPicPr>
            <a:picLocks noGrp="1"/>
          </p:cNvPicPr>
          <p:nvPr>
            <p:ph sz="half" idx="2"/>
          </p:nvPr>
        </p:nvPicPr>
        <p:blipFill>
          <a:blip r:embed="rId2"/>
          <a:srcRect b="4187"/>
          <a:stretch>
            <a:fillRect/>
          </a:stretch>
        </p:blipFill>
        <p:spPr bwMode="auto">
          <a:xfrm>
            <a:off x="5072066" y="1285860"/>
            <a:ext cx="3405186" cy="443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rot="21050081">
            <a:off x="779894" y="1969832"/>
            <a:ext cx="4145147" cy="40846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два, на три километра</a:t>
            </a:r>
          </a:p>
          <a:p>
            <a:pPr>
              <a:buNone/>
            </a:pPr>
            <a:r>
              <a:rPr lang="ru-RU" dirty="0" smtClean="0"/>
              <a:t>Поднимаюсь и кружу.</a:t>
            </a:r>
          </a:p>
          <a:p>
            <a:pPr>
              <a:buNone/>
            </a:pPr>
            <a:r>
              <a:rPr lang="ru-RU" dirty="0" smtClean="0"/>
              <a:t>С высоты огромной этой</a:t>
            </a:r>
          </a:p>
          <a:p>
            <a:pPr>
              <a:buNone/>
            </a:pPr>
            <a:r>
              <a:rPr lang="ru-RU" dirty="0" smtClean="0"/>
              <a:t>Даже мышь я разгляжу.</a:t>
            </a:r>
            <a:endParaRPr lang="ru-RU" dirty="0"/>
          </a:p>
        </p:txBody>
      </p:sp>
      <p:pic>
        <p:nvPicPr>
          <p:cNvPr id="5" name="Содержимое 4" descr="Степной орёл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643050"/>
            <a:ext cx="3500439" cy="366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rot="20877809">
            <a:off x="710216" y="2903552"/>
            <a:ext cx="4530066" cy="310632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Днём слепа, ночью зряча.</a:t>
            </a:r>
          </a:p>
          <a:p>
            <a:pPr>
              <a:buNone/>
            </a:pPr>
            <a:r>
              <a:rPr lang="ru-RU" dirty="0" smtClean="0"/>
              <a:t>Мышей ловит, но не кот.</a:t>
            </a:r>
            <a:endParaRPr lang="ru-RU" dirty="0"/>
          </a:p>
        </p:txBody>
      </p:sp>
      <p:pic>
        <p:nvPicPr>
          <p:cNvPr id="3074" name="Picture 2" descr="C:\Users\Администратор\Desktop\Картинки\Животный мир\Птицы\000168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31722" r="22287"/>
          <a:stretch>
            <a:fillRect/>
          </a:stretch>
        </p:blipFill>
        <p:spPr bwMode="auto">
          <a:xfrm rot="729102">
            <a:off x="5857884" y="1928802"/>
            <a:ext cx="2571768" cy="3753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rot="20829082">
            <a:off x="537343" y="2311970"/>
            <a:ext cx="4038600" cy="38051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Встали братья на ходули,</a:t>
            </a:r>
          </a:p>
          <a:p>
            <a:pPr>
              <a:buNone/>
            </a:pPr>
            <a:r>
              <a:rPr lang="ru-RU" dirty="0" smtClean="0"/>
              <a:t>Ищут корма по пути.</a:t>
            </a:r>
          </a:p>
          <a:p>
            <a:pPr>
              <a:buNone/>
            </a:pPr>
            <a:r>
              <a:rPr lang="ru-RU" dirty="0" smtClean="0"/>
              <a:t>На ходу ли, на бегу ли</a:t>
            </a:r>
          </a:p>
          <a:p>
            <a:pPr>
              <a:buNone/>
            </a:pPr>
            <a:r>
              <a:rPr lang="ru-RU" dirty="0" smtClean="0"/>
              <a:t>Им с ходулей не сойти.</a:t>
            </a:r>
            <a:endParaRPr lang="ru-RU" dirty="0"/>
          </a:p>
        </p:txBody>
      </p:sp>
      <p:pic>
        <p:nvPicPr>
          <p:cNvPr id="5" name="Содержимое 4" descr="Венценосный журавль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500174"/>
            <a:ext cx="4829180" cy="3937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rot="20895789">
            <a:off x="457158" y="2323530"/>
            <a:ext cx="4510934" cy="37367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Другой такой птицы вы не найдёте – </a:t>
            </a:r>
          </a:p>
          <a:p>
            <a:pPr>
              <a:buNone/>
            </a:pPr>
            <a:r>
              <a:rPr lang="ru-RU" dirty="0" smtClean="0"/>
              <a:t>Вместо собаки помощник в охоте.</a:t>
            </a:r>
            <a:endParaRPr lang="ru-RU" dirty="0"/>
          </a:p>
        </p:txBody>
      </p:sp>
      <p:pic>
        <p:nvPicPr>
          <p:cNvPr id="5" name="Содержимое 4" descr="Кречет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428736"/>
            <a:ext cx="3857629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2-я страница – «Пословицы»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пословицу и назовите птицу.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Слово – не  </a:t>
            </a:r>
            <a:r>
              <a:rPr lang="ru-RU" u="sng" dirty="0" smtClean="0"/>
              <a:t>____________</a:t>
            </a:r>
            <a:r>
              <a:rPr lang="ru-RU" dirty="0" smtClean="0"/>
              <a:t> вылетит – не поймаешь.</a:t>
            </a:r>
          </a:p>
          <a:p>
            <a:pPr>
              <a:buNone/>
            </a:pPr>
            <a:r>
              <a:rPr lang="ru-RU" dirty="0" smtClean="0"/>
              <a:t>Слово – не  </a:t>
            </a:r>
            <a:r>
              <a:rPr lang="ru-RU" u="sng" dirty="0" smtClean="0">
                <a:solidFill>
                  <a:srgbClr val="FF0000"/>
                </a:solidFill>
              </a:rPr>
              <a:t>воробей</a:t>
            </a:r>
            <a:r>
              <a:rPr lang="ru-RU" dirty="0" smtClean="0"/>
              <a:t> вылетит – не поймаешь.</a:t>
            </a:r>
            <a:endParaRPr lang="ru-RU" dirty="0"/>
          </a:p>
        </p:txBody>
      </p:sp>
      <p:pic>
        <p:nvPicPr>
          <p:cNvPr id="4" name="Рисунок 3" descr="http://900igr.net/datas/okruzhajuschij-mir/Okruzhajuschij-mir-Ptitsy/0014-014-Uznaj-ptitsu.jpg">
            <a:hlinkClick r:id="rId2" tgtFrame="_blank"/>
          </p:cNvPr>
          <p:cNvPicPr/>
          <p:nvPr/>
        </p:nvPicPr>
        <p:blipFill>
          <a:blip r:embed="rId3" cstate="print"/>
          <a:srcRect l="41557" t="19925" r="41557" b="57519"/>
          <a:stretch>
            <a:fillRect/>
          </a:stretch>
        </p:blipFill>
        <p:spPr bwMode="auto">
          <a:xfrm>
            <a:off x="2428860" y="4572008"/>
            <a:ext cx="207170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u="sng" dirty="0" smtClean="0"/>
              <a:t>               </a:t>
            </a:r>
            <a:r>
              <a:rPr lang="ru-RU" dirty="0" smtClean="0"/>
              <a:t> свинье не товарищ.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Гусь</a:t>
            </a:r>
            <a:r>
              <a:rPr lang="ru-RU" dirty="0" smtClean="0"/>
              <a:t> свинье не товарищ.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http://zaiushka.ru/_pu/1/09105289.jpg"/>
          <p:cNvPicPr/>
          <p:nvPr/>
        </p:nvPicPr>
        <p:blipFill>
          <a:blip r:embed="rId2"/>
          <a:srcRect l="5468" t="4044" r="5468" b="16912"/>
          <a:stretch>
            <a:fillRect/>
          </a:stretch>
        </p:blipFill>
        <p:spPr bwMode="auto">
          <a:xfrm>
            <a:off x="5643570" y="3786190"/>
            <a:ext cx="235745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Лучше  </a:t>
            </a:r>
            <a:r>
              <a:rPr lang="ru-RU" dirty="0" err="1" smtClean="0"/>
              <a:t>__________в</a:t>
            </a:r>
            <a:r>
              <a:rPr lang="ru-RU" dirty="0" smtClean="0"/>
              <a:t> руке, чем </a:t>
            </a:r>
            <a:r>
              <a:rPr lang="ru-RU" dirty="0" err="1" smtClean="0"/>
              <a:t>________в</a:t>
            </a:r>
            <a:r>
              <a:rPr lang="ru-RU" dirty="0" smtClean="0"/>
              <a:t> небе.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Лучше  </a:t>
            </a:r>
            <a:r>
              <a:rPr lang="ru-RU" dirty="0" smtClean="0">
                <a:solidFill>
                  <a:srgbClr val="FF0000"/>
                </a:solidFill>
              </a:rPr>
              <a:t>синица</a:t>
            </a:r>
            <a:r>
              <a:rPr lang="ru-RU" dirty="0" smtClean="0"/>
              <a:t>  в руке, чем </a:t>
            </a:r>
            <a:r>
              <a:rPr lang="ru-RU" dirty="0" smtClean="0">
                <a:solidFill>
                  <a:srgbClr val="FF0000"/>
                </a:solidFill>
              </a:rPr>
              <a:t>журавль</a:t>
            </a:r>
            <a:r>
              <a:rPr lang="ru-RU" dirty="0" smtClean="0"/>
              <a:t>  в небе.</a:t>
            </a:r>
            <a:endParaRPr lang="ru-RU" dirty="0"/>
          </a:p>
        </p:txBody>
      </p:sp>
      <p:pic>
        <p:nvPicPr>
          <p:cNvPr id="4" name="Рисунок 3" descr="http://zaiushka.ru/_pu/1/05346022.jpg"/>
          <p:cNvPicPr/>
          <p:nvPr/>
        </p:nvPicPr>
        <p:blipFill>
          <a:blip r:embed="rId2"/>
          <a:srcRect l="10156" t="18750" r="7812" b="26103"/>
          <a:stretch>
            <a:fillRect/>
          </a:stretch>
        </p:blipFill>
        <p:spPr bwMode="auto">
          <a:xfrm>
            <a:off x="2071670" y="4500570"/>
            <a:ext cx="221457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енценосный журавль"/>
          <p:cNvPicPr/>
          <p:nvPr/>
        </p:nvPicPr>
        <p:blipFill>
          <a:blip r:embed="rId3"/>
          <a:srcRect l="40380" t="11518" r="15125" b="24345"/>
          <a:stretch>
            <a:fillRect/>
          </a:stretch>
        </p:blipFill>
        <p:spPr bwMode="auto">
          <a:xfrm>
            <a:off x="5572132" y="4071942"/>
            <a:ext cx="200026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3-я страница – «С юмором о птицах»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1497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Какая птица носит женское платье?  </a:t>
            </a:r>
          </a:p>
          <a:p>
            <a:r>
              <a:rPr lang="ru-RU" sz="3600" dirty="0" smtClean="0"/>
              <a:t>Кто шпоры носит, а верхом не ездит?  </a:t>
            </a:r>
          </a:p>
          <a:p>
            <a:r>
              <a:rPr lang="ru-RU" sz="3600" dirty="0" smtClean="0"/>
              <a:t>Какой город летает? </a:t>
            </a:r>
          </a:p>
          <a:p>
            <a:r>
              <a:rPr lang="ru-RU" sz="3600" dirty="0" smtClean="0"/>
              <a:t>Какая птица приносит младенцев? </a:t>
            </a:r>
          </a:p>
          <a:p>
            <a:r>
              <a:rPr lang="ru-RU" sz="3600" dirty="0" smtClean="0"/>
              <a:t>Какая птица умеет считать годы нашей жизни? </a:t>
            </a:r>
          </a:p>
          <a:p>
            <a:r>
              <a:rPr lang="ru-RU" sz="3600" dirty="0" smtClean="0"/>
              <a:t>Какую птицу называют крылатым почтальоном?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дминистратор\Desktop\Картинки\Природа\Леса, Поля и Деревья\000392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Приложение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143900" y="5857892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1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4-я страница – «Мастерская»</a:t>
            </a:r>
            <a:endParaRPr lang="ru-RU" dirty="0"/>
          </a:p>
        </p:txBody>
      </p:sp>
      <p:pic>
        <p:nvPicPr>
          <p:cNvPr id="4" name="Содержимое 3" descr="http://im7-tub-ru.yandex.net/i?id=521916404-51-7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357562"/>
            <a:ext cx="14287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7-tub-ru.yandex.net/i?id=178983706-53-72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1785926"/>
            <a:ext cx="1333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0.liveinternet.ru/images/attach/c/4/79/699/79699932_4483843_f520.jpg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1285860"/>
            <a:ext cx="2057400" cy="170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5-tub-ru.yandex.net/i?id=461433110-61-72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72396" y="1571612"/>
            <a:ext cx="1357322" cy="178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Изображение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282" y="4929198"/>
            <a:ext cx="2195282" cy="168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Изображение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29388" y="4500570"/>
            <a:ext cx="2425706" cy="189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Изображение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86050" y="4357694"/>
            <a:ext cx="1885950" cy="22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Изображение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14678" y="1285860"/>
            <a:ext cx="1766890" cy="2425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ормушка из коробки"/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000628" y="4357694"/>
            <a:ext cx="12382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5-я страница </a:t>
            </a:r>
            <a:br>
              <a:rPr lang="ru-RU" dirty="0" smtClean="0"/>
            </a:br>
            <a:r>
              <a:rPr lang="ru-RU" sz="6700" b="1" dirty="0" smtClean="0"/>
              <a:t>Красная книга</a:t>
            </a:r>
            <a:endParaRPr lang="ru-RU" sz="67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    В Красную книгу уже занесено 312 видов птиц.</a:t>
            </a:r>
            <a:endParaRPr lang="ru-RU" sz="4800" dirty="0"/>
          </a:p>
        </p:txBody>
      </p:sp>
      <p:pic>
        <p:nvPicPr>
          <p:cNvPr id="4" name="Рисунок 3" descr="http://zaiushka.ru/_pu/1/45919549.jpg"/>
          <p:cNvPicPr/>
          <p:nvPr/>
        </p:nvPicPr>
        <p:blipFill>
          <a:blip r:embed="rId3"/>
          <a:srcRect l="7812" t="16912" r="14844" b="24264"/>
          <a:stretch>
            <a:fillRect/>
          </a:stretch>
        </p:blipFill>
        <p:spPr bwMode="auto">
          <a:xfrm>
            <a:off x="3286116" y="3429000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тепной орёл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500438"/>
            <a:ext cx="23812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ontent.foto.mail.ru/mail/masharez-98/_answers/i-100.jpg">
            <a:hlinkClick r:id="rId5" tgtFrame="_blank"/>
          </p:cNvPr>
          <p:cNvPicPr/>
          <p:nvPr/>
        </p:nvPicPr>
        <p:blipFill>
          <a:blip r:embed="rId6" cstate="print"/>
          <a:srcRect l="74503" t="42279" b="31250"/>
          <a:stretch>
            <a:fillRect/>
          </a:stretch>
        </p:blipFill>
        <p:spPr bwMode="auto">
          <a:xfrm>
            <a:off x="6286512" y="3429000"/>
            <a:ext cx="237649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Приложение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072462" y="5857892"/>
            <a:ext cx="642942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4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Используемая литература </a:t>
            </a:r>
            <a:r>
              <a:rPr lang="ru-RU" smtClean="0"/>
              <a:t>и интернет-ресурсы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972072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Большая энциклопедия Природы «От А до Я» – т. 1,2,3 М.Мир книги, 2003г.</a:t>
            </a:r>
          </a:p>
          <a:p>
            <a:r>
              <a:rPr lang="ru-RU" sz="2000" dirty="0" smtClean="0"/>
              <a:t>Вкладка к журналу «Начальная школа» «Практика. Пособие для учителя» 2011г. № 4</a:t>
            </a:r>
          </a:p>
          <a:p>
            <a:r>
              <a:rPr lang="ru-RU" sz="2000" u="sng" dirty="0" smtClean="0">
                <a:hlinkClick r:id="rId2"/>
              </a:rPr>
              <a:t>http://zaiushka.ru/publ/kartinki/obuchajushhie_kartinki/pticy_kartinki_so_slogami/23-1-0-132</a:t>
            </a:r>
            <a:endParaRPr lang="ru-RU" sz="2000" dirty="0" smtClean="0"/>
          </a:p>
          <a:p>
            <a:r>
              <a:rPr lang="ru-RU" sz="2000" u="sng" dirty="0" smtClean="0">
                <a:hlinkClick r:id="rId3"/>
              </a:rPr>
              <a:t>http://900igr.net/kartinki/nasekomye-i-ptitsy/Ptitsy-7.files/013-Ventsenosnyj-zhuravl.html</a:t>
            </a:r>
            <a:endParaRPr lang="ru-RU" sz="2000" u="sng" dirty="0" smtClean="0"/>
          </a:p>
          <a:p>
            <a:r>
              <a:rPr lang="ru-RU" sz="2000" u="sng" dirty="0" smtClean="0">
                <a:hlinkClick r:id="rId4"/>
              </a:rPr>
              <a:t>http://images.rambler.ru/srch?query=%D0%9A%D0%B0%D1%80%D1%82%D0%B8%D0%BD%D0%BA%D0%B8%20%D0%B3%D0%B0%D0%BB%D0%BA%D0%B8%2C%20%D0%BA%D1%83%D0%BA%D1%83%D1%88%D0%BA%D0%B8&amp;adult=on&amp;i=0</a:t>
            </a:r>
            <a:endParaRPr lang="ru-RU" sz="2000" dirty="0" smtClean="0"/>
          </a:p>
          <a:p>
            <a:r>
              <a:rPr lang="ru-RU" sz="2000" u="sng" dirty="0" smtClean="0">
                <a:hlinkClick r:id="rId5"/>
              </a:rPr>
              <a:t>http://www.zooclub.ru/birds/vidy/265.shtml</a:t>
            </a:r>
            <a:endParaRPr lang="ru-RU" sz="2000" dirty="0" smtClean="0"/>
          </a:p>
          <a:p>
            <a:r>
              <a:rPr lang="ru-RU" sz="2000" u="sng" dirty="0" smtClean="0">
                <a:hlinkClick r:id="rId6"/>
              </a:rPr>
              <a:t>http://svetok-v-podarok.ru/kormushka-dlya-ptits-svoimi-rukami-vidy-kormushek/</a:t>
            </a:r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dig-photo.info/g12/data/12-00007.jpg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2358088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900igr.net/datas/okruzhajuschij-mir/Okruzhajuschij-mir-Ptitsy/0014-014-Uznaj-ptitsu.jpg">
            <a:hlinkClick r:id="rId5" tgtFrame="_blank"/>
          </p:cNvPr>
          <p:cNvPicPr/>
          <p:nvPr/>
        </p:nvPicPr>
        <p:blipFill>
          <a:blip r:embed="rId6" cstate="print"/>
          <a:srcRect l="4972" t="18045" r="79349" b="65038"/>
          <a:stretch>
            <a:fillRect/>
          </a:stretch>
        </p:blipFill>
        <p:spPr bwMode="auto">
          <a:xfrm>
            <a:off x="4857752" y="2714620"/>
            <a:ext cx="18573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kartravel.ru/wp-content/uploads/2013/01/kar-ptichka90.jpg">
            <a:hlinkClick r:id="rId7" tgtFrame="_blank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6" y="285728"/>
            <a:ext cx="253846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-ru.yandex.net/i?id=50312000-18-72">
            <a:hlinkClick r:id="rId9"/>
          </p:cNvPr>
          <p:cNvPicPr/>
          <p:nvPr/>
        </p:nvPicPr>
        <p:blipFill>
          <a:blip r:embed="rId10" cstate="print"/>
          <a:srcRect b="15730"/>
          <a:stretch>
            <a:fillRect/>
          </a:stretch>
        </p:blipFill>
        <p:spPr bwMode="auto">
          <a:xfrm>
            <a:off x="428596" y="2428868"/>
            <a:ext cx="185738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1-tub-ru.yandex.net/i?id=120520918-18-72">
            <a:hlinkClick r:id="rId11"/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43174" y="2500306"/>
            <a:ext cx="1771658" cy="1928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424439808-62-72">
            <a:hlinkClick r:id="rId13"/>
          </p:cNvPr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43702" y="285728"/>
            <a:ext cx="185737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1-tub-ru.yandex.net/i?id=353259593-61-72">
            <a:hlinkClick r:id="rId15"/>
          </p:cNvPr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5400000">
            <a:off x="6762762" y="3095626"/>
            <a:ext cx="2428892" cy="13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content.foto.mail.ru/mail/masharez-98/_answers/i-100.jpg">
            <a:hlinkClick r:id="rId17" tgtFrame="_blank"/>
          </p:cNvPr>
          <p:cNvPicPr/>
          <p:nvPr/>
        </p:nvPicPr>
        <p:blipFill>
          <a:blip r:embed="rId18" cstate="print"/>
          <a:srcRect l="30263" r="40775" b="66875"/>
          <a:stretch>
            <a:fillRect/>
          </a:stretch>
        </p:blipFill>
        <p:spPr bwMode="auto">
          <a:xfrm>
            <a:off x="214282" y="4643446"/>
            <a:ext cx="150019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content.foto.mail.ru/mail/masharez-98/_answers/i-100.jpg">
            <a:hlinkClick r:id="rId17" tgtFrame="_blank"/>
          </p:cNvPr>
          <p:cNvPicPr/>
          <p:nvPr/>
        </p:nvPicPr>
        <p:blipFill>
          <a:blip r:embed="rId18" cstate="print"/>
          <a:srcRect l="59868" t="14375" b="55625"/>
          <a:stretch>
            <a:fillRect/>
          </a:stretch>
        </p:blipFill>
        <p:spPr bwMode="auto">
          <a:xfrm>
            <a:off x="2214546" y="4929198"/>
            <a:ext cx="15001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content.foto.mail.ru/mail/masharez-98/_answers/i-100.jpg">
            <a:hlinkClick r:id="rId17" tgtFrame="_blank"/>
          </p:cNvPr>
          <p:cNvPicPr/>
          <p:nvPr/>
        </p:nvPicPr>
        <p:blipFill>
          <a:blip r:embed="rId18" cstate="print"/>
          <a:srcRect l="8059" t="57500" r="37664" b="21875"/>
          <a:stretch>
            <a:fillRect/>
          </a:stretch>
        </p:blipFill>
        <p:spPr bwMode="auto">
          <a:xfrm>
            <a:off x="4143372" y="5072074"/>
            <a:ext cx="207170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900igr.net/datas/okruzhajuschij-mir/Okruzhajuschij-mir-Ptitsy/0014-014-Uznaj-ptitsu.jpg">
            <a:hlinkClick r:id="rId5" tgtFrame="_blank"/>
          </p:cNvPr>
          <p:cNvPicPr/>
          <p:nvPr/>
        </p:nvPicPr>
        <p:blipFill>
          <a:blip r:embed="rId6" cstate="print"/>
          <a:srcRect l="4972" t="74347" r="79550" b="10436"/>
          <a:stretch>
            <a:fillRect/>
          </a:stretch>
        </p:blipFill>
        <p:spPr bwMode="auto">
          <a:xfrm>
            <a:off x="6786578" y="5143512"/>
            <a:ext cx="214314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Приложение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9"/>
          <a:stretch>
            <a:fillRect/>
          </a:stretch>
        </p:blipFill>
        <p:spPr>
          <a:xfrm>
            <a:off x="6215074" y="5786454"/>
            <a:ext cx="571504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4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aiushka.ru/_pu/1/05346022.jpg"/>
          <p:cNvPicPr/>
          <p:nvPr/>
        </p:nvPicPr>
        <p:blipFill>
          <a:blip r:embed="rId2"/>
          <a:srcRect l="3125" t="2206" r="3125" b="15073"/>
          <a:stretch>
            <a:fillRect/>
          </a:stretch>
        </p:blipFill>
        <p:spPr bwMode="auto">
          <a:xfrm>
            <a:off x="2500298" y="428604"/>
            <a:ext cx="421484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348788819-08-7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500042"/>
            <a:ext cx="4443439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aiushka.ru/_pu/1/49332015.jpg"/>
          <p:cNvPicPr/>
          <p:nvPr/>
        </p:nvPicPr>
        <p:blipFill>
          <a:blip r:embed="rId2"/>
          <a:srcRect l="2344" t="1838" r="5468" b="15073"/>
          <a:stretch>
            <a:fillRect/>
          </a:stretch>
        </p:blipFill>
        <p:spPr bwMode="auto">
          <a:xfrm>
            <a:off x="2428860" y="428604"/>
            <a:ext cx="459583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aiushka.ru/_pu/1/69856825.jpg"/>
          <p:cNvPicPr/>
          <p:nvPr/>
        </p:nvPicPr>
        <p:blipFill>
          <a:blip r:embed="rId2"/>
          <a:srcRect l="3125" t="2206" r="5468" b="15073"/>
          <a:stretch>
            <a:fillRect/>
          </a:stretch>
        </p:blipFill>
        <p:spPr bwMode="auto">
          <a:xfrm>
            <a:off x="2428860" y="357166"/>
            <a:ext cx="442915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zaiushka.ru/_pu/1/45919549.jpg"/>
          <p:cNvPicPr/>
          <p:nvPr/>
        </p:nvPicPr>
        <p:blipFill>
          <a:blip r:embed="rId2"/>
          <a:srcRect l="3125" t="1838" r="5468" b="15073"/>
          <a:stretch>
            <a:fillRect/>
          </a:stretch>
        </p:blipFill>
        <p:spPr bwMode="auto">
          <a:xfrm>
            <a:off x="2428860" y="357166"/>
            <a:ext cx="421484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chemeClr val="accent6">
                <a:lumMod val="40000"/>
                <a:lumOff val="60000"/>
              </a:schemeClr>
            </a:gs>
            <a:gs pos="100000">
              <a:srgbClr val="FFEBFA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7 АПРЕЛЯ – День птиц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>
                <a:solidFill>
                  <a:srgbClr val="0070C0"/>
                </a:solidFill>
              </a:rPr>
              <a:t>Наши маленькие друзья</a:t>
            </a:r>
            <a:endParaRPr lang="ru-RU" sz="8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319</Words>
  <PresentationFormat>Экран (4:3)</PresentationFormat>
  <Paragraphs>54</Paragraphs>
  <Slides>22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7 АПРЕЛЯ – День птиц</vt:lpstr>
      <vt:lpstr>1-я страница – «Загадки»</vt:lpstr>
      <vt:lpstr>Слайд 11</vt:lpstr>
      <vt:lpstr>Слайд 12</vt:lpstr>
      <vt:lpstr>Слайд 13</vt:lpstr>
      <vt:lpstr>Слайд 14</vt:lpstr>
      <vt:lpstr>Слайд 15</vt:lpstr>
      <vt:lpstr>2-я страница – «Пословицы»</vt:lpstr>
      <vt:lpstr>Слайд 17</vt:lpstr>
      <vt:lpstr>Слайд 18</vt:lpstr>
      <vt:lpstr>3-я страница – «С юмором о птицах»</vt:lpstr>
      <vt:lpstr>4-я страница – «Мастерская»</vt:lpstr>
      <vt:lpstr>5-я страница  Красная книга</vt:lpstr>
      <vt:lpstr>Используемая литература и интернет-ресурсы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X86</cp:lastModifiedBy>
  <cp:revision>30</cp:revision>
  <dcterms:created xsi:type="dcterms:W3CDTF">2014-03-09T13:25:13Z</dcterms:created>
  <dcterms:modified xsi:type="dcterms:W3CDTF">2014-10-07T10:38:48Z</dcterms:modified>
</cp:coreProperties>
</file>