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4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6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notesSlides/notesSlide7.xml" ContentType="application/vnd.openxmlformats-officedocument.presentationml.notesSlide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notesSlides/notesSlide8.xml" ContentType="application/vnd.openxmlformats-officedocument.presentationml.notesSlide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68"/>
  </p:notesMasterIdLst>
  <p:sldIdLst>
    <p:sldId id="262" r:id="rId2"/>
    <p:sldId id="336" r:id="rId3"/>
    <p:sldId id="325" r:id="rId4"/>
    <p:sldId id="263" r:id="rId5"/>
    <p:sldId id="324" r:id="rId6"/>
    <p:sldId id="298" r:id="rId7"/>
    <p:sldId id="299" r:id="rId8"/>
    <p:sldId id="286" r:id="rId9"/>
    <p:sldId id="305" r:id="rId10"/>
    <p:sldId id="284" r:id="rId11"/>
    <p:sldId id="334" r:id="rId12"/>
    <p:sldId id="265" r:id="rId13"/>
    <p:sldId id="268" r:id="rId14"/>
    <p:sldId id="269" r:id="rId15"/>
    <p:sldId id="281" r:id="rId16"/>
    <p:sldId id="261" r:id="rId17"/>
    <p:sldId id="260" r:id="rId18"/>
    <p:sldId id="288" r:id="rId19"/>
    <p:sldId id="303" r:id="rId20"/>
    <p:sldId id="315" r:id="rId21"/>
    <p:sldId id="294" r:id="rId22"/>
    <p:sldId id="337" r:id="rId23"/>
    <p:sldId id="316" r:id="rId24"/>
    <p:sldId id="338" r:id="rId25"/>
    <p:sldId id="291" r:id="rId26"/>
    <p:sldId id="275" r:id="rId27"/>
    <p:sldId id="292" r:id="rId28"/>
    <p:sldId id="317" r:id="rId29"/>
    <p:sldId id="318" r:id="rId30"/>
    <p:sldId id="319" r:id="rId31"/>
    <p:sldId id="276" r:id="rId32"/>
    <p:sldId id="327" r:id="rId33"/>
    <p:sldId id="296" r:id="rId34"/>
    <p:sldId id="290" r:id="rId35"/>
    <p:sldId id="300" r:id="rId36"/>
    <p:sldId id="313" r:id="rId37"/>
    <p:sldId id="314" r:id="rId38"/>
    <p:sldId id="330" r:id="rId39"/>
    <p:sldId id="339" r:id="rId40"/>
    <p:sldId id="331" r:id="rId41"/>
    <p:sldId id="273" r:id="rId42"/>
    <p:sldId id="326" r:id="rId43"/>
    <p:sldId id="312" r:id="rId44"/>
    <p:sldId id="310" r:id="rId45"/>
    <p:sldId id="295" r:id="rId46"/>
    <p:sldId id="306" r:id="rId47"/>
    <p:sldId id="282" r:id="rId48"/>
    <p:sldId id="278" r:id="rId49"/>
    <p:sldId id="259" r:id="rId50"/>
    <p:sldId id="277" r:id="rId51"/>
    <p:sldId id="30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5" r:id="rId60"/>
    <p:sldId id="351" r:id="rId61"/>
    <p:sldId id="289" r:id="rId62"/>
    <p:sldId id="304" r:id="rId63"/>
    <p:sldId id="321" r:id="rId64"/>
    <p:sldId id="271" r:id="rId65"/>
    <p:sldId id="353" r:id="rId66"/>
    <p:sldId id="279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66C20-1CF9-44A2-97B7-F6C6535B8BA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4D1EAA3-50C2-4EB9-8305-58DA4EEB8DFD}">
      <dgm:prSet/>
      <dgm:spPr/>
      <dgm:t>
        <a:bodyPr/>
        <a:lstStyle/>
        <a:p>
          <a:pPr rtl="0"/>
          <a:r>
            <a:rPr lang="ru-RU" b="1" dirty="0" smtClean="0"/>
            <a:t>О самом главном -</a:t>
          </a:r>
          <a:br>
            <a:rPr lang="ru-RU" b="1" dirty="0" smtClean="0"/>
          </a:br>
          <a:r>
            <a:rPr lang="ru-RU" b="1" dirty="0" smtClean="0"/>
            <a:t>о здоровье</a:t>
          </a:r>
          <a:endParaRPr lang="ru-RU" dirty="0"/>
        </a:p>
      </dgm:t>
    </dgm:pt>
    <dgm:pt modelId="{A7F2130B-D5E3-4B2D-8ED2-10AFF7E6E40A}" type="parTrans" cxnId="{E826D5FA-B4BB-44FF-BB70-1B795DD1779F}">
      <dgm:prSet/>
      <dgm:spPr/>
      <dgm:t>
        <a:bodyPr/>
        <a:lstStyle/>
        <a:p>
          <a:endParaRPr lang="ru-RU"/>
        </a:p>
      </dgm:t>
    </dgm:pt>
    <dgm:pt modelId="{0A327850-05EA-4B17-B498-33A98C320B0F}" type="sibTrans" cxnId="{E826D5FA-B4BB-44FF-BB70-1B795DD1779F}">
      <dgm:prSet/>
      <dgm:spPr/>
      <dgm:t>
        <a:bodyPr/>
        <a:lstStyle/>
        <a:p>
          <a:endParaRPr lang="ru-RU"/>
        </a:p>
      </dgm:t>
    </dgm:pt>
    <dgm:pt modelId="{DC22557A-B453-4F21-9A38-8BCD10240BF6}" type="pres">
      <dgm:prSet presAssocID="{AFD66C20-1CF9-44A2-97B7-F6C6535B8B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6E9A1F-6BC9-404A-B0B4-E2798C9825A1}" type="pres">
      <dgm:prSet presAssocID="{A4D1EAA3-50C2-4EB9-8305-58DA4EEB8DFD}" presName="root" presStyleCnt="0"/>
      <dgm:spPr/>
    </dgm:pt>
    <dgm:pt modelId="{99277001-2E5E-4301-8D52-99E736B8438B}" type="pres">
      <dgm:prSet presAssocID="{A4D1EAA3-50C2-4EB9-8305-58DA4EEB8DFD}" presName="rootComposite" presStyleCnt="0"/>
      <dgm:spPr/>
    </dgm:pt>
    <dgm:pt modelId="{4D9C54BD-1425-4363-B59D-B905A4963480}" type="pres">
      <dgm:prSet presAssocID="{A4D1EAA3-50C2-4EB9-8305-58DA4EEB8DFD}" presName="rootText" presStyleLbl="node1" presStyleIdx="0" presStyleCnt="1"/>
      <dgm:spPr/>
      <dgm:t>
        <a:bodyPr/>
        <a:lstStyle/>
        <a:p>
          <a:endParaRPr lang="ru-RU"/>
        </a:p>
      </dgm:t>
    </dgm:pt>
    <dgm:pt modelId="{4995DC01-A262-4B4E-A247-9614A1B9770D}" type="pres">
      <dgm:prSet presAssocID="{A4D1EAA3-50C2-4EB9-8305-58DA4EEB8DFD}" presName="rootConnector" presStyleLbl="node1" presStyleIdx="0" presStyleCnt="1"/>
      <dgm:spPr/>
      <dgm:t>
        <a:bodyPr/>
        <a:lstStyle/>
        <a:p>
          <a:endParaRPr lang="ru-RU"/>
        </a:p>
      </dgm:t>
    </dgm:pt>
    <dgm:pt modelId="{74C46229-694F-44B9-9620-AC5388B6CC0F}" type="pres">
      <dgm:prSet presAssocID="{A4D1EAA3-50C2-4EB9-8305-58DA4EEB8DFD}" presName="childShape" presStyleCnt="0"/>
      <dgm:spPr/>
    </dgm:pt>
  </dgm:ptLst>
  <dgm:cxnLst>
    <dgm:cxn modelId="{2757FA68-BE0D-459E-8242-2C099FB7F083}" type="presOf" srcId="{A4D1EAA3-50C2-4EB9-8305-58DA4EEB8DFD}" destId="{4995DC01-A262-4B4E-A247-9614A1B9770D}" srcOrd="1" destOrd="0" presId="urn:microsoft.com/office/officeart/2005/8/layout/hierarchy3"/>
    <dgm:cxn modelId="{E826D5FA-B4BB-44FF-BB70-1B795DD1779F}" srcId="{AFD66C20-1CF9-44A2-97B7-F6C6535B8BA7}" destId="{A4D1EAA3-50C2-4EB9-8305-58DA4EEB8DFD}" srcOrd="0" destOrd="0" parTransId="{A7F2130B-D5E3-4B2D-8ED2-10AFF7E6E40A}" sibTransId="{0A327850-05EA-4B17-B498-33A98C320B0F}"/>
    <dgm:cxn modelId="{80953334-F745-4726-A0B5-F7772859B373}" type="presOf" srcId="{A4D1EAA3-50C2-4EB9-8305-58DA4EEB8DFD}" destId="{4D9C54BD-1425-4363-B59D-B905A4963480}" srcOrd="0" destOrd="0" presId="urn:microsoft.com/office/officeart/2005/8/layout/hierarchy3"/>
    <dgm:cxn modelId="{006661C5-72A7-4B0E-B918-0AA72B17B6A4}" type="presOf" srcId="{AFD66C20-1CF9-44A2-97B7-F6C6535B8BA7}" destId="{DC22557A-B453-4F21-9A38-8BCD10240BF6}" srcOrd="0" destOrd="0" presId="urn:microsoft.com/office/officeart/2005/8/layout/hierarchy3"/>
    <dgm:cxn modelId="{FAA3DEA0-841B-4787-97D6-E7AB91E12CF5}" type="presParOf" srcId="{DC22557A-B453-4F21-9A38-8BCD10240BF6}" destId="{5E6E9A1F-6BC9-404A-B0B4-E2798C9825A1}" srcOrd="0" destOrd="0" presId="urn:microsoft.com/office/officeart/2005/8/layout/hierarchy3"/>
    <dgm:cxn modelId="{CEC1ED47-70A2-4DB8-8996-969F83FADF24}" type="presParOf" srcId="{5E6E9A1F-6BC9-404A-B0B4-E2798C9825A1}" destId="{99277001-2E5E-4301-8D52-99E736B8438B}" srcOrd="0" destOrd="0" presId="urn:microsoft.com/office/officeart/2005/8/layout/hierarchy3"/>
    <dgm:cxn modelId="{F0589115-37E6-4B0F-BC67-A03ED521A3AB}" type="presParOf" srcId="{99277001-2E5E-4301-8D52-99E736B8438B}" destId="{4D9C54BD-1425-4363-B59D-B905A4963480}" srcOrd="0" destOrd="0" presId="urn:microsoft.com/office/officeart/2005/8/layout/hierarchy3"/>
    <dgm:cxn modelId="{8AE25933-2F75-4B95-ADA1-22A389FAD0AD}" type="presParOf" srcId="{99277001-2E5E-4301-8D52-99E736B8438B}" destId="{4995DC01-A262-4B4E-A247-9614A1B9770D}" srcOrd="1" destOrd="0" presId="urn:microsoft.com/office/officeart/2005/8/layout/hierarchy3"/>
    <dgm:cxn modelId="{07DD64A8-DEAF-40C2-A532-0A8D675B4B9A}" type="presParOf" srcId="{5E6E9A1F-6BC9-404A-B0B4-E2798C9825A1}" destId="{74C46229-694F-44B9-9620-AC5388B6CC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7B0F62-2377-4F1F-8206-A124BB1B3B56}" type="doc">
      <dgm:prSet loTypeId="urn:microsoft.com/office/officeart/2005/8/layout/process2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9204515-A7E0-4949-95FD-BC8D8329F2A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/>
        </a:p>
      </dgm:t>
    </dgm:pt>
    <dgm:pt modelId="{A2C001AC-95A6-48F4-8E16-C61544E87D01}" type="parTrans" cxnId="{E17BAF82-4425-414C-B675-7295A0809C31}">
      <dgm:prSet/>
      <dgm:spPr/>
      <dgm:t>
        <a:bodyPr/>
        <a:lstStyle/>
        <a:p>
          <a:endParaRPr lang="ru-RU"/>
        </a:p>
      </dgm:t>
    </dgm:pt>
    <dgm:pt modelId="{37B8DD31-937C-41AE-8F27-01B49FD8D6B4}" type="sibTrans" cxnId="{E17BAF82-4425-414C-B675-7295A0809C31}">
      <dgm:prSet/>
      <dgm:spPr/>
      <dgm:t>
        <a:bodyPr/>
        <a:lstStyle/>
        <a:p>
          <a:endParaRPr lang="ru-RU"/>
        </a:p>
      </dgm:t>
    </dgm:pt>
    <dgm:pt modelId="{758C5013-CB98-4615-AF74-6A9EADD7BA90}">
      <dgm:prSet/>
      <dgm:spPr/>
      <dgm:t>
        <a:bodyPr/>
        <a:lstStyle/>
        <a:p>
          <a:pPr rtl="0"/>
          <a:r>
            <a:rPr lang="ru-RU" dirty="0" smtClean="0"/>
            <a:t>« Добыть и сохранить здоровье может только сам человек » </a:t>
          </a:r>
          <a:endParaRPr lang="ru-RU" dirty="0"/>
        </a:p>
      </dgm:t>
    </dgm:pt>
    <dgm:pt modelId="{946FD4E0-E37F-40C2-A390-C77A85794B35}" type="parTrans" cxnId="{D30F4F9C-457B-4A07-B22A-144B4D3408D3}">
      <dgm:prSet/>
      <dgm:spPr/>
      <dgm:t>
        <a:bodyPr/>
        <a:lstStyle/>
        <a:p>
          <a:endParaRPr lang="ru-RU"/>
        </a:p>
      </dgm:t>
    </dgm:pt>
    <dgm:pt modelId="{5DD6665F-5CAF-4B2F-97EE-19E7039EDEB7}" type="sibTrans" cxnId="{D30F4F9C-457B-4A07-B22A-144B4D3408D3}">
      <dgm:prSet/>
      <dgm:spPr/>
      <dgm:t>
        <a:bodyPr/>
        <a:lstStyle/>
        <a:p>
          <a:endParaRPr lang="ru-RU"/>
        </a:p>
      </dgm:t>
    </dgm:pt>
    <dgm:pt modelId="{CCB712D5-2BA7-41BD-B7B2-583265C11D3E}">
      <dgm:prSet/>
      <dgm:spPr/>
      <dgm:t>
        <a:bodyPr/>
        <a:lstStyle/>
        <a:p>
          <a:pPr rtl="0"/>
          <a:r>
            <a:rPr lang="ru-RU" smtClean="0"/>
            <a:t>( Н.М.Амосов )</a:t>
          </a:r>
          <a:endParaRPr lang="ru-RU"/>
        </a:p>
      </dgm:t>
    </dgm:pt>
    <dgm:pt modelId="{B751CD9B-E40B-4F6F-B7EC-2391EDBD21A2}" type="parTrans" cxnId="{CBEF989D-662C-4098-B66C-39C0DC4D21B5}">
      <dgm:prSet/>
      <dgm:spPr/>
      <dgm:t>
        <a:bodyPr/>
        <a:lstStyle/>
        <a:p>
          <a:endParaRPr lang="ru-RU"/>
        </a:p>
      </dgm:t>
    </dgm:pt>
    <dgm:pt modelId="{084A66D0-6433-4AA6-92DD-6560FD6F5C00}" type="sibTrans" cxnId="{CBEF989D-662C-4098-B66C-39C0DC4D21B5}">
      <dgm:prSet/>
      <dgm:spPr/>
      <dgm:t>
        <a:bodyPr/>
        <a:lstStyle/>
        <a:p>
          <a:endParaRPr lang="ru-RU"/>
        </a:p>
      </dgm:t>
    </dgm:pt>
    <dgm:pt modelId="{427AAAB3-2E79-48E3-B0DD-3CD7DE99DF7B}" type="pres">
      <dgm:prSet presAssocID="{907B0F62-2377-4F1F-8206-A124BB1B3B5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4454C-5635-4A85-8295-61230368B47D}" type="pres">
      <dgm:prSet presAssocID="{39204515-A7E0-4949-95FD-BC8D8329F2A6}" presName="node" presStyleLbl="node1" presStyleIdx="0" presStyleCnt="3" custScaleX="111533" custScaleY="232986" custLinFactNeighborX="19178" custLinFactNeighborY="17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65D71-99E1-46DB-8502-935FAF05C819}" type="pres">
      <dgm:prSet presAssocID="{37B8DD31-937C-41AE-8F27-01B49FD8D6B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FBF4930-C9D5-4DC9-93A4-07DB9C9CEA14}" type="pres">
      <dgm:prSet presAssocID="{37B8DD31-937C-41AE-8F27-01B49FD8D6B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3EF2F4E-2339-4894-94D8-DBF1D16D5063}" type="pres">
      <dgm:prSet presAssocID="{758C5013-CB98-4615-AF74-6A9EADD7BA90}" presName="node" presStyleLbl="node1" presStyleIdx="1" presStyleCnt="3" custLinFactNeighborX="21732" custLinFactNeighborY="33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89E0C-8DB8-4052-844A-5CEA0529857B}" type="pres">
      <dgm:prSet presAssocID="{5DD6665F-5CAF-4B2F-97EE-19E7039EDEB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5C98036-4787-4275-AE69-9385AFE1AD58}" type="pres">
      <dgm:prSet presAssocID="{5DD6665F-5CAF-4B2F-97EE-19E7039EDEB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B5EAF5-0B43-47B2-B380-147D1D573309}" type="pres">
      <dgm:prSet presAssocID="{CCB712D5-2BA7-41BD-B7B2-583265C11D3E}" presName="node" presStyleLbl="node1" presStyleIdx="2" presStyleCnt="3" custLinFactY="23143" custLinFactNeighborX="166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A2AC4-0CB7-4204-86B1-D378A770C98C}" type="presOf" srcId="{37B8DD31-937C-41AE-8F27-01B49FD8D6B4}" destId="{AFBF4930-C9D5-4DC9-93A4-07DB9C9CEA14}" srcOrd="1" destOrd="0" presId="urn:microsoft.com/office/officeart/2005/8/layout/process2"/>
    <dgm:cxn modelId="{337EF480-B7F3-41B7-B5CA-946BAC1F9727}" type="presOf" srcId="{37B8DD31-937C-41AE-8F27-01B49FD8D6B4}" destId="{E5365D71-99E1-46DB-8502-935FAF05C819}" srcOrd="0" destOrd="0" presId="urn:microsoft.com/office/officeart/2005/8/layout/process2"/>
    <dgm:cxn modelId="{774CEB94-DBA2-4175-8DB0-0B568386487F}" type="presOf" srcId="{39204515-A7E0-4949-95FD-BC8D8329F2A6}" destId="{FE74454C-5635-4A85-8295-61230368B47D}" srcOrd="0" destOrd="0" presId="urn:microsoft.com/office/officeart/2005/8/layout/process2"/>
    <dgm:cxn modelId="{D30F4F9C-457B-4A07-B22A-144B4D3408D3}" srcId="{907B0F62-2377-4F1F-8206-A124BB1B3B56}" destId="{758C5013-CB98-4615-AF74-6A9EADD7BA90}" srcOrd="1" destOrd="0" parTransId="{946FD4E0-E37F-40C2-A390-C77A85794B35}" sibTransId="{5DD6665F-5CAF-4B2F-97EE-19E7039EDEB7}"/>
    <dgm:cxn modelId="{CBEF989D-662C-4098-B66C-39C0DC4D21B5}" srcId="{907B0F62-2377-4F1F-8206-A124BB1B3B56}" destId="{CCB712D5-2BA7-41BD-B7B2-583265C11D3E}" srcOrd="2" destOrd="0" parTransId="{B751CD9B-E40B-4F6F-B7EC-2391EDBD21A2}" sibTransId="{084A66D0-6433-4AA6-92DD-6560FD6F5C00}"/>
    <dgm:cxn modelId="{24CE788A-02CE-4D10-BA23-5532A2F38CD8}" type="presOf" srcId="{CCB712D5-2BA7-41BD-B7B2-583265C11D3E}" destId="{14B5EAF5-0B43-47B2-B380-147D1D573309}" srcOrd="0" destOrd="0" presId="urn:microsoft.com/office/officeart/2005/8/layout/process2"/>
    <dgm:cxn modelId="{E17BAF82-4425-414C-B675-7295A0809C31}" srcId="{907B0F62-2377-4F1F-8206-A124BB1B3B56}" destId="{39204515-A7E0-4949-95FD-BC8D8329F2A6}" srcOrd="0" destOrd="0" parTransId="{A2C001AC-95A6-48F4-8E16-C61544E87D01}" sibTransId="{37B8DD31-937C-41AE-8F27-01B49FD8D6B4}"/>
    <dgm:cxn modelId="{F759B65A-86C2-41B8-B39B-670EBDCA35AA}" type="presOf" srcId="{907B0F62-2377-4F1F-8206-A124BB1B3B56}" destId="{427AAAB3-2E79-48E3-B0DD-3CD7DE99DF7B}" srcOrd="0" destOrd="0" presId="urn:microsoft.com/office/officeart/2005/8/layout/process2"/>
    <dgm:cxn modelId="{201670ED-EFF5-4F7B-AE78-BD61C27ACC3B}" type="presOf" srcId="{5DD6665F-5CAF-4B2F-97EE-19E7039EDEB7}" destId="{1CC89E0C-8DB8-4052-844A-5CEA0529857B}" srcOrd="0" destOrd="0" presId="urn:microsoft.com/office/officeart/2005/8/layout/process2"/>
    <dgm:cxn modelId="{CF0667C5-DBEA-4447-8336-DF3C9EF0A043}" type="presOf" srcId="{758C5013-CB98-4615-AF74-6A9EADD7BA90}" destId="{33EF2F4E-2339-4894-94D8-DBF1D16D5063}" srcOrd="0" destOrd="0" presId="urn:microsoft.com/office/officeart/2005/8/layout/process2"/>
    <dgm:cxn modelId="{27B1FE42-5620-490D-B213-09C06FB780AB}" type="presOf" srcId="{5DD6665F-5CAF-4B2F-97EE-19E7039EDEB7}" destId="{85C98036-4787-4275-AE69-9385AFE1AD58}" srcOrd="1" destOrd="0" presId="urn:microsoft.com/office/officeart/2005/8/layout/process2"/>
    <dgm:cxn modelId="{A1A176AF-D248-439F-ADD4-A59E1FA7714F}" type="presParOf" srcId="{427AAAB3-2E79-48E3-B0DD-3CD7DE99DF7B}" destId="{FE74454C-5635-4A85-8295-61230368B47D}" srcOrd="0" destOrd="0" presId="urn:microsoft.com/office/officeart/2005/8/layout/process2"/>
    <dgm:cxn modelId="{157D7A5D-87C6-409E-99DC-593C31E402F8}" type="presParOf" srcId="{427AAAB3-2E79-48E3-B0DD-3CD7DE99DF7B}" destId="{E5365D71-99E1-46DB-8502-935FAF05C819}" srcOrd="1" destOrd="0" presId="urn:microsoft.com/office/officeart/2005/8/layout/process2"/>
    <dgm:cxn modelId="{557A3002-F080-404A-9779-A9002DF3257F}" type="presParOf" srcId="{E5365D71-99E1-46DB-8502-935FAF05C819}" destId="{AFBF4930-C9D5-4DC9-93A4-07DB9C9CEA14}" srcOrd="0" destOrd="0" presId="urn:microsoft.com/office/officeart/2005/8/layout/process2"/>
    <dgm:cxn modelId="{E08A06BF-1736-433F-91E6-55244A674205}" type="presParOf" srcId="{427AAAB3-2E79-48E3-B0DD-3CD7DE99DF7B}" destId="{33EF2F4E-2339-4894-94D8-DBF1D16D5063}" srcOrd="2" destOrd="0" presId="urn:microsoft.com/office/officeart/2005/8/layout/process2"/>
    <dgm:cxn modelId="{FA269C92-7251-4E97-8F53-4C933DA7F71B}" type="presParOf" srcId="{427AAAB3-2E79-48E3-B0DD-3CD7DE99DF7B}" destId="{1CC89E0C-8DB8-4052-844A-5CEA0529857B}" srcOrd="3" destOrd="0" presId="urn:microsoft.com/office/officeart/2005/8/layout/process2"/>
    <dgm:cxn modelId="{3C3D63E1-1071-454D-80DD-F2AF777169DC}" type="presParOf" srcId="{1CC89E0C-8DB8-4052-844A-5CEA0529857B}" destId="{85C98036-4787-4275-AE69-9385AFE1AD58}" srcOrd="0" destOrd="0" presId="urn:microsoft.com/office/officeart/2005/8/layout/process2"/>
    <dgm:cxn modelId="{CAF71820-014C-417C-8E4E-95507A9B55D3}" type="presParOf" srcId="{427AAAB3-2E79-48E3-B0DD-3CD7DE99DF7B}" destId="{14B5EAF5-0B43-47B2-B380-147D1D57330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17FF0A-89C2-4A45-B7AD-C91278B63DFB}" type="doc">
      <dgm:prSet loTypeId="urn:microsoft.com/office/officeart/2005/8/layout/architecture+Icon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17BF12A-8865-40BC-BC00-274AECE0CD45}">
      <dgm:prSet/>
      <dgm:spPr/>
      <dgm:t>
        <a:bodyPr/>
        <a:lstStyle/>
        <a:p>
          <a:pPr rtl="0"/>
          <a:r>
            <a:rPr lang="ru-RU" dirty="0" smtClean="0"/>
            <a:t>Здоровье человека зависит от целого комплекса определенных факторов: наследственности; окружающей среды – природной и социальной; уровня культуры; образа жизни индивида, его привычек и пристрастий.</a:t>
          </a:r>
          <a:br>
            <a:rPr lang="ru-RU" dirty="0" smtClean="0"/>
          </a:br>
          <a:endParaRPr lang="ru-RU" dirty="0"/>
        </a:p>
      </dgm:t>
    </dgm:pt>
    <dgm:pt modelId="{35373FA0-54D6-4ACE-9011-B2654FB4A731}" type="parTrans" cxnId="{F1068DA8-6BBA-4144-B951-2136CB284FE9}">
      <dgm:prSet/>
      <dgm:spPr/>
      <dgm:t>
        <a:bodyPr/>
        <a:lstStyle/>
        <a:p>
          <a:endParaRPr lang="ru-RU"/>
        </a:p>
      </dgm:t>
    </dgm:pt>
    <dgm:pt modelId="{16FFC2C9-78F7-4066-BF88-BCAEA31CE8D1}" type="sibTrans" cxnId="{F1068DA8-6BBA-4144-B951-2136CB284FE9}">
      <dgm:prSet/>
      <dgm:spPr/>
      <dgm:t>
        <a:bodyPr/>
        <a:lstStyle/>
        <a:p>
          <a:endParaRPr lang="ru-RU"/>
        </a:p>
      </dgm:t>
    </dgm:pt>
    <dgm:pt modelId="{516299AF-5A6F-4E1E-A55F-0C89CCA9A3BD}" type="pres">
      <dgm:prSet presAssocID="{FB17FF0A-89C2-4A45-B7AD-C91278B63D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6E8BFE-543E-4B4D-9443-FC874A276950}" type="pres">
      <dgm:prSet presAssocID="{817BF12A-8865-40BC-BC00-274AECE0CD45}" presName="vertOne" presStyleCnt="0"/>
      <dgm:spPr/>
    </dgm:pt>
    <dgm:pt modelId="{E063A16E-C77B-43E5-B426-B23EF4715A16}" type="pres">
      <dgm:prSet presAssocID="{817BF12A-8865-40BC-BC00-274AECE0CD4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C1301-A03E-4739-ADBC-06B4F16059ED}" type="pres">
      <dgm:prSet presAssocID="{817BF12A-8865-40BC-BC00-274AECE0CD45}" presName="horzOne" presStyleCnt="0"/>
      <dgm:spPr/>
    </dgm:pt>
  </dgm:ptLst>
  <dgm:cxnLst>
    <dgm:cxn modelId="{131A28DB-9AC0-4BAE-B0D4-225884B62C7E}" type="presOf" srcId="{FB17FF0A-89C2-4A45-B7AD-C91278B63DFB}" destId="{516299AF-5A6F-4E1E-A55F-0C89CCA9A3BD}" srcOrd="0" destOrd="0" presId="urn:microsoft.com/office/officeart/2005/8/layout/architecture+Icon#1"/>
    <dgm:cxn modelId="{714E3893-3499-4754-9DBA-2B19613C61D1}" type="presOf" srcId="{817BF12A-8865-40BC-BC00-274AECE0CD45}" destId="{E063A16E-C77B-43E5-B426-B23EF4715A16}" srcOrd="0" destOrd="0" presId="urn:microsoft.com/office/officeart/2005/8/layout/architecture+Icon#1"/>
    <dgm:cxn modelId="{F1068DA8-6BBA-4144-B951-2136CB284FE9}" srcId="{FB17FF0A-89C2-4A45-B7AD-C91278B63DFB}" destId="{817BF12A-8865-40BC-BC00-274AECE0CD45}" srcOrd="0" destOrd="0" parTransId="{35373FA0-54D6-4ACE-9011-B2654FB4A731}" sibTransId="{16FFC2C9-78F7-4066-BF88-BCAEA31CE8D1}"/>
    <dgm:cxn modelId="{050EA11C-3D4E-4125-899E-077B4ABBF52C}" type="presParOf" srcId="{516299AF-5A6F-4E1E-A55F-0C89CCA9A3BD}" destId="{D46E8BFE-543E-4B4D-9443-FC874A276950}" srcOrd="0" destOrd="0" presId="urn:microsoft.com/office/officeart/2005/8/layout/architecture+Icon#1"/>
    <dgm:cxn modelId="{3DD0591E-0273-4EDB-ABE1-A28F748398F9}" type="presParOf" srcId="{D46E8BFE-543E-4B4D-9443-FC874A276950}" destId="{E063A16E-C77B-43E5-B426-B23EF4715A16}" srcOrd="0" destOrd="0" presId="urn:microsoft.com/office/officeart/2005/8/layout/architecture+Icon#1"/>
    <dgm:cxn modelId="{94CA6152-B7C4-4ABC-A39D-A5330A9E28E8}" type="presParOf" srcId="{D46E8BFE-543E-4B4D-9443-FC874A276950}" destId="{7BCC1301-A03E-4739-ADBC-06B4F16059ED}" srcOrd="1" destOrd="0" presId="urn:microsoft.com/office/officeart/2005/8/layout/architecture+Icon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C4583B-D328-4E93-9C81-DE917B7F43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FA011E3-3629-4730-BF95-17BAC0D020CD}">
      <dgm:prSet/>
      <dgm:spPr/>
      <dgm:t>
        <a:bodyPr/>
        <a:lstStyle/>
        <a:p>
          <a:pPr rtl="0"/>
          <a:r>
            <a:rPr lang="ru-RU" b="1" smtClean="0"/>
            <a:t>Факторы, определяющие здоровье человека</a:t>
          </a:r>
          <a:endParaRPr lang="ru-RU"/>
        </a:p>
      </dgm:t>
    </dgm:pt>
    <dgm:pt modelId="{36DC0B51-F76F-49AE-91D8-B5389ECB4A7A}" type="parTrans" cxnId="{C2C9EA03-F6B3-4E6B-A56D-57CF8102F40F}">
      <dgm:prSet/>
      <dgm:spPr/>
      <dgm:t>
        <a:bodyPr/>
        <a:lstStyle/>
        <a:p>
          <a:endParaRPr lang="ru-RU"/>
        </a:p>
      </dgm:t>
    </dgm:pt>
    <dgm:pt modelId="{4E69F357-23F6-40EA-A6F4-6D9152DBF593}" type="sibTrans" cxnId="{C2C9EA03-F6B3-4E6B-A56D-57CF8102F40F}">
      <dgm:prSet/>
      <dgm:spPr/>
      <dgm:t>
        <a:bodyPr/>
        <a:lstStyle/>
        <a:p>
          <a:endParaRPr lang="ru-RU"/>
        </a:p>
      </dgm:t>
    </dgm:pt>
    <dgm:pt modelId="{3BB9D177-F96A-4E2E-BCB0-0A0EB0C0B551}" type="pres">
      <dgm:prSet presAssocID="{1AC4583B-D328-4E93-9C81-DE917B7F43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81A5BC-72B1-491E-82FE-7884244A24A7}" type="pres">
      <dgm:prSet presAssocID="{1AC4583B-D328-4E93-9C81-DE917B7F432B}" presName="arrow" presStyleLbl="bgShp" presStyleIdx="0" presStyleCnt="1" custLinFactNeighborX="493" custLinFactNeighborY="34239"/>
      <dgm:spPr/>
    </dgm:pt>
    <dgm:pt modelId="{D56AD358-4888-4DA2-B19E-7105D09D6C7B}" type="pres">
      <dgm:prSet presAssocID="{1AC4583B-D328-4E93-9C81-DE917B7F432B}" presName="linearProcess" presStyleCnt="0"/>
      <dgm:spPr/>
    </dgm:pt>
    <dgm:pt modelId="{44C68D08-14DA-4FBD-9DDB-6C2B1757DF44}" type="pres">
      <dgm:prSet presAssocID="{9FA011E3-3629-4730-BF95-17BAC0D020CD}" presName="textNode" presStyleLbl="node1" presStyleIdx="0" presStyleCnt="1" custLinFactNeighborX="-197" custLinFactNeighborY="1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9EA03-F6B3-4E6B-A56D-57CF8102F40F}" srcId="{1AC4583B-D328-4E93-9C81-DE917B7F432B}" destId="{9FA011E3-3629-4730-BF95-17BAC0D020CD}" srcOrd="0" destOrd="0" parTransId="{36DC0B51-F76F-49AE-91D8-B5389ECB4A7A}" sibTransId="{4E69F357-23F6-40EA-A6F4-6D9152DBF593}"/>
    <dgm:cxn modelId="{FC1F05C3-CF48-4FF0-A570-5CD06BB9135D}" type="presOf" srcId="{9FA011E3-3629-4730-BF95-17BAC0D020CD}" destId="{44C68D08-14DA-4FBD-9DDB-6C2B1757DF44}" srcOrd="0" destOrd="0" presId="urn:microsoft.com/office/officeart/2005/8/layout/hProcess9"/>
    <dgm:cxn modelId="{FA2AF23E-8F9B-4861-BC0D-4B45509BB3D2}" type="presOf" srcId="{1AC4583B-D328-4E93-9C81-DE917B7F432B}" destId="{3BB9D177-F96A-4E2E-BCB0-0A0EB0C0B551}" srcOrd="0" destOrd="0" presId="urn:microsoft.com/office/officeart/2005/8/layout/hProcess9"/>
    <dgm:cxn modelId="{8E641420-FFBE-4125-AFCE-052E23FCBAD8}" type="presParOf" srcId="{3BB9D177-F96A-4E2E-BCB0-0A0EB0C0B551}" destId="{C181A5BC-72B1-491E-82FE-7884244A24A7}" srcOrd="0" destOrd="0" presId="urn:microsoft.com/office/officeart/2005/8/layout/hProcess9"/>
    <dgm:cxn modelId="{A5F7BD19-FCE7-4015-98E0-D07B8FC7F06B}" type="presParOf" srcId="{3BB9D177-F96A-4E2E-BCB0-0A0EB0C0B551}" destId="{D56AD358-4888-4DA2-B19E-7105D09D6C7B}" srcOrd="1" destOrd="0" presId="urn:microsoft.com/office/officeart/2005/8/layout/hProcess9"/>
    <dgm:cxn modelId="{D6D70B6D-F380-438C-AD88-18F26D022144}" type="presParOf" srcId="{D56AD358-4888-4DA2-B19E-7105D09D6C7B}" destId="{44C68D08-14DA-4FBD-9DDB-6C2B1757DF4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2C5C7-F17C-44D9-B5BF-0E5E541C0191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0A0B144-534B-4239-A91B-E03D172F3EF3}">
      <dgm:prSet/>
      <dgm:spPr/>
      <dgm:t>
        <a:bodyPr/>
        <a:lstStyle/>
        <a:p>
          <a:pPr rtl="0"/>
          <a:r>
            <a:rPr lang="ru-RU" dirty="0" smtClean="0"/>
            <a:t>По мнению ученых:</a:t>
          </a:r>
          <a:endParaRPr lang="ru-RU" dirty="0"/>
        </a:p>
      </dgm:t>
    </dgm:pt>
    <dgm:pt modelId="{39DC8191-4B10-4215-9245-358A654299AA}" type="parTrans" cxnId="{8A545318-87AB-40D5-BB12-8060A5C38DA6}">
      <dgm:prSet/>
      <dgm:spPr/>
      <dgm:t>
        <a:bodyPr/>
        <a:lstStyle/>
        <a:p>
          <a:endParaRPr lang="ru-RU"/>
        </a:p>
      </dgm:t>
    </dgm:pt>
    <dgm:pt modelId="{C8F833F7-1EE6-4E34-8A11-6EF77B69DBC4}" type="sibTrans" cxnId="{8A545318-87AB-40D5-BB12-8060A5C38DA6}">
      <dgm:prSet/>
      <dgm:spPr/>
      <dgm:t>
        <a:bodyPr/>
        <a:lstStyle/>
        <a:p>
          <a:endParaRPr lang="ru-RU"/>
        </a:p>
      </dgm:t>
    </dgm:pt>
    <dgm:pt modelId="{B8314CA9-E687-4EAA-879D-DAE6D00D5ED3}" type="pres">
      <dgm:prSet presAssocID="{4EF2C5C7-F17C-44D9-B5BF-0E5E541C0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D0B75-142E-4103-A346-709E734835BE}" type="pres">
      <dgm:prSet presAssocID="{80A0B144-534B-4239-A91B-E03D172F3EF3}" presName="parentLin" presStyleCnt="0"/>
      <dgm:spPr/>
    </dgm:pt>
    <dgm:pt modelId="{335E9D78-C982-4339-8371-3921CADA3F88}" type="pres">
      <dgm:prSet presAssocID="{80A0B144-534B-4239-A91B-E03D172F3EF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4A9BD1E-13C4-47CE-862D-096082A92C39}" type="pres">
      <dgm:prSet presAssocID="{80A0B144-534B-4239-A91B-E03D172F3EF3}" presName="parentText" presStyleLbl="node1" presStyleIdx="0" presStyleCnt="1" custScaleX="119740" custScaleY="63452" custLinFactX="11925" custLinFactY="-20454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CABE-F72B-4710-BE68-CD22DD00BD18}" type="pres">
      <dgm:prSet presAssocID="{80A0B144-534B-4239-A91B-E03D172F3EF3}" presName="negativeSpace" presStyleCnt="0"/>
      <dgm:spPr/>
    </dgm:pt>
    <dgm:pt modelId="{17D3E119-F9CF-453B-A9EA-022535CB1E8B}" type="pres">
      <dgm:prSet presAssocID="{80A0B144-534B-4239-A91B-E03D172F3EF3}" presName="childText" presStyleLbl="conFgAcc1" presStyleIdx="0" presStyleCnt="1" custLinFactY="-200000" custLinFactNeighborX="880" custLinFactNeighborY="-288555">
        <dgm:presLayoutVars>
          <dgm:bulletEnabled val="1"/>
        </dgm:presLayoutVars>
      </dgm:prSet>
      <dgm:spPr/>
    </dgm:pt>
  </dgm:ptLst>
  <dgm:cxnLst>
    <dgm:cxn modelId="{C7B060D8-48BE-410C-AC96-BBC70EC97BA1}" type="presOf" srcId="{80A0B144-534B-4239-A91B-E03D172F3EF3}" destId="{04A9BD1E-13C4-47CE-862D-096082A92C39}" srcOrd="1" destOrd="0" presId="urn:microsoft.com/office/officeart/2005/8/layout/list1"/>
    <dgm:cxn modelId="{8A545318-87AB-40D5-BB12-8060A5C38DA6}" srcId="{4EF2C5C7-F17C-44D9-B5BF-0E5E541C0191}" destId="{80A0B144-534B-4239-A91B-E03D172F3EF3}" srcOrd="0" destOrd="0" parTransId="{39DC8191-4B10-4215-9245-358A654299AA}" sibTransId="{C8F833F7-1EE6-4E34-8A11-6EF77B69DBC4}"/>
    <dgm:cxn modelId="{8409A000-018B-49E4-8EA1-CF5808B72C66}" type="presOf" srcId="{80A0B144-534B-4239-A91B-E03D172F3EF3}" destId="{335E9D78-C982-4339-8371-3921CADA3F88}" srcOrd="0" destOrd="0" presId="urn:microsoft.com/office/officeart/2005/8/layout/list1"/>
    <dgm:cxn modelId="{F3265B33-F833-43A5-B243-92D64891440E}" type="presOf" srcId="{4EF2C5C7-F17C-44D9-B5BF-0E5E541C0191}" destId="{B8314CA9-E687-4EAA-879D-DAE6D00D5ED3}" srcOrd="0" destOrd="0" presId="urn:microsoft.com/office/officeart/2005/8/layout/list1"/>
    <dgm:cxn modelId="{03773C57-6A25-40CF-87BA-004BB15DC3E0}" type="presParOf" srcId="{B8314CA9-E687-4EAA-879D-DAE6D00D5ED3}" destId="{E0BD0B75-142E-4103-A346-709E734835BE}" srcOrd="0" destOrd="0" presId="urn:microsoft.com/office/officeart/2005/8/layout/list1"/>
    <dgm:cxn modelId="{681869EB-EA71-4981-87E3-E4E4C1D42691}" type="presParOf" srcId="{E0BD0B75-142E-4103-A346-709E734835BE}" destId="{335E9D78-C982-4339-8371-3921CADA3F88}" srcOrd="0" destOrd="0" presId="urn:microsoft.com/office/officeart/2005/8/layout/list1"/>
    <dgm:cxn modelId="{F3E3D1FC-0200-4C9B-A70F-995E13E085DF}" type="presParOf" srcId="{E0BD0B75-142E-4103-A346-709E734835BE}" destId="{04A9BD1E-13C4-47CE-862D-096082A92C39}" srcOrd="1" destOrd="0" presId="urn:microsoft.com/office/officeart/2005/8/layout/list1"/>
    <dgm:cxn modelId="{12746305-BFC5-47DC-A336-06B76EDCDE5F}" type="presParOf" srcId="{B8314CA9-E687-4EAA-879D-DAE6D00D5ED3}" destId="{4BACCABE-F72B-4710-BE68-CD22DD00BD18}" srcOrd="1" destOrd="0" presId="urn:microsoft.com/office/officeart/2005/8/layout/list1"/>
    <dgm:cxn modelId="{BA523F66-991A-4E7B-9B57-4CEDA9DD1B7E}" type="presParOf" srcId="{B8314CA9-E687-4EAA-879D-DAE6D00D5ED3}" destId="{17D3E119-F9CF-453B-A9EA-022535CB1E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25F630-5481-4BBA-949F-88AEA4969954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25AD749D-0B12-4D24-93C8-CA7615316CB0}">
      <dgm:prSet/>
      <dgm:spPr/>
      <dgm:t>
        <a:bodyPr/>
        <a:lstStyle/>
        <a:p>
          <a:pPr rtl="0"/>
          <a:r>
            <a:rPr lang="ru-RU" b="1" dirty="0" smtClean="0"/>
            <a:t>От чего зависит здоровье?</a:t>
          </a:r>
          <a:br>
            <a:rPr lang="ru-RU" b="1" dirty="0" smtClean="0"/>
          </a:br>
          <a:r>
            <a:rPr lang="ru-RU" b="1" dirty="0" smtClean="0"/>
            <a:t>   Конечно же от здорового образа жизни</a:t>
          </a:r>
          <a:endParaRPr lang="ru-RU" dirty="0"/>
        </a:p>
      </dgm:t>
    </dgm:pt>
    <dgm:pt modelId="{86C191F0-57D3-48D3-AE95-050ABB202024}" type="parTrans" cxnId="{704FD8AA-C702-4709-B667-77C69460ACF2}">
      <dgm:prSet/>
      <dgm:spPr/>
      <dgm:t>
        <a:bodyPr/>
        <a:lstStyle/>
        <a:p>
          <a:endParaRPr lang="ru-RU"/>
        </a:p>
      </dgm:t>
    </dgm:pt>
    <dgm:pt modelId="{833F8D08-5A1B-4B74-915C-9864537AFBC0}" type="sibTrans" cxnId="{704FD8AA-C702-4709-B667-77C69460ACF2}">
      <dgm:prSet/>
      <dgm:spPr/>
      <dgm:t>
        <a:bodyPr/>
        <a:lstStyle/>
        <a:p>
          <a:endParaRPr lang="ru-RU"/>
        </a:p>
      </dgm:t>
    </dgm:pt>
    <dgm:pt modelId="{3E0A06F5-2A78-4608-A63F-B757733BEF00}" type="pres">
      <dgm:prSet presAssocID="{5725F630-5481-4BBA-949F-88AEA49699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57D76F-AA1C-4EAE-97C6-6F034AFB2392}" type="pres">
      <dgm:prSet presAssocID="{25AD749D-0B12-4D24-93C8-CA7615316C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EAFA0-B80E-4EF3-BD14-7FB19BFA3645}" type="presOf" srcId="{5725F630-5481-4BBA-949F-88AEA4969954}" destId="{3E0A06F5-2A78-4608-A63F-B757733BEF00}" srcOrd="0" destOrd="0" presId="urn:microsoft.com/office/officeart/2005/8/layout/vList2"/>
    <dgm:cxn modelId="{704FD8AA-C702-4709-B667-77C69460ACF2}" srcId="{5725F630-5481-4BBA-949F-88AEA4969954}" destId="{25AD749D-0B12-4D24-93C8-CA7615316CB0}" srcOrd="0" destOrd="0" parTransId="{86C191F0-57D3-48D3-AE95-050ABB202024}" sibTransId="{833F8D08-5A1B-4B74-915C-9864537AFBC0}"/>
    <dgm:cxn modelId="{CE2ACD7F-0373-42CC-BE28-2689D57A3723}" type="presOf" srcId="{25AD749D-0B12-4D24-93C8-CA7615316CB0}" destId="{2A57D76F-AA1C-4EAE-97C6-6F034AFB2392}" srcOrd="0" destOrd="0" presId="urn:microsoft.com/office/officeart/2005/8/layout/vList2"/>
    <dgm:cxn modelId="{3CE98835-328C-4B9B-BC39-B2B227002BA2}" type="presParOf" srcId="{3E0A06F5-2A78-4608-A63F-B757733BEF00}" destId="{2A57D76F-AA1C-4EAE-97C6-6F034AFB23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C56B93-BBFA-4274-93E0-D5E41DF02A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B1151F8-5CDF-41F7-9D09-7178D2A76223}">
      <dgm:prSet/>
      <dgm:spPr/>
      <dgm:t>
        <a:bodyPr/>
        <a:lstStyle/>
        <a:p>
          <a:pPr rtl="0"/>
          <a:r>
            <a:rPr lang="ru-RU" b="1" smtClean="0"/>
            <a:t>Факторы, определяющие здоровье</a:t>
          </a:r>
          <a:endParaRPr lang="ru-RU"/>
        </a:p>
      </dgm:t>
    </dgm:pt>
    <dgm:pt modelId="{857767E8-D106-492A-9AD4-7122344BBA29}" type="parTrans" cxnId="{AA654357-2EBE-47A0-8E21-C7B7A632B479}">
      <dgm:prSet/>
      <dgm:spPr/>
      <dgm:t>
        <a:bodyPr/>
        <a:lstStyle/>
        <a:p>
          <a:endParaRPr lang="ru-RU"/>
        </a:p>
      </dgm:t>
    </dgm:pt>
    <dgm:pt modelId="{B58B243E-557B-4ADF-B63F-16F0481E64A0}" type="sibTrans" cxnId="{AA654357-2EBE-47A0-8E21-C7B7A632B479}">
      <dgm:prSet/>
      <dgm:spPr/>
      <dgm:t>
        <a:bodyPr/>
        <a:lstStyle/>
        <a:p>
          <a:endParaRPr lang="ru-RU"/>
        </a:p>
      </dgm:t>
    </dgm:pt>
    <dgm:pt modelId="{42F43C94-4278-4DB6-A8F7-789E03D15704}" type="pres">
      <dgm:prSet presAssocID="{12C56B93-BBFA-4274-93E0-D5E41DF02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B65B3-8CA8-437E-AEC1-DAFCF6F8CF3F}" type="pres">
      <dgm:prSet presAssocID="{EB1151F8-5CDF-41F7-9D09-7178D2A762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0748A5-9064-42A9-9E11-CE5885F70A81}" type="presOf" srcId="{EB1151F8-5CDF-41F7-9D09-7178D2A76223}" destId="{E07B65B3-8CA8-437E-AEC1-DAFCF6F8CF3F}" srcOrd="0" destOrd="0" presId="urn:microsoft.com/office/officeart/2005/8/layout/vList2"/>
    <dgm:cxn modelId="{9A074CC3-9214-4D30-B06E-FEB26A783CD0}" type="presOf" srcId="{12C56B93-BBFA-4274-93E0-D5E41DF02A6C}" destId="{42F43C94-4278-4DB6-A8F7-789E03D15704}" srcOrd="0" destOrd="0" presId="urn:microsoft.com/office/officeart/2005/8/layout/vList2"/>
    <dgm:cxn modelId="{AA654357-2EBE-47A0-8E21-C7B7A632B479}" srcId="{12C56B93-BBFA-4274-93E0-D5E41DF02A6C}" destId="{EB1151F8-5CDF-41F7-9D09-7178D2A76223}" srcOrd="0" destOrd="0" parTransId="{857767E8-D106-492A-9AD4-7122344BBA29}" sibTransId="{B58B243E-557B-4ADF-B63F-16F0481E64A0}"/>
    <dgm:cxn modelId="{B08B9EED-275B-4FDB-B25A-2C03471F88B3}" type="presParOf" srcId="{42F43C94-4278-4DB6-A8F7-789E03D15704}" destId="{E07B65B3-8CA8-437E-AEC1-DAFCF6F8CF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7D348B-0F2F-4618-B6F5-7F0FB7356F16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EB9CD76D-5BA3-4756-BEC2-2242E6FA2298}">
      <dgm:prSet/>
      <dgm:spPr/>
      <dgm:t>
        <a:bodyPr/>
        <a:lstStyle/>
        <a:p>
          <a:pPr rtl="0"/>
          <a:r>
            <a:rPr lang="ru-RU" dirty="0" smtClean="0"/>
            <a:t>Поэтому цель нашего урока – не только получить представление о том, что такое здоровый образ жизни, но и задуматься о необходимости быть здоровым. </a:t>
          </a:r>
          <a:endParaRPr lang="ru-RU" dirty="0"/>
        </a:p>
      </dgm:t>
    </dgm:pt>
    <dgm:pt modelId="{B23C4AA0-8A70-406A-8EDC-F24915550FAF}" type="parTrans" cxnId="{C27E5F6D-3DED-4F22-8946-6D31989E9826}">
      <dgm:prSet/>
      <dgm:spPr/>
      <dgm:t>
        <a:bodyPr/>
        <a:lstStyle/>
        <a:p>
          <a:endParaRPr lang="ru-RU"/>
        </a:p>
      </dgm:t>
    </dgm:pt>
    <dgm:pt modelId="{E1140614-58B2-4274-A06D-7E3D198A482D}" type="sibTrans" cxnId="{C27E5F6D-3DED-4F22-8946-6D31989E9826}">
      <dgm:prSet/>
      <dgm:spPr/>
      <dgm:t>
        <a:bodyPr/>
        <a:lstStyle/>
        <a:p>
          <a:endParaRPr lang="ru-RU"/>
        </a:p>
      </dgm:t>
    </dgm:pt>
    <dgm:pt modelId="{19FB7393-8A03-445A-86B7-5BA7E79ADDAC}" type="pres">
      <dgm:prSet presAssocID="{3E7D348B-0F2F-4618-B6F5-7F0FB7356F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46A8B-2644-40C2-863E-87433688DC07}" type="pres">
      <dgm:prSet presAssocID="{EB9CD76D-5BA3-4756-BEC2-2242E6FA2298}" presName="composite" presStyleCnt="0"/>
      <dgm:spPr/>
    </dgm:pt>
    <dgm:pt modelId="{BD06CF16-F93C-4D19-A8AC-F9DAB3D131B2}" type="pres">
      <dgm:prSet presAssocID="{EB9CD76D-5BA3-4756-BEC2-2242E6FA229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E9F67-1A2A-487E-B59D-47B2BC9B8598}" type="pres">
      <dgm:prSet presAssocID="{EB9CD76D-5BA3-4756-BEC2-2242E6FA229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C46DDD3-41BD-49D3-8677-5F801BFBBBB3}" type="presOf" srcId="{3E7D348B-0F2F-4618-B6F5-7F0FB7356F16}" destId="{19FB7393-8A03-445A-86B7-5BA7E79ADDAC}" srcOrd="0" destOrd="0" presId="urn:microsoft.com/office/officeart/2005/8/layout/hList1"/>
    <dgm:cxn modelId="{C27E5F6D-3DED-4F22-8946-6D31989E9826}" srcId="{3E7D348B-0F2F-4618-B6F5-7F0FB7356F16}" destId="{EB9CD76D-5BA3-4756-BEC2-2242E6FA2298}" srcOrd="0" destOrd="0" parTransId="{B23C4AA0-8A70-406A-8EDC-F24915550FAF}" sibTransId="{E1140614-58B2-4274-A06D-7E3D198A482D}"/>
    <dgm:cxn modelId="{C21B7CC7-6F15-4390-87D6-F1461D42EDF3}" type="presOf" srcId="{EB9CD76D-5BA3-4756-BEC2-2242E6FA2298}" destId="{BD06CF16-F93C-4D19-A8AC-F9DAB3D131B2}" srcOrd="0" destOrd="0" presId="urn:microsoft.com/office/officeart/2005/8/layout/hList1"/>
    <dgm:cxn modelId="{6AB3B8B3-D8EF-4D12-9F34-B4E27A2C6B2E}" type="presParOf" srcId="{19FB7393-8A03-445A-86B7-5BA7E79ADDAC}" destId="{5C346A8B-2644-40C2-863E-87433688DC07}" srcOrd="0" destOrd="0" presId="urn:microsoft.com/office/officeart/2005/8/layout/hList1"/>
    <dgm:cxn modelId="{8CE19BA1-6321-41E5-AE52-37311DDF2933}" type="presParOf" srcId="{5C346A8B-2644-40C2-863E-87433688DC07}" destId="{BD06CF16-F93C-4D19-A8AC-F9DAB3D131B2}" srcOrd="0" destOrd="0" presId="urn:microsoft.com/office/officeart/2005/8/layout/hList1"/>
    <dgm:cxn modelId="{52A448D4-AF18-4FB6-89B1-B64EE1231135}" type="presParOf" srcId="{5C346A8B-2644-40C2-863E-87433688DC07}" destId="{B11E9F67-1A2A-487E-B59D-47B2BC9B85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129FDA-2B4A-49D7-8BCB-0878647826A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B5779267-7F6C-444B-A655-2884B933747C}">
      <dgm:prSet/>
      <dgm:spPr/>
      <dgm:t>
        <a:bodyPr/>
        <a:lstStyle/>
        <a:p>
          <a:pPr rtl="0"/>
          <a:r>
            <a:rPr lang="ru-RU" b="1" dirty="0" smtClean="0"/>
            <a:t>Виды здоровья</a:t>
          </a:r>
          <a:endParaRPr lang="ru-RU" dirty="0"/>
        </a:p>
      </dgm:t>
    </dgm:pt>
    <dgm:pt modelId="{00861273-06AD-4110-BF5C-3605EFBB26FB}" type="parTrans" cxnId="{50D237AF-6FBE-4F68-B52D-2A0CE93B9B31}">
      <dgm:prSet/>
      <dgm:spPr/>
      <dgm:t>
        <a:bodyPr/>
        <a:lstStyle/>
        <a:p>
          <a:endParaRPr lang="ru-RU"/>
        </a:p>
      </dgm:t>
    </dgm:pt>
    <dgm:pt modelId="{2FFF6881-F78F-4658-B10F-670AFD2543C4}" type="sibTrans" cxnId="{50D237AF-6FBE-4F68-B52D-2A0CE93B9B31}">
      <dgm:prSet/>
      <dgm:spPr/>
      <dgm:t>
        <a:bodyPr/>
        <a:lstStyle/>
        <a:p>
          <a:endParaRPr lang="ru-RU"/>
        </a:p>
      </dgm:t>
    </dgm:pt>
    <dgm:pt modelId="{AFEBFBDC-4272-45AA-98ED-EDD626805CE6}" type="pres">
      <dgm:prSet presAssocID="{FC129FDA-2B4A-49D7-8BCB-0878647826A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CF3D56F-8D6B-4ADA-8B36-6969F5294476}" type="pres">
      <dgm:prSet presAssocID="{B5779267-7F6C-444B-A655-2884B933747C}" presName="parenttextcomposite" presStyleCnt="0"/>
      <dgm:spPr/>
    </dgm:pt>
    <dgm:pt modelId="{80402F22-D6F7-471D-8E57-F997577C3189}" type="pres">
      <dgm:prSet presAssocID="{B5779267-7F6C-444B-A655-2884B933747C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CDFB4-5053-411D-AAC1-96B3DDB5D2D6}" type="pres">
      <dgm:prSet presAssocID="{B5779267-7F6C-444B-A655-2884B933747C}" presName="parallelogramComposite" presStyleCnt="0"/>
      <dgm:spPr/>
    </dgm:pt>
    <dgm:pt modelId="{C1B399F0-A1F5-41B4-A484-CE4C9726A193}" type="pres">
      <dgm:prSet presAssocID="{B5779267-7F6C-444B-A655-2884B933747C}" presName="parallelogram1" presStyleLbl="alignNode1" presStyleIdx="0" presStyleCnt="7"/>
      <dgm:spPr/>
    </dgm:pt>
    <dgm:pt modelId="{2E29F6B0-B73E-48BF-9416-084AF325B9F7}" type="pres">
      <dgm:prSet presAssocID="{B5779267-7F6C-444B-A655-2884B933747C}" presName="parallelogram2" presStyleLbl="alignNode1" presStyleIdx="1" presStyleCnt="7"/>
      <dgm:spPr/>
    </dgm:pt>
    <dgm:pt modelId="{FE594086-0CA2-4EAC-A6CE-102BCC5FBC33}" type="pres">
      <dgm:prSet presAssocID="{B5779267-7F6C-444B-A655-2884B933747C}" presName="parallelogram3" presStyleLbl="alignNode1" presStyleIdx="2" presStyleCnt="7" custLinFactNeighborX="3698" custLinFactNeighborY="-9635"/>
      <dgm:spPr/>
    </dgm:pt>
    <dgm:pt modelId="{C1167FC9-11E5-4E35-AC38-0F656F3E33E2}" type="pres">
      <dgm:prSet presAssocID="{B5779267-7F6C-444B-A655-2884B933747C}" presName="parallelogram4" presStyleLbl="alignNode1" presStyleIdx="3" presStyleCnt="7"/>
      <dgm:spPr/>
    </dgm:pt>
    <dgm:pt modelId="{7884978F-7E5F-4F53-9384-15817EA28EF9}" type="pres">
      <dgm:prSet presAssocID="{B5779267-7F6C-444B-A655-2884B933747C}" presName="parallelogram5" presStyleLbl="alignNode1" presStyleIdx="4" presStyleCnt="7"/>
      <dgm:spPr/>
    </dgm:pt>
    <dgm:pt modelId="{787EFDE6-19A2-4ACF-8616-BF90D7C44CE8}" type="pres">
      <dgm:prSet presAssocID="{B5779267-7F6C-444B-A655-2884B933747C}" presName="parallelogram6" presStyleLbl="alignNode1" presStyleIdx="5" presStyleCnt="7"/>
      <dgm:spPr/>
    </dgm:pt>
    <dgm:pt modelId="{C1042736-91F4-4A75-8B00-958D86C1DC38}" type="pres">
      <dgm:prSet presAssocID="{B5779267-7F6C-444B-A655-2884B933747C}" presName="parallelogram7" presStyleLbl="alignNode1" presStyleIdx="6" presStyleCnt="7"/>
      <dgm:spPr/>
    </dgm:pt>
  </dgm:ptLst>
  <dgm:cxnLst>
    <dgm:cxn modelId="{42D9445F-EA13-4BB2-92DE-035F1C2461B8}" type="presOf" srcId="{B5779267-7F6C-444B-A655-2884B933747C}" destId="{80402F22-D6F7-471D-8E57-F997577C3189}" srcOrd="0" destOrd="0" presId="urn:microsoft.com/office/officeart/2008/layout/VerticalAccentList"/>
    <dgm:cxn modelId="{89D12CD1-8E17-4C0E-B310-9950F5B78630}" type="presOf" srcId="{FC129FDA-2B4A-49D7-8BCB-0878647826A9}" destId="{AFEBFBDC-4272-45AA-98ED-EDD626805CE6}" srcOrd="0" destOrd="0" presId="urn:microsoft.com/office/officeart/2008/layout/VerticalAccentList"/>
    <dgm:cxn modelId="{50D237AF-6FBE-4F68-B52D-2A0CE93B9B31}" srcId="{FC129FDA-2B4A-49D7-8BCB-0878647826A9}" destId="{B5779267-7F6C-444B-A655-2884B933747C}" srcOrd="0" destOrd="0" parTransId="{00861273-06AD-4110-BF5C-3605EFBB26FB}" sibTransId="{2FFF6881-F78F-4658-B10F-670AFD2543C4}"/>
    <dgm:cxn modelId="{108A174F-3ABF-437E-95FE-6F4D974E86BA}" type="presParOf" srcId="{AFEBFBDC-4272-45AA-98ED-EDD626805CE6}" destId="{2CF3D56F-8D6B-4ADA-8B36-6969F5294476}" srcOrd="0" destOrd="0" presId="urn:microsoft.com/office/officeart/2008/layout/VerticalAccentList"/>
    <dgm:cxn modelId="{885A6C6F-2F50-4517-9AE0-1D359664936D}" type="presParOf" srcId="{2CF3D56F-8D6B-4ADA-8B36-6969F5294476}" destId="{80402F22-D6F7-471D-8E57-F997577C3189}" srcOrd="0" destOrd="0" presId="urn:microsoft.com/office/officeart/2008/layout/VerticalAccentList"/>
    <dgm:cxn modelId="{6608E5CA-FBCD-4C34-81FD-1067ADD924D3}" type="presParOf" srcId="{AFEBFBDC-4272-45AA-98ED-EDD626805CE6}" destId="{0BACDFB4-5053-411D-AAC1-96B3DDB5D2D6}" srcOrd="1" destOrd="0" presId="urn:microsoft.com/office/officeart/2008/layout/VerticalAccentList"/>
    <dgm:cxn modelId="{71A4A177-3449-4A78-8136-A0B2FDAC7174}" type="presParOf" srcId="{0BACDFB4-5053-411D-AAC1-96B3DDB5D2D6}" destId="{C1B399F0-A1F5-41B4-A484-CE4C9726A193}" srcOrd="0" destOrd="0" presId="urn:microsoft.com/office/officeart/2008/layout/VerticalAccentList"/>
    <dgm:cxn modelId="{29F29A0B-2FF8-4314-A781-06CD63D55A9C}" type="presParOf" srcId="{0BACDFB4-5053-411D-AAC1-96B3DDB5D2D6}" destId="{2E29F6B0-B73E-48BF-9416-084AF325B9F7}" srcOrd="1" destOrd="0" presId="urn:microsoft.com/office/officeart/2008/layout/VerticalAccentList"/>
    <dgm:cxn modelId="{0DE55449-FAC2-494E-8863-D07613DF6A93}" type="presParOf" srcId="{0BACDFB4-5053-411D-AAC1-96B3DDB5D2D6}" destId="{FE594086-0CA2-4EAC-A6CE-102BCC5FBC33}" srcOrd="2" destOrd="0" presId="urn:microsoft.com/office/officeart/2008/layout/VerticalAccentList"/>
    <dgm:cxn modelId="{FE4A6E1B-72E9-41D9-AFBF-CB4EEE8EC294}" type="presParOf" srcId="{0BACDFB4-5053-411D-AAC1-96B3DDB5D2D6}" destId="{C1167FC9-11E5-4E35-AC38-0F656F3E33E2}" srcOrd="3" destOrd="0" presId="urn:microsoft.com/office/officeart/2008/layout/VerticalAccentList"/>
    <dgm:cxn modelId="{B7EE134E-8DBA-43DC-975D-B52862DA5633}" type="presParOf" srcId="{0BACDFB4-5053-411D-AAC1-96B3DDB5D2D6}" destId="{7884978F-7E5F-4F53-9384-15817EA28EF9}" srcOrd="4" destOrd="0" presId="urn:microsoft.com/office/officeart/2008/layout/VerticalAccentList"/>
    <dgm:cxn modelId="{04C6460E-D4A6-4092-BF4A-63AF230C0DD8}" type="presParOf" srcId="{0BACDFB4-5053-411D-AAC1-96B3DDB5D2D6}" destId="{787EFDE6-19A2-4ACF-8616-BF90D7C44CE8}" srcOrd="5" destOrd="0" presId="urn:microsoft.com/office/officeart/2008/layout/VerticalAccentList"/>
    <dgm:cxn modelId="{939464CC-A51B-4867-8000-90E3D6D8B713}" type="presParOf" srcId="{0BACDFB4-5053-411D-AAC1-96B3DDB5D2D6}" destId="{C1042736-91F4-4A75-8B00-958D86C1DC3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08CF8F-C395-4E52-8C45-05B3B81A789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97E36B8-6C2C-4C1E-9687-7D8F336491A8}">
      <dgm:prSet/>
      <dgm:spPr/>
      <dgm:t>
        <a:bodyPr/>
        <a:lstStyle/>
        <a:p>
          <a:pPr rtl="0"/>
          <a:r>
            <a:rPr lang="ru-RU" b="1" i="1" dirty="0" smtClean="0"/>
            <a:t>Физическое</a:t>
          </a:r>
          <a:endParaRPr lang="ru-RU" dirty="0"/>
        </a:p>
      </dgm:t>
    </dgm:pt>
    <dgm:pt modelId="{B1E22496-27F5-4837-A09D-2E849048F3F0}" type="parTrans" cxnId="{789F73AB-83AF-4DF9-B5F5-B7AD1C7C5203}">
      <dgm:prSet/>
      <dgm:spPr/>
      <dgm:t>
        <a:bodyPr/>
        <a:lstStyle/>
        <a:p>
          <a:endParaRPr lang="ru-RU"/>
        </a:p>
      </dgm:t>
    </dgm:pt>
    <dgm:pt modelId="{EBE2197F-C180-47ED-946D-31EB930BBD3C}" type="sibTrans" cxnId="{789F73AB-83AF-4DF9-B5F5-B7AD1C7C5203}">
      <dgm:prSet/>
      <dgm:spPr/>
      <dgm:t>
        <a:bodyPr/>
        <a:lstStyle/>
        <a:p>
          <a:endParaRPr lang="ru-RU"/>
        </a:p>
      </dgm:t>
    </dgm:pt>
    <dgm:pt modelId="{E7B1834B-C49F-4223-86B1-EFFCE1CED46D}" type="pres">
      <dgm:prSet presAssocID="{5508CF8F-C395-4E52-8C45-05B3B81A78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B3F24E-9E03-4DB3-A536-BFCB6ACA15D6}" type="pres">
      <dgm:prSet presAssocID="{5508CF8F-C395-4E52-8C45-05B3B81A7892}" presName="Name1" presStyleCnt="0"/>
      <dgm:spPr/>
    </dgm:pt>
    <dgm:pt modelId="{CD98583E-42B0-48B8-8534-660948DEAAC0}" type="pres">
      <dgm:prSet presAssocID="{5508CF8F-C395-4E52-8C45-05B3B81A7892}" presName="cycle" presStyleCnt="0"/>
      <dgm:spPr/>
    </dgm:pt>
    <dgm:pt modelId="{C362D2D1-4A73-4C95-B2FC-1892DB146001}" type="pres">
      <dgm:prSet presAssocID="{5508CF8F-C395-4E52-8C45-05B3B81A7892}" presName="srcNode" presStyleLbl="node1" presStyleIdx="0" presStyleCnt="1"/>
      <dgm:spPr/>
    </dgm:pt>
    <dgm:pt modelId="{824394F1-8788-455D-9C67-03493EAFCD7A}" type="pres">
      <dgm:prSet presAssocID="{5508CF8F-C395-4E52-8C45-05B3B81A7892}" presName="conn" presStyleLbl="parChTrans1D2" presStyleIdx="0" presStyleCnt="1"/>
      <dgm:spPr/>
      <dgm:t>
        <a:bodyPr/>
        <a:lstStyle/>
        <a:p>
          <a:endParaRPr lang="ru-RU"/>
        </a:p>
      </dgm:t>
    </dgm:pt>
    <dgm:pt modelId="{91931057-A781-4DDA-BC2A-F2173F402CB6}" type="pres">
      <dgm:prSet presAssocID="{5508CF8F-C395-4E52-8C45-05B3B81A7892}" presName="extraNode" presStyleLbl="node1" presStyleIdx="0" presStyleCnt="1"/>
      <dgm:spPr/>
    </dgm:pt>
    <dgm:pt modelId="{9FFBC104-F454-4D66-ABA6-CA5DF85B23DF}" type="pres">
      <dgm:prSet presAssocID="{5508CF8F-C395-4E52-8C45-05B3B81A7892}" presName="dstNode" presStyleLbl="node1" presStyleIdx="0" presStyleCnt="1"/>
      <dgm:spPr/>
    </dgm:pt>
    <dgm:pt modelId="{CD778E3E-424A-402D-BF12-BE677972E6E9}" type="pres">
      <dgm:prSet presAssocID="{197E36B8-6C2C-4C1E-9687-7D8F336491A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DC366-41C9-4E0B-BF62-C425570BAC9E}" type="pres">
      <dgm:prSet presAssocID="{197E36B8-6C2C-4C1E-9687-7D8F336491A8}" presName="accent_1" presStyleCnt="0"/>
      <dgm:spPr/>
    </dgm:pt>
    <dgm:pt modelId="{75FEF6F4-0912-45FC-BF1A-AB4C6F82C7B9}" type="pres">
      <dgm:prSet presAssocID="{197E36B8-6C2C-4C1E-9687-7D8F336491A8}" presName="accentRepeatNode" presStyleLbl="solidFgAcc1" presStyleIdx="0" presStyleCnt="1"/>
      <dgm:spPr/>
    </dgm:pt>
  </dgm:ptLst>
  <dgm:cxnLst>
    <dgm:cxn modelId="{5BA2823D-E4DC-43ED-AF1B-7456F63FBF30}" type="presOf" srcId="{EBE2197F-C180-47ED-946D-31EB930BBD3C}" destId="{824394F1-8788-455D-9C67-03493EAFCD7A}" srcOrd="0" destOrd="0" presId="urn:microsoft.com/office/officeart/2008/layout/VerticalCurvedList"/>
    <dgm:cxn modelId="{F7ECA3A4-462D-4804-AA2A-0BD83692A82F}" type="presOf" srcId="{197E36B8-6C2C-4C1E-9687-7D8F336491A8}" destId="{CD778E3E-424A-402D-BF12-BE677972E6E9}" srcOrd="0" destOrd="0" presId="urn:microsoft.com/office/officeart/2008/layout/VerticalCurvedList"/>
    <dgm:cxn modelId="{789F73AB-83AF-4DF9-B5F5-B7AD1C7C5203}" srcId="{5508CF8F-C395-4E52-8C45-05B3B81A7892}" destId="{197E36B8-6C2C-4C1E-9687-7D8F336491A8}" srcOrd="0" destOrd="0" parTransId="{B1E22496-27F5-4837-A09D-2E849048F3F0}" sibTransId="{EBE2197F-C180-47ED-946D-31EB930BBD3C}"/>
    <dgm:cxn modelId="{8D52BBD3-3E11-4301-8213-47B7FA8C8D21}" type="presOf" srcId="{5508CF8F-C395-4E52-8C45-05B3B81A7892}" destId="{E7B1834B-C49F-4223-86B1-EFFCE1CED46D}" srcOrd="0" destOrd="0" presId="urn:microsoft.com/office/officeart/2008/layout/VerticalCurvedList"/>
    <dgm:cxn modelId="{E71AE7B3-95A2-4F24-8A53-714339EA3CA5}" type="presParOf" srcId="{E7B1834B-C49F-4223-86B1-EFFCE1CED46D}" destId="{94B3F24E-9E03-4DB3-A536-BFCB6ACA15D6}" srcOrd="0" destOrd="0" presId="urn:microsoft.com/office/officeart/2008/layout/VerticalCurvedList"/>
    <dgm:cxn modelId="{4AF969BF-F98D-4845-AFB7-8B8F70F83E38}" type="presParOf" srcId="{94B3F24E-9E03-4DB3-A536-BFCB6ACA15D6}" destId="{CD98583E-42B0-48B8-8534-660948DEAAC0}" srcOrd="0" destOrd="0" presId="urn:microsoft.com/office/officeart/2008/layout/VerticalCurvedList"/>
    <dgm:cxn modelId="{7F919AD5-4A15-4CCE-A012-69A1C2825622}" type="presParOf" srcId="{CD98583E-42B0-48B8-8534-660948DEAAC0}" destId="{C362D2D1-4A73-4C95-B2FC-1892DB146001}" srcOrd="0" destOrd="0" presId="urn:microsoft.com/office/officeart/2008/layout/VerticalCurvedList"/>
    <dgm:cxn modelId="{90913DA3-BB50-49B7-AE22-8EE26D43279D}" type="presParOf" srcId="{CD98583E-42B0-48B8-8534-660948DEAAC0}" destId="{824394F1-8788-455D-9C67-03493EAFCD7A}" srcOrd="1" destOrd="0" presId="urn:microsoft.com/office/officeart/2008/layout/VerticalCurvedList"/>
    <dgm:cxn modelId="{2380A237-CE63-429E-8789-5238C81CCEED}" type="presParOf" srcId="{CD98583E-42B0-48B8-8534-660948DEAAC0}" destId="{91931057-A781-4DDA-BC2A-F2173F402CB6}" srcOrd="2" destOrd="0" presId="urn:microsoft.com/office/officeart/2008/layout/VerticalCurvedList"/>
    <dgm:cxn modelId="{061BE80F-7CA5-4E8E-BB84-B251A88ADFB2}" type="presParOf" srcId="{CD98583E-42B0-48B8-8534-660948DEAAC0}" destId="{9FFBC104-F454-4D66-ABA6-CA5DF85B23DF}" srcOrd="3" destOrd="0" presId="urn:microsoft.com/office/officeart/2008/layout/VerticalCurvedList"/>
    <dgm:cxn modelId="{E73DF17C-B74A-4900-8412-B7EF02FCB434}" type="presParOf" srcId="{94B3F24E-9E03-4DB3-A536-BFCB6ACA15D6}" destId="{CD778E3E-424A-402D-BF12-BE677972E6E9}" srcOrd="1" destOrd="0" presId="urn:microsoft.com/office/officeart/2008/layout/VerticalCurvedList"/>
    <dgm:cxn modelId="{75402A21-C327-4FB1-9F83-2E7237EAF531}" type="presParOf" srcId="{94B3F24E-9E03-4DB3-A536-BFCB6ACA15D6}" destId="{30CDC366-41C9-4E0B-BF62-C425570BAC9E}" srcOrd="2" destOrd="0" presId="urn:microsoft.com/office/officeart/2008/layout/VerticalCurvedList"/>
    <dgm:cxn modelId="{EB647287-F994-4CE7-BE15-8F98A26F74BD}" type="presParOf" srcId="{30CDC366-41C9-4E0B-BF62-C425570BAC9E}" destId="{75FEF6F4-0912-45FC-BF1A-AB4C6F82C7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07E2576-9548-468E-B8EF-103A731FEA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3967424F-B54E-4A5D-98A0-509CAD95430B}">
      <dgm:prSet/>
      <dgm:spPr/>
      <dgm:t>
        <a:bodyPr/>
        <a:lstStyle/>
        <a:p>
          <a:pPr rtl="0"/>
          <a:r>
            <a:rPr lang="ru-RU" b="1" i="1" dirty="0" smtClean="0"/>
            <a:t>Душевное</a:t>
          </a:r>
          <a:endParaRPr lang="ru-RU" dirty="0"/>
        </a:p>
      </dgm:t>
    </dgm:pt>
    <dgm:pt modelId="{DF4868C3-F4E2-4F39-A360-A42817E2B539}" type="parTrans" cxnId="{ED5D0714-9909-4C7B-8E93-17D17789B193}">
      <dgm:prSet/>
      <dgm:spPr/>
      <dgm:t>
        <a:bodyPr/>
        <a:lstStyle/>
        <a:p>
          <a:endParaRPr lang="ru-RU"/>
        </a:p>
      </dgm:t>
    </dgm:pt>
    <dgm:pt modelId="{1DA9A397-F63A-4C25-A36F-3D27E7512AA3}" type="sibTrans" cxnId="{ED5D0714-9909-4C7B-8E93-17D17789B193}">
      <dgm:prSet/>
      <dgm:spPr/>
      <dgm:t>
        <a:bodyPr/>
        <a:lstStyle/>
        <a:p>
          <a:endParaRPr lang="ru-RU"/>
        </a:p>
      </dgm:t>
    </dgm:pt>
    <dgm:pt modelId="{4BE02E13-B72B-4010-A90C-FC1090AF36C5}" type="pres">
      <dgm:prSet presAssocID="{A07E2576-9548-468E-B8EF-103A731FEA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77E1E0-DE32-42C6-A0A9-F398F6C7F5E2}" type="pres">
      <dgm:prSet presAssocID="{A07E2576-9548-468E-B8EF-103A731FEAF7}" presName="Name1" presStyleCnt="0"/>
      <dgm:spPr/>
    </dgm:pt>
    <dgm:pt modelId="{7C641D0F-82CD-40D5-A440-CC57BC5E2526}" type="pres">
      <dgm:prSet presAssocID="{A07E2576-9548-468E-B8EF-103A731FEAF7}" presName="cycle" presStyleCnt="0"/>
      <dgm:spPr/>
    </dgm:pt>
    <dgm:pt modelId="{09F75A1A-FC00-4524-90E3-DAE007947F7B}" type="pres">
      <dgm:prSet presAssocID="{A07E2576-9548-468E-B8EF-103A731FEAF7}" presName="srcNode" presStyleLbl="node1" presStyleIdx="0" presStyleCnt="1"/>
      <dgm:spPr/>
    </dgm:pt>
    <dgm:pt modelId="{3F8A7B3C-F4DA-470B-BAC4-A821CECD6C43}" type="pres">
      <dgm:prSet presAssocID="{A07E2576-9548-468E-B8EF-103A731FEAF7}" presName="conn" presStyleLbl="parChTrans1D2" presStyleIdx="0" presStyleCnt="1"/>
      <dgm:spPr/>
      <dgm:t>
        <a:bodyPr/>
        <a:lstStyle/>
        <a:p>
          <a:endParaRPr lang="ru-RU"/>
        </a:p>
      </dgm:t>
    </dgm:pt>
    <dgm:pt modelId="{151B0198-A6D6-459C-94BD-80D81C902F41}" type="pres">
      <dgm:prSet presAssocID="{A07E2576-9548-468E-B8EF-103A731FEAF7}" presName="extraNode" presStyleLbl="node1" presStyleIdx="0" presStyleCnt="1"/>
      <dgm:spPr/>
    </dgm:pt>
    <dgm:pt modelId="{F5FAC5EB-1F6E-4D5C-9FC6-7AC8B20CEB57}" type="pres">
      <dgm:prSet presAssocID="{A07E2576-9548-468E-B8EF-103A731FEAF7}" presName="dstNode" presStyleLbl="node1" presStyleIdx="0" presStyleCnt="1"/>
      <dgm:spPr/>
    </dgm:pt>
    <dgm:pt modelId="{3D780A71-931E-4C40-8A73-80859A459640}" type="pres">
      <dgm:prSet presAssocID="{3967424F-B54E-4A5D-98A0-509CAD95430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50FE7-8EC3-45E9-A2EB-3AD3DB6BBCA6}" type="pres">
      <dgm:prSet presAssocID="{3967424F-B54E-4A5D-98A0-509CAD95430B}" presName="accent_1" presStyleCnt="0"/>
      <dgm:spPr/>
    </dgm:pt>
    <dgm:pt modelId="{45CCF23B-CD8B-4740-B0FF-00EEA0EC0D60}" type="pres">
      <dgm:prSet presAssocID="{3967424F-B54E-4A5D-98A0-509CAD95430B}" presName="accentRepeatNode" presStyleLbl="solidFgAcc1" presStyleIdx="0" presStyleCnt="1"/>
      <dgm:spPr/>
    </dgm:pt>
  </dgm:ptLst>
  <dgm:cxnLst>
    <dgm:cxn modelId="{ED5D0714-9909-4C7B-8E93-17D17789B193}" srcId="{A07E2576-9548-468E-B8EF-103A731FEAF7}" destId="{3967424F-B54E-4A5D-98A0-509CAD95430B}" srcOrd="0" destOrd="0" parTransId="{DF4868C3-F4E2-4F39-A360-A42817E2B539}" sibTransId="{1DA9A397-F63A-4C25-A36F-3D27E7512AA3}"/>
    <dgm:cxn modelId="{0250DCC3-CD99-4CA0-9CD5-3A156FB323EB}" type="presOf" srcId="{A07E2576-9548-468E-B8EF-103A731FEAF7}" destId="{4BE02E13-B72B-4010-A90C-FC1090AF36C5}" srcOrd="0" destOrd="0" presId="urn:microsoft.com/office/officeart/2008/layout/VerticalCurvedList"/>
    <dgm:cxn modelId="{3E99926B-A3E9-40ED-9C3E-80D058EF2D6C}" type="presOf" srcId="{1DA9A397-F63A-4C25-A36F-3D27E7512AA3}" destId="{3F8A7B3C-F4DA-470B-BAC4-A821CECD6C43}" srcOrd="0" destOrd="0" presId="urn:microsoft.com/office/officeart/2008/layout/VerticalCurvedList"/>
    <dgm:cxn modelId="{79F9182C-24E7-4563-9BBB-9E145A3AAFA8}" type="presOf" srcId="{3967424F-B54E-4A5D-98A0-509CAD95430B}" destId="{3D780A71-931E-4C40-8A73-80859A459640}" srcOrd="0" destOrd="0" presId="urn:microsoft.com/office/officeart/2008/layout/VerticalCurvedList"/>
    <dgm:cxn modelId="{05C63110-81B3-4AEE-A416-C21355E83675}" type="presParOf" srcId="{4BE02E13-B72B-4010-A90C-FC1090AF36C5}" destId="{3477E1E0-DE32-42C6-A0A9-F398F6C7F5E2}" srcOrd="0" destOrd="0" presId="urn:microsoft.com/office/officeart/2008/layout/VerticalCurvedList"/>
    <dgm:cxn modelId="{F3161811-4216-460A-B485-48671D5C93D0}" type="presParOf" srcId="{3477E1E0-DE32-42C6-A0A9-F398F6C7F5E2}" destId="{7C641D0F-82CD-40D5-A440-CC57BC5E2526}" srcOrd="0" destOrd="0" presId="urn:microsoft.com/office/officeart/2008/layout/VerticalCurvedList"/>
    <dgm:cxn modelId="{4F762901-719D-4811-B34E-0A583FAC2450}" type="presParOf" srcId="{7C641D0F-82CD-40D5-A440-CC57BC5E2526}" destId="{09F75A1A-FC00-4524-90E3-DAE007947F7B}" srcOrd="0" destOrd="0" presId="urn:microsoft.com/office/officeart/2008/layout/VerticalCurvedList"/>
    <dgm:cxn modelId="{BD585F82-37DF-4609-AEA6-40E3DE97C5E4}" type="presParOf" srcId="{7C641D0F-82CD-40D5-A440-CC57BC5E2526}" destId="{3F8A7B3C-F4DA-470B-BAC4-A821CECD6C43}" srcOrd="1" destOrd="0" presId="urn:microsoft.com/office/officeart/2008/layout/VerticalCurvedList"/>
    <dgm:cxn modelId="{086B7603-4390-4765-B296-6EAB9096FC30}" type="presParOf" srcId="{7C641D0F-82CD-40D5-A440-CC57BC5E2526}" destId="{151B0198-A6D6-459C-94BD-80D81C902F41}" srcOrd="2" destOrd="0" presId="urn:microsoft.com/office/officeart/2008/layout/VerticalCurvedList"/>
    <dgm:cxn modelId="{FB93FD74-43FA-421D-A53A-5D3649E903C1}" type="presParOf" srcId="{7C641D0F-82CD-40D5-A440-CC57BC5E2526}" destId="{F5FAC5EB-1F6E-4D5C-9FC6-7AC8B20CEB57}" srcOrd="3" destOrd="0" presId="urn:microsoft.com/office/officeart/2008/layout/VerticalCurvedList"/>
    <dgm:cxn modelId="{A930AF0C-905F-41E4-B4A7-2D7E98265727}" type="presParOf" srcId="{3477E1E0-DE32-42C6-A0A9-F398F6C7F5E2}" destId="{3D780A71-931E-4C40-8A73-80859A459640}" srcOrd="1" destOrd="0" presId="urn:microsoft.com/office/officeart/2008/layout/VerticalCurvedList"/>
    <dgm:cxn modelId="{EF8FA20B-1C84-4D4F-AF57-AF69D2CD1EAF}" type="presParOf" srcId="{3477E1E0-DE32-42C6-A0A9-F398F6C7F5E2}" destId="{88250FE7-8EC3-45E9-A2EB-3AD3DB6BBCA6}" srcOrd="2" destOrd="0" presId="urn:microsoft.com/office/officeart/2008/layout/VerticalCurvedList"/>
    <dgm:cxn modelId="{01B33A37-99A4-4F92-B35F-98293E648709}" type="presParOf" srcId="{88250FE7-8EC3-45E9-A2EB-3AD3DB6BBCA6}" destId="{45CCF23B-CD8B-4740-B0FF-00EEA0EC0D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4BF85-59C1-4C25-88A5-90B5100D5B2A}" type="doc">
      <dgm:prSet loTypeId="urn:microsoft.com/office/officeart/2005/8/layout/target3" loCatId="relationship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59098C0-7041-4F26-BFF3-A6D11BD08720}">
      <dgm:prSet/>
      <dgm:spPr/>
      <dgm:t>
        <a:bodyPr/>
        <a:lstStyle/>
        <a:p>
          <a:pPr rtl="0"/>
          <a:r>
            <a:rPr lang="ru-RU" smtClean="0"/>
            <a:t>Классный час в 5 классе учитель МБОУ СОШ №6</a:t>
          </a:r>
          <a:endParaRPr lang="ru-RU"/>
        </a:p>
      </dgm:t>
    </dgm:pt>
    <dgm:pt modelId="{2ADF4125-425E-4DBD-B110-4BEB453066D1}" type="parTrans" cxnId="{9494FC29-8F94-4838-A776-410E5132D3BD}">
      <dgm:prSet/>
      <dgm:spPr/>
      <dgm:t>
        <a:bodyPr/>
        <a:lstStyle/>
        <a:p>
          <a:endParaRPr lang="ru-RU"/>
        </a:p>
      </dgm:t>
    </dgm:pt>
    <dgm:pt modelId="{A982554F-97F4-42FE-B42B-FC2F0A19E325}" type="sibTrans" cxnId="{9494FC29-8F94-4838-A776-410E5132D3BD}">
      <dgm:prSet/>
      <dgm:spPr/>
      <dgm:t>
        <a:bodyPr/>
        <a:lstStyle/>
        <a:p>
          <a:endParaRPr lang="ru-RU"/>
        </a:p>
      </dgm:t>
    </dgm:pt>
    <dgm:pt modelId="{36F4B341-BA26-4FE6-B4D4-A44E4268060F}">
      <dgm:prSet/>
      <dgm:spPr/>
      <dgm:t>
        <a:bodyPr/>
        <a:lstStyle/>
        <a:p>
          <a:pPr rtl="0"/>
          <a:r>
            <a:rPr lang="ru-RU" dirty="0" smtClean="0"/>
            <a:t>г. Железнодорожного Московской области </a:t>
          </a:r>
          <a:endParaRPr lang="ru-RU" dirty="0"/>
        </a:p>
      </dgm:t>
    </dgm:pt>
    <dgm:pt modelId="{B51B0AA5-B753-45F0-B249-68117E6D7CA0}" type="parTrans" cxnId="{0BC910A4-266E-41F4-895B-3AD1B093A539}">
      <dgm:prSet/>
      <dgm:spPr/>
      <dgm:t>
        <a:bodyPr/>
        <a:lstStyle/>
        <a:p>
          <a:endParaRPr lang="ru-RU"/>
        </a:p>
      </dgm:t>
    </dgm:pt>
    <dgm:pt modelId="{873E4DB7-6368-4FE8-8B4F-E46232C43C7C}" type="sibTrans" cxnId="{0BC910A4-266E-41F4-895B-3AD1B093A539}">
      <dgm:prSet/>
      <dgm:spPr/>
      <dgm:t>
        <a:bodyPr/>
        <a:lstStyle/>
        <a:p>
          <a:endParaRPr lang="ru-RU"/>
        </a:p>
      </dgm:t>
    </dgm:pt>
    <dgm:pt modelId="{FEA619B8-7D34-40F4-8038-B20B34A66930}">
      <dgm:prSet/>
      <dgm:spPr/>
      <dgm:t>
        <a:bodyPr/>
        <a:lstStyle/>
        <a:p>
          <a:pPr rtl="0"/>
          <a:r>
            <a:rPr lang="ru-RU" dirty="0" smtClean="0"/>
            <a:t>Лодина Виолетта Сергеевна </a:t>
          </a:r>
          <a:endParaRPr lang="ru-RU" dirty="0"/>
        </a:p>
      </dgm:t>
    </dgm:pt>
    <dgm:pt modelId="{3CDF8516-30BE-4154-8D5D-E41E16371AE3}" type="parTrans" cxnId="{C117072C-C63B-428D-A3D6-F8DC520CC687}">
      <dgm:prSet/>
      <dgm:spPr/>
      <dgm:t>
        <a:bodyPr/>
        <a:lstStyle/>
        <a:p>
          <a:endParaRPr lang="ru-RU"/>
        </a:p>
      </dgm:t>
    </dgm:pt>
    <dgm:pt modelId="{D5D9BE44-A9E5-43AE-983D-8F367D34B864}" type="sibTrans" cxnId="{C117072C-C63B-428D-A3D6-F8DC520CC687}">
      <dgm:prSet/>
      <dgm:spPr/>
      <dgm:t>
        <a:bodyPr/>
        <a:lstStyle/>
        <a:p>
          <a:endParaRPr lang="ru-RU"/>
        </a:p>
      </dgm:t>
    </dgm:pt>
    <dgm:pt modelId="{DE541729-C621-49A6-B81A-2B9B622A1992}" type="pres">
      <dgm:prSet presAssocID="{82E4BF85-59C1-4C25-88A5-90B5100D5B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FD031-339C-47CB-98B3-E22D04718CB6}" type="pres">
      <dgm:prSet presAssocID="{959098C0-7041-4F26-BFF3-A6D11BD08720}" presName="circle1" presStyleLbl="node1" presStyleIdx="0" presStyleCnt="3"/>
      <dgm:spPr/>
    </dgm:pt>
    <dgm:pt modelId="{2C01C970-F492-46CF-AF40-294306B2C62B}" type="pres">
      <dgm:prSet presAssocID="{959098C0-7041-4F26-BFF3-A6D11BD08720}" presName="space" presStyleCnt="0"/>
      <dgm:spPr/>
    </dgm:pt>
    <dgm:pt modelId="{AE6435C8-B22D-4197-9E77-97C5768D794B}" type="pres">
      <dgm:prSet presAssocID="{959098C0-7041-4F26-BFF3-A6D11BD08720}" presName="rect1" presStyleLbl="alignAcc1" presStyleIdx="0" presStyleCnt="3"/>
      <dgm:spPr/>
      <dgm:t>
        <a:bodyPr/>
        <a:lstStyle/>
        <a:p>
          <a:endParaRPr lang="ru-RU"/>
        </a:p>
      </dgm:t>
    </dgm:pt>
    <dgm:pt modelId="{CAEE01CA-7A4A-4400-9ED5-08F720FC5722}" type="pres">
      <dgm:prSet presAssocID="{36F4B341-BA26-4FE6-B4D4-A44E4268060F}" presName="vertSpace2" presStyleLbl="node1" presStyleIdx="0" presStyleCnt="3"/>
      <dgm:spPr/>
    </dgm:pt>
    <dgm:pt modelId="{93796FB3-3E9A-4E08-B6DE-95E9DFAD50C0}" type="pres">
      <dgm:prSet presAssocID="{36F4B341-BA26-4FE6-B4D4-A44E4268060F}" presName="circle2" presStyleLbl="node1" presStyleIdx="1" presStyleCnt="3"/>
      <dgm:spPr/>
    </dgm:pt>
    <dgm:pt modelId="{DE3F32D2-05FA-4431-8BCC-A7B522C2E635}" type="pres">
      <dgm:prSet presAssocID="{36F4B341-BA26-4FE6-B4D4-A44E4268060F}" presName="rect2" presStyleLbl="alignAcc1" presStyleIdx="1" presStyleCnt="3"/>
      <dgm:spPr/>
      <dgm:t>
        <a:bodyPr/>
        <a:lstStyle/>
        <a:p>
          <a:endParaRPr lang="ru-RU"/>
        </a:p>
      </dgm:t>
    </dgm:pt>
    <dgm:pt modelId="{57A0DA4C-3EB9-4621-A660-6B7D66A68FF0}" type="pres">
      <dgm:prSet presAssocID="{FEA619B8-7D34-40F4-8038-B20B34A66930}" presName="vertSpace3" presStyleLbl="node1" presStyleIdx="1" presStyleCnt="3"/>
      <dgm:spPr/>
    </dgm:pt>
    <dgm:pt modelId="{CDCCC9D9-EB53-4918-9253-63980E3182DA}" type="pres">
      <dgm:prSet presAssocID="{FEA619B8-7D34-40F4-8038-B20B34A66930}" presName="circle3" presStyleLbl="node1" presStyleIdx="2" presStyleCnt="3"/>
      <dgm:spPr/>
    </dgm:pt>
    <dgm:pt modelId="{B952FC82-5077-45F0-B9E9-4AAC3A16DA5F}" type="pres">
      <dgm:prSet presAssocID="{FEA619B8-7D34-40F4-8038-B20B34A66930}" presName="rect3" presStyleLbl="alignAcc1" presStyleIdx="2" presStyleCnt="3"/>
      <dgm:spPr/>
      <dgm:t>
        <a:bodyPr/>
        <a:lstStyle/>
        <a:p>
          <a:endParaRPr lang="ru-RU"/>
        </a:p>
      </dgm:t>
    </dgm:pt>
    <dgm:pt modelId="{62B1A132-5738-4F1D-B7C3-11F59FAABB23}" type="pres">
      <dgm:prSet presAssocID="{959098C0-7041-4F26-BFF3-A6D11BD087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15125-7459-415F-A899-BB88DEDA619D}" type="pres">
      <dgm:prSet presAssocID="{36F4B341-BA26-4FE6-B4D4-A44E4268060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E23AC-A405-49C9-B028-5C8165B13270}" type="pres">
      <dgm:prSet presAssocID="{FEA619B8-7D34-40F4-8038-B20B34A669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EE57E-C680-4208-9761-D4621020E8BB}" type="presOf" srcId="{FEA619B8-7D34-40F4-8038-B20B34A66930}" destId="{B952FC82-5077-45F0-B9E9-4AAC3A16DA5F}" srcOrd="0" destOrd="0" presId="urn:microsoft.com/office/officeart/2005/8/layout/target3"/>
    <dgm:cxn modelId="{E751AA9E-7545-4056-AA2C-500F9D160E4B}" type="presOf" srcId="{959098C0-7041-4F26-BFF3-A6D11BD08720}" destId="{62B1A132-5738-4F1D-B7C3-11F59FAABB23}" srcOrd="1" destOrd="0" presId="urn:microsoft.com/office/officeart/2005/8/layout/target3"/>
    <dgm:cxn modelId="{A5D13B3B-D3AF-4EB2-9557-935B0A538E83}" type="presOf" srcId="{36F4B341-BA26-4FE6-B4D4-A44E4268060F}" destId="{DE3F32D2-05FA-4431-8BCC-A7B522C2E635}" srcOrd="0" destOrd="0" presId="urn:microsoft.com/office/officeart/2005/8/layout/target3"/>
    <dgm:cxn modelId="{F0541C17-8051-4D21-A056-5CC2E2BD17E7}" type="presOf" srcId="{959098C0-7041-4F26-BFF3-A6D11BD08720}" destId="{AE6435C8-B22D-4197-9E77-97C5768D794B}" srcOrd="0" destOrd="0" presId="urn:microsoft.com/office/officeart/2005/8/layout/target3"/>
    <dgm:cxn modelId="{9494FC29-8F94-4838-A776-410E5132D3BD}" srcId="{82E4BF85-59C1-4C25-88A5-90B5100D5B2A}" destId="{959098C0-7041-4F26-BFF3-A6D11BD08720}" srcOrd="0" destOrd="0" parTransId="{2ADF4125-425E-4DBD-B110-4BEB453066D1}" sibTransId="{A982554F-97F4-42FE-B42B-FC2F0A19E325}"/>
    <dgm:cxn modelId="{8A65192A-3051-47A1-9FFD-05E12AE8D3AC}" type="presOf" srcId="{36F4B341-BA26-4FE6-B4D4-A44E4268060F}" destId="{71B15125-7459-415F-A899-BB88DEDA619D}" srcOrd="1" destOrd="0" presId="urn:microsoft.com/office/officeart/2005/8/layout/target3"/>
    <dgm:cxn modelId="{0BC910A4-266E-41F4-895B-3AD1B093A539}" srcId="{82E4BF85-59C1-4C25-88A5-90B5100D5B2A}" destId="{36F4B341-BA26-4FE6-B4D4-A44E4268060F}" srcOrd="1" destOrd="0" parTransId="{B51B0AA5-B753-45F0-B249-68117E6D7CA0}" sibTransId="{873E4DB7-6368-4FE8-8B4F-E46232C43C7C}"/>
    <dgm:cxn modelId="{9F2D2F90-C35D-435D-A2C8-63F0371507EA}" type="presOf" srcId="{82E4BF85-59C1-4C25-88A5-90B5100D5B2A}" destId="{DE541729-C621-49A6-B81A-2B9B622A1992}" srcOrd="0" destOrd="0" presId="urn:microsoft.com/office/officeart/2005/8/layout/target3"/>
    <dgm:cxn modelId="{1B7D000D-09AE-489F-B8EE-ABB09CB0039B}" type="presOf" srcId="{FEA619B8-7D34-40F4-8038-B20B34A66930}" destId="{B44E23AC-A405-49C9-B028-5C8165B13270}" srcOrd="1" destOrd="0" presId="urn:microsoft.com/office/officeart/2005/8/layout/target3"/>
    <dgm:cxn modelId="{C117072C-C63B-428D-A3D6-F8DC520CC687}" srcId="{82E4BF85-59C1-4C25-88A5-90B5100D5B2A}" destId="{FEA619B8-7D34-40F4-8038-B20B34A66930}" srcOrd="2" destOrd="0" parTransId="{3CDF8516-30BE-4154-8D5D-E41E16371AE3}" sibTransId="{D5D9BE44-A9E5-43AE-983D-8F367D34B864}"/>
    <dgm:cxn modelId="{578D5C24-220D-46E8-8060-FA323DB89CE1}" type="presParOf" srcId="{DE541729-C621-49A6-B81A-2B9B622A1992}" destId="{464FD031-339C-47CB-98B3-E22D04718CB6}" srcOrd="0" destOrd="0" presId="urn:microsoft.com/office/officeart/2005/8/layout/target3"/>
    <dgm:cxn modelId="{273545FD-40E0-42DE-863D-3B5295D3449F}" type="presParOf" srcId="{DE541729-C621-49A6-B81A-2B9B622A1992}" destId="{2C01C970-F492-46CF-AF40-294306B2C62B}" srcOrd="1" destOrd="0" presId="urn:microsoft.com/office/officeart/2005/8/layout/target3"/>
    <dgm:cxn modelId="{DC4285EA-30D3-4A74-A4C5-360ACA0C7E7D}" type="presParOf" srcId="{DE541729-C621-49A6-B81A-2B9B622A1992}" destId="{AE6435C8-B22D-4197-9E77-97C5768D794B}" srcOrd="2" destOrd="0" presId="urn:microsoft.com/office/officeart/2005/8/layout/target3"/>
    <dgm:cxn modelId="{C0AA5A20-5C00-4842-A60C-E6F24D912900}" type="presParOf" srcId="{DE541729-C621-49A6-B81A-2B9B622A1992}" destId="{CAEE01CA-7A4A-4400-9ED5-08F720FC5722}" srcOrd="3" destOrd="0" presId="urn:microsoft.com/office/officeart/2005/8/layout/target3"/>
    <dgm:cxn modelId="{A53DD323-6D8A-49B3-8EA2-D3A3A8C79F1B}" type="presParOf" srcId="{DE541729-C621-49A6-B81A-2B9B622A1992}" destId="{93796FB3-3E9A-4E08-B6DE-95E9DFAD50C0}" srcOrd="4" destOrd="0" presId="urn:microsoft.com/office/officeart/2005/8/layout/target3"/>
    <dgm:cxn modelId="{C0D8EAFB-686E-430B-A637-DB7151794C53}" type="presParOf" srcId="{DE541729-C621-49A6-B81A-2B9B622A1992}" destId="{DE3F32D2-05FA-4431-8BCC-A7B522C2E635}" srcOrd="5" destOrd="0" presId="urn:microsoft.com/office/officeart/2005/8/layout/target3"/>
    <dgm:cxn modelId="{BD57F1D8-1007-4A94-A18F-CFBBB5B56D06}" type="presParOf" srcId="{DE541729-C621-49A6-B81A-2B9B622A1992}" destId="{57A0DA4C-3EB9-4621-A660-6B7D66A68FF0}" srcOrd="6" destOrd="0" presId="urn:microsoft.com/office/officeart/2005/8/layout/target3"/>
    <dgm:cxn modelId="{CE587FBD-9885-44AC-9297-BF1995E2F5B8}" type="presParOf" srcId="{DE541729-C621-49A6-B81A-2B9B622A1992}" destId="{CDCCC9D9-EB53-4918-9253-63980E3182DA}" srcOrd="7" destOrd="0" presId="urn:microsoft.com/office/officeart/2005/8/layout/target3"/>
    <dgm:cxn modelId="{22A8DF24-0E69-4A0A-A32D-4B90F7CA6186}" type="presParOf" srcId="{DE541729-C621-49A6-B81A-2B9B622A1992}" destId="{B952FC82-5077-45F0-B9E9-4AAC3A16DA5F}" srcOrd="8" destOrd="0" presId="urn:microsoft.com/office/officeart/2005/8/layout/target3"/>
    <dgm:cxn modelId="{A075B451-18A1-461A-93D5-2DB45489A737}" type="presParOf" srcId="{DE541729-C621-49A6-B81A-2B9B622A1992}" destId="{62B1A132-5738-4F1D-B7C3-11F59FAABB23}" srcOrd="9" destOrd="0" presId="urn:microsoft.com/office/officeart/2005/8/layout/target3"/>
    <dgm:cxn modelId="{33EA280D-D6C7-48D6-AC63-4C297141852C}" type="presParOf" srcId="{DE541729-C621-49A6-B81A-2B9B622A1992}" destId="{71B15125-7459-415F-A899-BB88DEDA619D}" srcOrd="10" destOrd="0" presId="urn:microsoft.com/office/officeart/2005/8/layout/target3"/>
    <dgm:cxn modelId="{F159F707-6BF0-4AF7-AE8E-B47D1CB4B5D7}" type="presParOf" srcId="{DE541729-C621-49A6-B81A-2B9B622A1992}" destId="{B44E23AC-A405-49C9-B028-5C8165B1327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D93444-0F73-4D7E-8644-2F66D00C5B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E1030296-2DCE-4E5F-A1CC-03B1F3FE4597}">
      <dgm:prSet/>
      <dgm:spPr/>
      <dgm:t>
        <a:bodyPr/>
        <a:lstStyle/>
        <a:p>
          <a:pPr rtl="0"/>
          <a:r>
            <a:rPr lang="ru-RU" b="1" i="1" dirty="0" smtClean="0"/>
            <a:t>Социальное</a:t>
          </a:r>
          <a:endParaRPr lang="ru-RU" dirty="0"/>
        </a:p>
      </dgm:t>
    </dgm:pt>
    <dgm:pt modelId="{6B440265-880B-4EE9-A9D4-F329F5FD245E}" type="parTrans" cxnId="{49122C90-EA1D-446A-9FF6-5C7E5AFB9884}">
      <dgm:prSet/>
      <dgm:spPr/>
      <dgm:t>
        <a:bodyPr/>
        <a:lstStyle/>
        <a:p>
          <a:endParaRPr lang="ru-RU"/>
        </a:p>
      </dgm:t>
    </dgm:pt>
    <dgm:pt modelId="{790E7A2F-D674-44E0-8D9D-04C941E95600}" type="sibTrans" cxnId="{49122C90-EA1D-446A-9FF6-5C7E5AFB9884}">
      <dgm:prSet/>
      <dgm:spPr/>
      <dgm:t>
        <a:bodyPr/>
        <a:lstStyle/>
        <a:p>
          <a:endParaRPr lang="ru-RU"/>
        </a:p>
      </dgm:t>
    </dgm:pt>
    <dgm:pt modelId="{7D6644A2-D31A-4455-A861-3D41965EA07B}" type="pres">
      <dgm:prSet presAssocID="{EED93444-0F73-4D7E-8644-2F66D00C5B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B636603-F5CC-4B8F-9C6D-310BFBA4A2D9}" type="pres">
      <dgm:prSet presAssocID="{EED93444-0F73-4D7E-8644-2F66D00C5BBF}" presName="Name1" presStyleCnt="0"/>
      <dgm:spPr/>
    </dgm:pt>
    <dgm:pt modelId="{E780DCD6-AF25-4691-9C38-BF9FB3EAA05F}" type="pres">
      <dgm:prSet presAssocID="{EED93444-0F73-4D7E-8644-2F66D00C5BBF}" presName="cycle" presStyleCnt="0"/>
      <dgm:spPr/>
    </dgm:pt>
    <dgm:pt modelId="{522A0D04-26B5-4BA4-AB5F-DB4465AF4344}" type="pres">
      <dgm:prSet presAssocID="{EED93444-0F73-4D7E-8644-2F66D00C5BBF}" presName="srcNode" presStyleLbl="node1" presStyleIdx="0" presStyleCnt="1"/>
      <dgm:spPr/>
    </dgm:pt>
    <dgm:pt modelId="{64606384-1A5B-4907-8AF1-37A2ED9376F9}" type="pres">
      <dgm:prSet presAssocID="{EED93444-0F73-4D7E-8644-2F66D00C5BBF}" presName="conn" presStyleLbl="parChTrans1D2" presStyleIdx="0" presStyleCnt="1"/>
      <dgm:spPr/>
      <dgm:t>
        <a:bodyPr/>
        <a:lstStyle/>
        <a:p>
          <a:endParaRPr lang="ru-RU"/>
        </a:p>
      </dgm:t>
    </dgm:pt>
    <dgm:pt modelId="{E11B25ED-A026-4845-8CC1-FB097C5877FC}" type="pres">
      <dgm:prSet presAssocID="{EED93444-0F73-4D7E-8644-2F66D00C5BBF}" presName="extraNode" presStyleLbl="node1" presStyleIdx="0" presStyleCnt="1"/>
      <dgm:spPr/>
    </dgm:pt>
    <dgm:pt modelId="{5D7272E3-C206-42EA-A4D5-73F29768330D}" type="pres">
      <dgm:prSet presAssocID="{EED93444-0F73-4D7E-8644-2F66D00C5BBF}" presName="dstNode" presStyleLbl="node1" presStyleIdx="0" presStyleCnt="1"/>
      <dgm:spPr/>
    </dgm:pt>
    <dgm:pt modelId="{C29FCE93-B547-4D48-940B-4F44E5A4EC59}" type="pres">
      <dgm:prSet presAssocID="{E1030296-2DCE-4E5F-A1CC-03B1F3FE459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D704C-C472-4D3E-8F5B-37D478C2CB28}" type="pres">
      <dgm:prSet presAssocID="{E1030296-2DCE-4E5F-A1CC-03B1F3FE4597}" presName="accent_1" presStyleCnt="0"/>
      <dgm:spPr/>
    </dgm:pt>
    <dgm:pt modelId="{F9CBEAF7-2273-419D-B1EB-3539BE1B0533}" type="pres">
      <dgm:prSet presAssocID="{E1030296-2DCE-4E5F-A1CC-03B1F3FE4597}" presName="accentRepeatNode" presStyleLbl="solidFgAcc1" presStyleIdx="0" presStyleCnt="1"/>
      <dgm:spPr/>
    </dgm:pt>
  </dgm:ptLst>
  <dgm:cxnLst>
    <dgm:cxn modelId="{AA2C3FA9-18BE-4070-BD02-58D1CFF2CFA0}" type="presOf" srcId="{790E7A2F-D674-44E0-8D9D-04C941E95600}" destId="{64606384-1A5B-4907-8AF1-37A2ED9376F9}" srcOrd="0" destOrd="0" presId="urn:microsoft.com/office/officeart/2008/layout/VerticalCurvedList"/>
    <dgm:cxn modelId="{7535CE9A-CF9A-46DB-9726-767431B60374}" type="presOf" srcId="{EED93444-0F73-4D7E-8644-2F66D00C5BBF}" destId="{7D6644A2-D31A-4455-A861-3D41965EA07B}" srcOrd="0" destOrd="0" presId="urn:microsoft.com/office/officeart/2008/layout/VerticalCurvedList"/>
    <dgm:cxn modelId="{49122C90-EA1D-446A-9FF6-5C7E5AFB9884}" srcId="{EED93444-0F73-4D7E-8644-2F66D00C5BBF}" destId="{E1030296-2DCE-4E5F-A1CC-03B1F3FE4597}" srcOrd="0" destOrd="0" parTransId="{6B440265-880B-4EE9-A9D4-F329F5FD245E}" sibTransId="{790E7A2F-D674-44E0-8D9D-04C941E95600}"/>
    <dgm:cxn modelId="{E08A72C0-D9CD-4126-B201-76897DFDC2C8}" type="presOf" srcId="{E1030296-2DCE-4E5F-A1CC-03B1F3FE4597}" destId="{C29FCE93-B547-4D48-940B-4F44E5A4EC59}" srcOrd="0" destOrd="0" presId="urn:microsoft.com/office/officeart/2008/layout/VerticalCurvedList"/>
    <dgm:cxn modelId="{D4898B3C-C945-40A0-97B9-14F54885BEFD}" type="presParOf" srcId="{7D6644A2-D31A-4455-A861-3D41965EA07B}" destId="{5B636603-F5CC-4B8F-9C6D-310BFBA4A2D9}" srcOrd="0" destOrd="0" presId="urn:microsoft.com/office/officeart/2008/layout/VerticalCurvedList"/>
    <dgm:cxn modelId="{24258726-CF2D-4642-A62C-72394E60BD14}" type="presParOf" srcId="{5B636603-F5CC-4B8F-9C6D-310BFBA4A2D9}" destId="{E780DCD6-AF25-4691-9C38-BF9FB3EAA05F}" srcOrd="0" destOrd="0" presId="urn:microsoft.com/office/officeart/2008/layout/VerticalCurvedList"/>
    <dgm:cxn modelId="{E3810701-F328-4BF7-9ECE-38C78C6DE691}" type="presParOf" srcId="{E780DCD6-AF25-4691-9C38-BF9FB3EAA05F}" destId="{522A0D04-26B5-4BA4-AB5F-DB4465AF4344}" srcOrd="0" destOrd="0" presId="urn:microsoft.com/office/officeart/2008/layout/VerticalCurvedList"/>
    <dgm:cxn modelId="{C3DEEE73-D516-4E9C-B939-A59F0EA8D19A}" type="presParOf" srcId="{E780DCD6-AF25-4691-9C38-BF9FB3EAA05F}" destId="{64606384-1A5B-4907-8AF1-37A2ED9376F9}" srcOrd="1" destOrd="0" presId="urn:microsoft.com/office/officeart/2008/layout/VerticalCurvedList"/>
    <dgm:cxn modelId="{0C2A28A4-65C2-4FD3-A178-7EFB2DA43F4E}" type="presParOf" srcId="{E780DCD6-AF25-4691-9C38-BF9FB3EAA05F}" destId="{E11B25ED-A026-4845-8CC1-FB097C5877FC}" srcOrd="2" destOrd="0" presId="urn:microsoft.com/office/officeart/2008/layout/VerticalCurvedList"/>
    <dgm:cxn modelId="{B6009836-B90C-4D8A-B826-ED75474E8435}" type="presParOf" srcId="{E780DCD6-AF25-4691-9C38-BF9FB3EAA05F}" destId="{5D7272E3-C206-42EA-A4D5-73F29768330D}" srcOrd="3" destOrd="0" presId="urn:microsoft.com/office/officeart/2008/layout/VerticalCurvedList"/>
    <dgm:cxn modelId="{0ACC36D9-E162-49E3-9A6E-B63B365C935D}" type="presParOf" srcId="{5B636603-F5CC-4B8F-9C6D-310BFBA4A2D9}" destId="{C29FCE93-B547-4D48-940B-4F44E5A4EC59}" srcOrd="1" destOrd="0" presId="urn:microsoft.com/office/officeart/2008/layout/VerticalCurvedList"/>
    <dgm:cxn modelId="{7647C751-C4A0-4768-A2B7-EA7F139AC75E}" type="presParOf" srcId="{5B636603-F5CC-4B8F-9C6D-310BFBA4A2D9}" destId="{2E2D704C-C472-4D3E-8F5B-37D478C2CB28}" srcOrd="2" destOrd="0" presId="urn:microsoft.com/office/officeart/2008/layout/VerticalCurvedList"/>
    <dgm:cxn modelId="{B2CBE1EE-07B8-4DC2-B467-B310B5CDB67D}" type="presParOf" srcId="{2E2D704C-C472-4D3E-8F5B-37D478C2CB28}" destId="{F9CBEAF7-2273-419D-B1EB-3539BE1B05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B61373-2EA2-43C0-B8B9-261CCCEB34D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4802015-E168-468E-A8E3-3A6F61CB88EB}">
      <dgm:prSet/>
      <dgm:spPr/>
      <dgm:t>
        <a:bodyPr/>
        <a:lstStyle/>
        <a:p>
          <a:pPr rtl="0"/>
          <a:r>
            <a:rPr lang="ru-RU" b="1" smtClean="0"/>
            <a:t>Мини-лекция </a:t>
          </a:r>
          <a:endParaRPr lang="ru-RU"/>
        </a:p>
      </dgm:t>
    </dgm:pt>
    <dgm:pt modelId="{434844A9-0C38-44E4-BC4D-BAD6B19345B9}" type="parTrans" cxnId="{07EFD425-B53A-4FF3-8774-561C04EB94A9}">
      <dgm:prSet/>
      <dgm:spPr/>
      <dgm:t>
        <a:bodyPr/>
        <a:lstStyle/>
        <a:p>
          <a:endParaRPr lang="ru-RU"/>
        </a:p>
      </dgm:t>
    </dgm:pt>
    <dgm:pt modelId="{DB25987D-E499-4B3B-ABA9-BE782E23C529}" type="sibTrans" cxnId="{07EFD425-B53A-4FF3-8774-561C04EB94A9}">
      <dgm:prSet/>
      <dgm:spPr/>
      <dgm:t>
        <a:bodyPr/>
        <a:lstStyle/>
        <a:p>
          <a:endParaRPr lang="ru-RU"/>
        </a:p>
      </dgm:t>
    </dgm:pt>
    <dgm:pt modelId="{2EBFA9D7-16BE-4916-B7B2-0793D63A37E0}">
      <dgm:prSet/>
      <dgm:spPr/>
      <dgm:t>
        <a:bodyPr/>
        <a:lstStyle/>
        <a:p>
          <a:pPr rtl="0"/>
          <a:r>
            <a:rPr lang="ru-RU" b="1" smtClean="0"/>
            <a:t>«Что такое здоровье?»</a:t>
          </a:r>
          <a:br>
            <a:rPr lang="ru-RU" b="1" smtClean="0"/>
          </a:br>
          <a:endParaRPr lang="ru-RU"/>
        </a:p>
      </dgm:t>
    </dgm:pt>
    <dgm:pt modelId="{6105A869-79A0-4D67-9B9F-85BAA57A7D78}" type="parTrans" cxnId="{B95C2B19-F879-4853-A31A-C26071F0D6E4}">
      <dgm:prSet/>
      <dgm:spPr/>
      <dgm:t>
        <a:bodyPr/>
        <a:lstStyle/>
        <a:p>
          <a:endParaRPr lang="ru-RU"/>
        </a:p>
      </dgm:t>
    </dgm:pt>
    <dgm:pt modelId="{E683C9FC-C2CE-48FA-819E-C774BE554392}" type="sibTrans" cxnId="{B95C2B19-F879-4853-A31A-C26071F0D6E4}">
      <dgm:prSet/>
      <dgm:spPr/>
      <dgm:t>
        <a:bodyPr/>
        <a:lstStyle/>
        <a:p>
          <a:endParaRPr lang="ru-RU"/>
        </a:p>
      </dgm:t>
    </dgm:pt>
    <dgm:pt modelId="{742F2242-5BD6-41AF-832D-7E78253D5003}" type="pres">
      <dgm:prSet presAssocID="{32B61373-2EA2-43C0-B8B9-261CCCEB34D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1AA88-46AE-4AE1-8405-E230942644D6}" type="pres">
      <dgm:prSet presAssocID="{D4802015-E168-468E-A8E3-3A6F61CB88EB}" presName="circle1" presStyleLbl="node1" presStyleIdx="0" presStyleCnt="2"/>
      <dgm:spPr/>
    </dgm:pt>
    <dgm:pt modelId="{D03FB64C-F85B-42DC-8B01-658835FB8813}" type="pres">
      <dgm:prSet presAssocID="{D4802015-E168-468E-A8E3-3A6F61CB88EB}" presName="space" presStyleCnt="0"/>
      <dgm:spPr/>
    </dgm:pt>
    <dgm:pt modelId="{0ED1B3FF-1A63-48CA-AF67-BFDDA6CEB346}" type="pres">
      <dgm:prSet presAssocID="{D4802015-E168-468E-A8E3-3A6F61CB88EB}" presName="rect1" presStyleLbl="alignAcc1" presStyleIdx="0" presStyleCnt="2"/>
      <dgm:spPr/>
      <dgm:t>
        <a:bodyPr/>
        <a:lstStyle/>
        <a:p>
          <a:endParaRPr lang="ru-RU"/>
        </a:p>
      </dgm:t>
    </dgm:pt>
    <dgm:pt modelId="{6C3DA080-0376-476D-BAC0-2BDF4CC1E131}" type="pres">
      <dgm:prSet presAssocID="{2EBFA9D7-16BE-4916-B7B2-0793D63A37E0}" presName="vertSpace2" presStyleLbl="node1" presStyleIdx="0" presStyleCnt="2"/>
      <dgm:spPr/>
    </dgm:pt>
    <dgm:pt modelId="{904A144D-4132-4581-9599-DB2CAA8235DF}" type="pres">
      <dgm:prSet presAssocID="{2EBFA9D7-16BE-4916-B7B2-0793D63A37E0}" presName="circle2" presStyleLbl="node1" presStyleIdx="1" presStyleCnt="2"/>
      <dgm:spPr/>
    </dgm:pt>
    <dgm:pt modelId="{F380E480-DAA2-4F09-A6CD-396A7566E847}" type="pres">
      <dgm:prSet presAssocID="{2EBFA9D7-16BE-4916-B7B2-0793D63A37E0}" presName="rect2" presStyleLbl="alignAcc1" presStyleIdx="1" presStyleCnt="2"/>
      <dgm:spPr/>
      <dgm:t>
        <a:bodyPr/>
        <a:lstStyle/>
        <a:p>
          <a:endParaRPr lang="ru-RU"/>
        </a:p>
      </dgm:t>
    </dgm:pt>
    <dgm:pt modelId="{E689A823-BA92-4774-84D8-D3007EA9C8D3}" type="pres">
      <dgm:prSet presAssocID="{D4802015-E168-468E-A8E3-3A6F61CB88E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0A9D3-0D4A-4000-B61F-D6882BB596EA}" type="pres">
      <dgm:prSet presAssocID="{2EBFA9D7-16BE-4916-B7B2-0793D63A37E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C2B19-F879-4853-A31A-C26071F0D6E4}" srcId="{32B61373-2EA2-43C0-B8B9-261CCCEB34D5}" destId="{2EBFA9D7-16BE-4916-B7B2-0793D63A37E0}" srcOrd="1" destOrd="0" parTransId="{6105A869-79A0-4D67-9B9F-85BAA57A7D78}" sibTransId="{E683C9FC-C2CE-48FA-819E-C774BE554392}"/>
    <dgm:cxn modelId="{60D41EA8-34DB-4F66-8848-147B37A4C125}" type="presOf" srcId="{32B61373-2EA2-43C0-B8B9-261CCCEB34D5}" destId="{742F2242-5BD6-41AF-832D-7E78253D5003}" srcOrd="0" destOrd="0" presId="urn:microsoft.com/office/officeart/2005/8/layout/target3"/>
    <dgm:cxn modelId="{07EFD425-B53A-4FF3-8774-561C04EB94A9}" srcId="{32B61373-2EA2-43C0-B8B9-261CCCEB34D5}" destId="{D4802015-E168-468E-A8E3-3A6F61CB88EB}" srcOrd="0" destOrd="0" parTransId="{434844A9-0C38-44E4-BC4D-BAD6B19345B9}" sibTransId="{DB25987D-E499-4B3B-ABA9-BE782E23C529}"/>
    <dgm:cxn modelId="{3EB84E52-D3B4-4065-A870-76F59178F62B}" type="presOf" srcId="{D4802015-E168-468E-A8E3-3A6F61CB88EB}" destId="{E689A823-BA92-4774-84D8-D3007EA9C8D3}" srcOrd="1" destOrd="0" presId="urn:microsoft.com/office/officeart/2005/8/layout/target3"/>
    <dgm:cxn modelId="{3E7B8263-B8BA-4CAF-AECA-AEB3136A5AC3}" type="presOf" srcId="{2EBFA9D7-16BE-4916-B7B2-0793D63A37E0}" destId="{4680A9D3-0D4A-4000-B61F-D6882BB596EA}" srcOrd="1" destOrd="0" presId="urn:microsoft.com/office/officeart/2005/8/layout/target3"/>
    <dgm:cxn modelId="{3AC7285C-2C4A-4FCF-AD8D-28247B7488E2}" type="presOf" srcId="{2EBFA9D7-16BE-4916-B7B2-0793D63A37E0}" destId="{F380E480-DAA2-4F09-A6CD-396A7566E847}" srcOrd="0" destOrd="0" presId="urn:microsoft.com/office/officeart/2005/8/layout/target3"/>
    <dgm:cxn modelId="{8BEE7CED-A061-4B53-AE99-4335ECF0C79A}" type="presOf" srcId="{D4802015-E168-468E-A8E3-3A6F61CB88EB}" destId="{0ED1B3FF-1A63-48CA-AF67-BFDDA6CEB346}" srcOrd="0" destOrd="0" presId="urn:microsoft.com/office/officeart/2005/8/layout/target3"/>
    <dgm:cxn modelId="{6C3EA423-4CCC-44EF-B512-A4B0F6651918}" type="presParOf" srcId="{742F2242-5BD6-41AF-832D-7E78253D5003}" destId="{C6D1AA88-46AE-4AE1-8405-E230942644D6}" srcOrd="0" destOrd="0" presId="urn:microsoft.com/office/officeart/2005/8/layout/target3"/>
    <dgm:cxn modelId="{1B1EF2F5-8162-4F22-8092-3B4F6EF5F373}" type="presParOf" srcId="{742F2242-5BD6-41AF-832D-7E78253D5003}" destId="{D03FB64C-F85B-42DC-8B01-658835FB8813}" srcOrd="1" destOrd="0" presId="urn:microsoft.com/office/officeart/2005/8/layout/target3"/>
    <dgm:cxn modelId="{F857E270-A801-4557-A05D-EF4DEE4AAA26}" type="presParOf" srcId="{742F2242-5BD6-41AF-832D-7E78253D5003}" destId="{0ED1B3FF-1A63-48CA-AF67-BFDDA6CEB346}" srcOrd="2" destOrd="0" presId="urn:microsoft.com/office/officeart/2005/8/layout/target3"/>
    <dgm:cxn modelId="{02268142-C3FD-4598-BED6-9B4769ADC88F}" type="presParOf" srcId="{742F2242-5BD6-41AF-832D-7E78253D5003}" destId="{6C3DA080-0376-476D-BAC0-2BDF4CC1E131}" srcOrd="3" destOrd="0" presId="urn:microsoft.com/office/officeart/2005/8/layout/target3"/>
    <dgm:cxn modelId="{34A19E3C-15DF-4964-8167-0E8DA2686172}" type="presParOf" srcId="{742F2242-5BD6-41AF-832D-7E78253D5003}" destId="{904A144D-4132-4581-9599-DB2CAA8235DF}" srcOrd="4" destOrd="0" presId="urn:microsoft.com/office/officeart/2005/8/layout/target3"/>
    <dgm:cxn modelId="{6FF3536A-542D-40F1-9C53-E654E9CD39A3}" type="presParOf" srcId="{742F2242-5BD6-41AF-832D-7E78253D5003}" destId="{F380E480-DAA2-4F09-A6CD-396A7566E847}" srcOrd="5" destOrd="0" presId="urn:microsoft.com/office/officeart/2005/8/layout/target3"/>
    <dgm:cxn modelId="{59EE7CFD-79C2-429F-94A4-EFAF9B69D024}" type="presParOf" srcId="{742F2242-5BD6-41AF-832D-7E78253D5003}" destId="{E689A823-BA92-4774-84D8-D3007EA9C8D3}" srcOrd="6" destOrd="0" presId="urn:microsoft.com/office/officeart/2005/8/layout/target3"/>
    <dgm:cxn modelId="{070C7962-D2F3-48D7-9C2E-02C0AD15409F}" type="presParOf" srcId="{742F2242-5BD6-41AF-832D-7E78253D5003}" destId="{4680A9D3-0D4A-4000-B61F-D6882BB596E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82013D9-89E6-45A4-9D41-2EB7FD0C5B7B}" type="doc">
      <dgm:prSet loTypeId="urn:microsoft.com/office/officeart/2005/8/layout/architecture+Icon#2" loCatId="relationship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D447F619-622B-4299-9735-EC80CB547E1F}">
      <dgm:prSet custT="1"/>
      <dgm:spPr/>
      <dgm:t>
        <a:bodyPr anchor="t"/>
        <a:lstStyle/>
        <a:p>
          <a:pPr rtl="0"/>
          <a:r>
            <a:rPr lang="ru-RU" sz="3600" b="1" dirty="0" smtClean="0"/>
            <a:t>Физическое здоровье</a:t>
          </a:r>
          <a:br>
            <a:rPr lang="ru-RU" sz="3600" b="1" dirty="0" smtClean="0"/>
          </a:br>
          <a:endParaRPr lang="ru-RU" sz="3600" dirty="0"/>
        </a:p>
      </dgm:t>
    </dgm:pt>
    <dgm:pt modelId="{0912F01C-88E3-476C-BD85-D40C760D97A4}" type="parTrans" cxnId="{B540A40C-1E3D-439A-83E6-7AE67DBF0150}">
      <dgm:prSet/>
      <dgm:spPr/>
      <dgm:t>
        <a:bodyPr/>
        <a:lstStyle/>
        <a:p>
          <a:endParaRPr lang="ru-RU" sz="3600"/>
        </a:p>
      </dgm:t>
    </dgm:pt>
    <dgm:pt modelId="{261C09BC-D885-4B49-A83B-9AFB2BAB6E2C}" type="sibTrans" cxnId="{B540A40C-1E3D-439A-83E6-7AE67DBF0150}">
      <dgm:prSet/>
      <dgm:spPr/>
      <dgm:t>
        <a:bodyPr/>
        <a:lstStyle/>
        <a:p>
          <a:endParaRPr lang="ru-RU" sz="3600"/>
        </a:p>
      </dgm:t>
    </dgm:pt>
    <dgm:pt modelId="{F8F408DB-8328-4850-9490-57DF00616B66}" type="pres">
      <dgm:prSet presAssocID="{982013D9-89E6-45A4-9D41-2EB7FD0C5B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EBAD6F-77FC-4BE0-982C-B69291707424}" type="pres">
      <dgm:prSet presAssocID="{D447F619-622B-4299-9735-EC80CB547E1F}" presName="vertOne" presStyleCnt="0"/>
      <dgm:spPr/>
    </dgm:pt>
    <dgm:pt modelId="{74F91587-62E0-46E4-9FD7-E0C0B8EAD168}" type="pres">
      <dgm:prSet presAssocID="{D447F619-622B-4299-9735-EC80CB547E1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CC91B-F8A5-449F-A54D-AFBF557C45A9}" type="pres">
      <dgm:prSet presAssocID="{D447F619-622B-4299-9735-EC80CB547E1F}" presName="horzOne" presStyleCnt="0"/>
      <dgm:spPr/>
    </dgm:pt>
  </dgm:ptLst>
  <dgm:cxnLst>
    <dgm:cxn modelId="{7A5A94B9-D562-4B48-9213-7E2B4F0B1328}" type="presOf" srcId="{982013D9-89E6-45A4-9D41-2EB7FD0C5B7B}" destId="{F8F408DB-8328-4850-9490-57DF00616B66}" srcOrd="0" destOrd="0" presId="urn:microsoft.com/office/officeart/2005/8/layout/architecture+Icon#2"/>
    <dgm:cxn modelId="{B540A40C-1E3D-439A-83E6-7AE67DBF0150}" srcId="{982013D9-89E6-45A4-9D41-2EB7FD0C5B7B}" destId="{D447F619-622B-4299-9735-EC80CB547E1F}" srcOrd="0" destOrd="0" parTransId="{0912F01C-88E3-476C-BD85-D40C760D97A4}" sibTransId="{261C09BC-D885-4B49-A83B-9AFB2BAB6E2C}"/>
    <dgm:cxn modelId="{DE359956-776C-430A-BD52-A4CC8984240F}" type="presOf" srcId="{D447F619-622B-4299-9735-EC80CB547E1F}" destId="{74F91587-62E0-46E4-9FD7-E0C0B8EAD168}" srcOrd="0" destOrd="0" presId="urn:microsoft.com/office/officeart/2005/8/layout/architecture+Icon#2"/>
    <dgm:cxn modelId="{2E64B54E-A894-41AC-B6A9-5A75D1EEEEAD}" type="presParOf" srcId="{F8F408DB-8328-4850-9490-57DF00616B66}" destId="{BFEBAD6F-77FC-4BE0-982C-B69291707424}" srcOrd="0" destOrd="0" presId="urn:microsoft.com/office/officeart/2005/8/layout/architecture+Icon#2"/>
    <dgm:cxn modelId="{BC169A59-9868-453A-96E3-34CCFDD6AE93}" type="presParOf" srcId="{BFEBAD6F-77FC-4BE0-982C-B69291707424}" destId="{74F91587-62E0-46E4-9FD7-E0C0B8EAD168}" srcOrd="0" destOrd="0" presId="urn:microsoft.com/office/officeart/2005/8/layout/architecture+Icon#2"/>
    <dgm:cxn modelId="{CD94DFC2-E6DE-48F2-8CDA-0C5244C60976}" type="presParOf" srcId="{BFEBAD6F-77FC-4BE0-982C-B69291707424}" destId="{7D3CC91B-F8A5-449F-A54D-AFBF557C45A9}" srcOrd="1" destOrd="0" presId="urn:microsoft.com/office/officeart/2005/8/layout/architecture+Icon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360D90F-3E5B-4F51-960B-04A9CAAA670C}" type="doc">
      <dgm:prSet loTypeId="urn:microsoft.com/office/officeart/2005/8/layout/chevronAccent+Icon#1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39C71F3-286F-43A6-B6D3-CFC2EE547133}">
      <dgm:prSet custT="1"/>
      <dgm:spPr/>
      <dgm:t>
        <a:bodyPr anchor="t"/>
        <a:lstStyle/>
        <a:p>
          <a:pPr algn="ctr" rtl="0"/>
          <a:r>
            <a:rPr lang="ru-RU" sz="2400" dirty="0" smtClean="0"/>
            <a:t>Физическое здоровье - состояние правильной работы всего организма. Если человек физически здоров, то он может выполнять свои текущие обязанности без излишней усталости. У него достаточно энергии, чтобы успешно учиться в школе и делать все необходимые дела дома.</a:t>
          </a:r>
          <a:br>
            <a:rPr lang="ru-RU" sz="2400" dirty="0" smtClean="0"/>
          </a:br>
          <a:endParaRPr lang="ru-RU" sz="2400" dirty="0"/>
        </a:p>
      </dgm:t>
    </dgm:pt>
    <dgm:pt modelId="{C82EBCDD-3D45-4D68-84DB-561340C3A6AB}" type="parTrans" cxnId="{6FEE6883-A94A-40F1-89B4-6F5347C02885}">
      <dgm:prSet/>
      <dgm:spPr/>
      <dgm:t>
        <a:bodyPr/>
        <a:lstStyle/>
        <a:p>
          <a:endParaRPr lang="ru-RU"/>
        </a:p>
      </dgm:t>
    </dgm:pt>
    <dgm:pt modelId="{CAB1D1A6-3A97-4FFD-A781-3F43A9A21711}" type="sibTrans" cxnId="{6FEE6883-A94A-40F1-89B4-6F5347C02885}">
      <dgm:prSet/>
      <dgm:spPr/>
      <dgm:t>
        <a:bodyPr/>
        <a:lstStyle/>
        <a:p>
          <a:endParaRPr lang="ru-RU"/>
        </a:p>
      </dgm:t>
    </dgm:pt>
    <dgm:pt modelId="{2B591D1C-133B-475D-9948-123BF0622FF4}" type="pres">
      <dgm:prSet presAssocID="{0360D90F-3E5B-4F51-960B-04A9CAAA67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764FA-2077-4424-8D3B-59687706DC92}" type="pres">
      <dgm:prSet presAssocID="{939C71F3-286F-43A6-B6D3-CFC2EE547133}" presName="composite" presStyleCnt="0"/>
      <dgm:spPr/>
    </dgm:pt>
    <dgm:pt modelId="{B4807F47-5C13-4CC7-9013-0B3EA33B0F6F}" type="pres">
      <dgm:prSet presAssocID="{939C71F3-286F-43A6-B6D3-CFC2EE547133}" presName="bgChev" presStyleLbl="node1" presStyleIdx="0" presStyleCnt="1"/>
      <dgm:spPr/>
    </dgm:pt>
    <dgm:pt modelId="{A3A95432-17F8-432A-B576-4D0007C8A3AC}" type="pres">
      <dgm:prSet presAssocID="{939C71F3-286F-43A6-B6D3-CFC2EE547133}" presName="txNode" presStyleLbl="fgAcc1" presStyleIdx="0" presStyleCnt="1" custScaleX="101134" custScaleY="127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E6883-A94A-40F1-89B4-6F5347C02885}" srcId="{0360D90F-3E5B-4F51-960B-04A9CAAA670C}" destId="{939C71F3-286F-43A6-B6D3-CFC2EE547133}" srcOrd="0" destOrd="0" parTransId="{C82EBCDD-3D45-4D68-84DB-561340C3A6AB}" sibTransId="{CAB1D1A6-3A97-4FFD-A781-3F43A9A21711}"/>
    <dgm:cxn modelId="{F8BE6A02-6BA8-47E2-B013-2721D28CC89A}" type="presOf" srcId="{0360D90F-3E5B-4F51-960B-04A9CAAA670C}" destId="{2B591D1C-133B-475D-9948-123BF0622FF4}" srcOrd="0" destOrd="0" presId="urn:microsoft.com/office/officeart/2005/8/layout/chevronAccent+Icon#1"/>
    <dgm:cxn modelId="{6488E7DE-8846-42A9-9EE2-4A52829FA0C8}" type="presOf" srcId="{939C71F3-286F-43A6-B6D3-CFC2EE547133}" destId="{A3A95432-17F8-432A-B576-4D0007C8A3AC}" srcOrd="0" destOrd="0" presId="urn:microsoft.com/office/officeart/2005/8/layout/chevronAccent+Icon#1"/>
    <dgm:cxn modelId="{CC476A0E-C9B7-48AE-9A33-B1C6A8ED912D}" type="presParOf" srcId="{2B591D1C-133B-475D-9948-123BF0622FF4}" destId="{78B764FA-2077-4424-8D3B-59687706DC92}" srcOrd="0" destOrd="0" presId="urn:microsoft.com/office/officeart/2005/8/layout/chevronAccent+Icon#1"/>
    <dgm:cxn modelId="{7298A3BD-A59B-4558-A05F-CE4F853C83B1}" type="presParOf" srcId="{78B764FA-2077-4424-8D3B-59687706DC92}" destId="{B4807F47-5C13-4CC7-9013-0B3EA33B0F6F}" srcOrd="0" destOrd="0" presId="urn:microsoft.com/office/officeart/2005/8/layout/chevronAccent+Icon#1"/>
    <dgm:cxn modelId="{FA173ADE-C3DA-4176-8697-872CCB50C063}" type="presParOf" srcId="{78B764FA-2077-4424-8D3B-59687706DC92}" destId="{A3A95432-17F8-432A-B576-4D0007C8A3AC}" srcOrd="1" destOrd="0" presId="urn:microsoft.com/office/officeart/2005/8/layout/chevronAccent+Icon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BBBA645-43C7-43C3-898E-8A990F0FF206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ru-RU"/>
        </a:p>
      </dgm:t>
    </dgm:pt>
    <dgm:pt modelId="{935E0750-0126-40D5-8A5E-EA693B65E0B6}">
      <dgm:prSet/>
      <dgm:spPr/>
      <dgm:t>
        <a:bodyPr/>
        <a:lstStyle/>
        <a:p>
          <a:pPr algn="ctr" rtl="0"/>
          <a:r>
            <a:rPr lang="ru-RU" b="1" dirty="0" smtClean="0"/>
            <a:t>Душевное здоровье</a:t>
          </a:r>
          <a:endParaRPr lang="ru-RU" dirty="0"/>
        </a:p>
      </dgm:t>
    </dgm:pt>
    <dgm:pt modelId="{1808E9BF-DFB2-45BB-806F-F6F77F1DB9AC}" type="parTrans" cxnId="{F4BFF352-00DF-4DD3-BD07-95A06DCDD6C7}">
      <dgm:prSet/>
      <dgm:spPr/>
      <dgm:t>
        <a:bodyPr/>
        <a:lstStyle/>
        <a:p>
          <a:endParaRPr lang="ru-RU"/>
        </a:p>
      </dgm:t>
    </dgm:pt>
    <dgm:pt modelId="{02D80A6E-591D-49B9-BFC9-A024FD2AB695}" type="sibTrans" cxnId="{F4BFF352-00DF-4DD3-BD07-95A06DCDD6C7}">
      <dgm:prSet/>
      <dgm:spPr/>
      <dgm:t>
        <a:bodyPr/>
        <a:lstStyle/>
        <a:p>
          <a:endParaRPr lang="ru-RU"/>
        </a:p>
      </dgm:t>
    </dgm:pt>
    <dgm:pt modelId="{5D917D1B-FEC1-45E3-9A10-2A6887CCCC9C}" type="pres">
      <dgm:prSet presAssocID="{1BBBA645-43C7-43C3-898E-8A990F0FF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0A9A3-7709-486C-AACC-31A25DACC789}" type="pres">
      <dgm:prSet presAssocID="{935E0750-0126-40D5-8A5E-EA693B65E0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FF352-00DF-4DD3-BD07-95A06DCDD6C7}" srcId="{1BBBA645-43C7-43C3-898E-8A990F0FF206}" destId="{935E0750-0126-40D5-8A5E-EA693B65E0B6}" srcOrd="0" destOrd="0" parTransId="{1808E9BF-DFB2-45BB-806F-F6F77F1DB9AC}" sibTransId="{02D80A6E-591D-49B9-BFC9-A024FD2AB695}"/>
    <dgm:cxn modelId="{853DD393-5CD5-4183-9971-2D8D41D21562}" type="presOf" srcId="{935E0750-0126-40D5-8A5E-EA693B65E0B6}" destId="{4200A9A3-7709-486C-AACC-31A25DACC789}" srcOrd="0" destOrd="0" presId="urn:microsoft.com/office/officeart/2005/8/layout/vList2"/>
    <dgm:cxn modelId="{A275230B-E01A-4B9E-824E-A8AF557F6982}" type="presOf" srcId="{1BBBA645-43C7-43C3-898E-8A990F0FF206}" destId="{5D917D1B-FEC1-45E3-9A10-2A6887CCCC9C}" srcOrd="0" destOrd="0" presId="urn:microsoft.com/office/officeart/2005/8/layout/vList2"/>
    <dgm:cxn modelId="{1DAA4221-C5D2-4BF9-BA1D-46FD8F5A82B7}" type="presParOf" srcId="{5D917D1B-FEC1-45E3-9A10-2A6887CCCC9C}" destId="{4200A9A3-7709-486C-AACC-31A25DACC7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04ACD81-59C1-4A0A-B607-61B844A655CE}" type="doc">
      <dgm:prSet loTypeId="urn:microsoft.com/office/officeart/2005/8/layout/hList6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9BF2B2B7-F863-4D15-A485-332A17B5928B}">
      <dgm:prSet/>
      <dgm:spPr/>
      <dgm:t>
        <a:bodyPr/>
        <a:lstStyle/>
        <a:p>
          <a:pPr rtl="0"/>
          <a:r>
            <a:rPr lang="ru-RU" dirty="0" smtClean="0"/>
            <a:t>Душевное здоровье проявляется в том, что человек доволен собой, нравится самому себе таким, каков он есть, он удовлетворен своими достижениями и может делать выводы из своих ошибок. Для поддержания душевного здоровья необходимо отдыхать, получать новые впечатления, общаться с друзьями.</a:t>
          </a:r>
          <a:br>
            <a:rPr lang="ru-RU" dirty="0" smtClean="0"/>
          </a:br>
          <a:endParaRPr lang="ru-RU" dirty="0"/>
        </a:p>
      </dgm:t>
    </dgm:pt>
    <dgm:pt modelId="{FB8A2C0C-AD79-4AEC-B9C2-8D27B663B54E}" type="parTrans" cxnId="{17F7F72F-FAB8-4619-A899-2801CD856916}">
      <dgm:prSet/>
      <dgm:spPr/>
      <dgm:t>
        <a:bodyPr/>
        <a:lstStyle/>
        <a:p>
          <a:endParaRPr lang="ru-RU"/>
        </a:p>
      </dgm:t>
    </dgm:pt>
    <dgm:pt modelId="{6CB0430B-C077-4C24-95E4-19FC3C4F4DE3}" type="sibTrans" cxnId="{17F7F72F-FAB8-4619-A899-2801CD856916}">
      <dgm:prSet/>
      <dgm:spPr/>
      <dgm:t>
        <a:bodyPr/>
        <a:lstStyle/>
        <a:p>
          <a:endParaRPr lang="ru-RU"/>
        </a:p>
      </dgm:t>
    </dgm:pt>
    <dgm:pt modelId="{F02D9825-8C68-494A-BEF0-2D12B6FBA47E}" type="pres">
      <dgm:prSet presAssocID="{904ACD81-59C1-4A0A-B607-61B844A655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B913B-22AE-498E-BCCC-FAD8E96A3EE3}" type="pres">
      <dgm:prSet presAssocID="{9BF2B2B7-F863-4D15-A485-332A17B5928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79FFA-5E7C-49D2-9901-2BDDD02A37E8}" type="presOf" srcId="{9BF2B2B7-F863-4D15-A485-332A17B5928B}" destId="{B8EB913B-22AE-498E-BCCC-FAD8E96A3EE3}" srcOrd="0" destOrd="0" presId="urn:microsoft.com/office/officeart/2005/8/layout/hList6"/>
    <dgm:cxn modelId="{028614BD-1CC6-4F7D-A4FE-CACAC6770812}" type="presOf" srcId="{904ACD81-59C1-4A0A-B607-61B844A655CE}" destId="{F02D9825-8C68-494A-BEF0-2D12B6FBA47E}" srcOrd="0" destOrd="0" presId="urn:microsoft.com/office/officeart/2005/8/layout/hList6"/>
    <dgm:cxn modelId="{17F7F72F-FAB8-4619-A899-2801CD856916}" srcId="{904ACD81-59C1-4A0A-B607-61B844A655CE}" destId="{9BF2B2B7-F863-4D15-A485-332A17B5928B}" srcOrd="0" destOrd="0" parTransId="{FB8A2C0C-AD79-4AEC-B9C2-8D27B663B54E}" sibTransId="{6CB0430B-C077-4C24-95E4-19FC3C4F4DE3}"/>
    <dgm:cxn modelId="{3A76680F-FED7-488F-9917-C7D910FFDDBF}" type="presParOf" srcId="{F02D9825-8C68-494A-BEF0-2D12B6FBA47E}" destId="{B8EB913B-22AE-498E-BCCC-FAD8E96A3EE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B991BDE-96D2-43CF-8293-A33E025AA834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72E3803D-E9A0-4A1A-880F-B8A6DA9859BD}">
      <dgm:prSet/>
      <dgm:spPr/>
      <dgm:t>
        <a:bodyPr/>
        <a:lstStyle/>
        <a:p>
          <a:pPr rtl="0"/>
          <a:r>
            <a:rPr lang="ru-RU" b="1" dirty="0" smtClean="0"/>
            <a:t>Социальное здоровье</a:t>
          </a:r>
          <a:endParaRPr lang="ru-RU" dirty="0"/>
        </a:p>
      </dgm:t>
    </dgm:pt>
    <dgm:pt modelId="{FB3EE0B8-B755-4F37-869A-4E9643084833}" type="parTrans" cxnId="{51F676EF-2B53-4C42-96B5-E9EC9B9A5F38}">
      <dgm:prSet/>
      <dgm:spPr/>
      <dgm:t>
        <a:bodyPr/>
        <a:lstStyle/>
        <a:p>
          <a:endParaRPr lang="ru-RU"/>
        </a:p>
      </dgm:t>
    </dgm:pt>
    <dgm:pt modelId="{F54108A3-444E-495C-A4DD-CDC91D5E248E}" type="sibTrans" cxnId="{51F676EF-2B53-4C42-96B5-E9EC9B9A5F38}">
      <dgm:prSet/>
      <dgm:spPr/>
      <dgm:t>
        <a:bodyPr/>
        <a:lstStyle/>
        <a:p>
          <a:endParaRPr lang="ru-RU"/>
        </a:p>
      </dgm:t>
    </dgm:pt>
    <dgm:pt modelId="{4E3515BC-3DCF-45D7-B150-97D7A7ACF22A}" type="pres">
      <dgm:prSet presAssocID="{EB991BDE-96D2-43CF-8293-A33E025AA8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FD313-7BF5-424D-A28D-1411DCBAE3BA}" type="pres">
      <dgm:prSet presAssocID="{72E3803D-E9A0-4A1A-880F-B8A6DA9859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665114-5A7E-497E-9740-1BD9893D7D6D}" type="presOf" srcId="{EB991BDE-96D2-43CF-8293-A33E025AA834}" destId="{4E3515BC-3DCF-45D7-B150-97D7A7ACF22A}" srcOrd="0" destOrd="0" presId="urn:microsoft.com/office/officeart/2005/8/layout/vList2"/>
    <dgm:cxn modelId="{51F676EF-2B53-4C42-96B5-E9EC9B9A5F38}" srcId="{EB991BDE-96D2-43CF-8293-A33E025AA834}" destId="{72E3803D-E9A0-4A1A-880F-B8A6DA9859BD}" srcOrd="0" destOrd="0" parTransId="{FB3EE0B8-B755-4F37-869A-4E9643084833}" sibTransId="{F54108A3-444E-495C-A4DD-CDC91D5E248E}"/>
    <dgm:cxn modelId="{95C6D3DB-7897-4635-994B-C85C858149B0}" type="presOf" srcId="{72E3803D-E9A0-4A1A-880F-B8A6DA9859BD}" destId="{32CFD313-7BF5-424D-A28D-1411DCBAE3BA}" srcOrd="0" destOrd="0" presId="urn:microsoft.com/office/officeart/2005/8/layout/vList2"/>
    <dgm:cxn modelId="{FA04A050-EF5F-4075-8C71-747C2FB0D21F}" type="presParOf" srcId="{4E3515BC-3DCF-45D7-B150-97D7A7ACF22A}" destId="{32CFD313-7BF5-424D-A28D-1411DCBAE3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5793322-97C6-43F8-8BD0-838C461F4107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2597318E-B613-41E8-B7AA-0011F7CECC10}">
      <dgm:prSet/>
      <dgm:spPr/>
      <dgm:t>
        <a:bodyPr/>
        <a:lstStyle/>
        <a:p>
          <a:pPr rtl="0"/>
          <a:r>
            <a:rPr lang="ru-RU" b="1" dirty="0" smtClean="0"/>
            <a:t>Социальное здоровье проявляется в отношениях с другими людьми. Социально здоровые люди умеют ладить с окружающими. Они уважают чужие права и могут отстоять свои. Они поддерживают добрые отношения с родственниками, умеют находить новых друзей, умеют выразить свои потребности и нужды так, чтобы они стали понятны окружающим.</a:t>
          </a:r>
          <a:br>
            <a:rPr lang="ru-RU" b="1" dirty="0" smtClean="0"/>
          </a:br>
          <a:endParaRPr lang="ru-RU" b="1" dirty="0"/>
        </a:p>
      </dgm:t>
    </dgm:pt>
    <dgm:pt modelId="{A54E679E-23A8-4758-8AC1-9B1A28783398}" type="parTrans" cxnId="{29538F5C-BCCF-4ED2-B60C-460EBC2093BC}">
      <dgm:prSet/>
      <dgm:spPr/>
      <dgm:t>
        <a:bodyPr/>
        <a:lstStyle/>
        <a:p>
          <a:endParaRPr lang="ru-RU"/>
        </a:p>
      </dgm:t>
    </dgm:pt>
    <dgm:pt modelId="{851BD581-38CC-4C39-8F19-3ECD0B60129F}" type="sibTrans" cxnId="{29538F5C-BCCF-4ED2-B60C-460EBC2093BC}">
      <dgm:prSet/>
      <dgm:spPr/>
      <dgm:t>
        <a:bodyPr/>
        <a:lstStyle/>
        <a:p>
          <a:endParaRPr lang="ru-RU"/>
        </a:p>
      </dgm:t>
    </dgm:pt>
    <dgm:pt modelId="{31D23312-7B64-4007-85D5-7469323CF32C}" type="pres">
      <dgm:prSet presAssocID="{C5793322-97C6-43F8-8BD0-838C461F41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468181-A2E3-4095-B925-EC0064E3274C}" type="pres">
      <dgm:prSet presAssocID="{2597318E-B613-41E8-B7AA-0011F7CECC10}" presName="root" presStyleCnt="0"/>
      <dgm:spPr/>
    </dgm:pt>
    <dgm:pt modelId="{1D3C0BE3-6026-4C00-87F6-FDBFE409E07E}" type="pres">
      <dgm:prSet presAssocID="{2597318E-B613-41E8-B7AA-0011F7CECC10}" presName="rootComposite" presStyleCnt="0"/>
      <dgm:spPr/>
    </dgm:pt>
    <dgm:pt modelId="{9FD41830-CE85-4872-A370-4604BEB34496}" type="pres">
      <dgm:prSet presAssocID="{2597318E-B613-41E8-B7AA-0011F7CECC10}" presName="rootText" presStyleLbl="node1" presStyleIdx="0" presStyleCnt="1"/>
      <dgm:spPr/>
      <dgm:t>
        <a:bodyPr/>
        <a:lstStyle/>
        <a:p>
          <a:endParaRPr lang="ru-RU"/>
        </a:p>
      </dgm:t>
    </dgm:pt>
    <dgm:pt modelId="{E091F887-CC61-4371-A3F1-384D8EB97288}" type="pres">
      <dgm:prSet presAssocID="{2597318E-B613-41E8-B7AA-0011F7CECC10}" presName="rootConnector" presStyleLbl="node1" presStyleIdx="0" presStyleCnt="1"/>
      <dgm:spPr/>
      <dgm:t>
        <a:bodyPr/>
        <a:lstStyle/>
        <a:p>
          <a:endParaRPr lang="ru-RU"/>
        </a:p>
      </dgm:t>
    </dgm:pt>
    <dgm:pt modelId="{D09C4AE8-BB6B-498D-B37D-97C963CA1E63}" type="pres">
      <dgm:prSet presAssocID="{2597318E-B613-41E8-B7AA-0011F7CECC10}" presName="childShape" presStyleCnt="0"/>
      <dgm:spPr/>
    </dgm:pt>
  </dgm:ptLst>
  <dgm:cxnLst>
    <dgm:cxn modelId="{1CBBB7BE-B323-4B80-9384-10A7A92C14D4}" type="presOf" srcId="{2597318E-B613-41E8-B7AA-0011F7CECC10}" destId="{E091F887-CC61-4371-A3F1-384D8EB97288}" srcOrd="1" destOrd="0" presId="urn:microsoft.com/office/officeart/2005/8/layout/hierarchy3"/>
    <dgm:cxn modelId="{29538F5C-BCCF-4ED2-B60C-460EBC2093BC}" srcId="{C5793322-97C6-43F8-8BD0-838C461F4107}" destId="{2597318E-B613-41E8-B7AA-0011F7CECC10}" srcOrd="0" destOrd="0" parTransId="{A54E679E-23A8-4758-8AC1-9B1A28783398}" sibTransId="{851BD581-38CC-4C39-8F19-3ECD0B60129F}"/>
    <dgm:cxn modelId="{6094671C-3876-4851-8FB9-C36FE505E252}" type="presOf" srcId="{C5793322-97C6-43F8-8BD0-838C461F4107}" destId="{31D23312-7B64-4007-85D5-7469323CF32C}" srcOrd="0" destOrd="0" presId="urn:microsoft.com/office/officeart/2005/8/layout/hierarchy3"/>
    <dgm:cxn modelId="{4A3696D3-56A7-449A-9C50-7A5E78333BF1}" type="presOf" srcId="{2597318E-B613-41E8-B7AA-0011F7CECC10}" destId="{9FD41830-CE85-4872-A370-4604BEB34496}" srcOrd="0" destOrd="0" presId="urn:microsoft.com/office/officeart/2005/8/layout/hierarchy3"/>
    <dgm:cxn modelId="{FC8A73DD-50F3-420A-A3BE-323A84A9FBBC}" type="presParOf" srcId="{31D23312-7B64-4007-85D5-7469323CF32C}" destId="{E9468181-A2E3-4095-B925-EC0064E3274C}" srcOrd="0" destOrd="0" presId="urn:microsoft.com/office/officeart/2005/8/layout/hierarchy3"/>
    <dgm:cxn modelId="{6F07328F-D5E0-4CD5-87E6-13972C5ABD9D}" type="presParOf" srcId="{E9468181-A2E3-4095-B925-EC0064E3274C}" destId="{1D3C0BE3-6026-4C00-87F6-FDBFE409E07E}" srcOrd="0" destOrd="0" presId="urn:microsoft.com/office/officeart/2005/8/layout/hierarchy3"/>
    <dgm:cxn modelId="{CB718101-8AC6-4821-9649-B9FDA71758DF}" type="presParOf" srcId="{1D3C0BE3-6026-4C00-87F6-FDBFE409E07E}" destId="{9FD41830-CE85-4872-A370-4604BEB34496}" srcOrd="0" destOrd="0" presId="urn:microsoft.com/office/officeart/2005/8/layout/hierarchy3"/>
    <dgm:cxn modelId="{9C6D2720-416F-4CED-9787-142C25C144AE}" type="presParOf" srcId="{1D3C0BE3-6026-4C00-87F6-FDBFE409E07E}" destId="{E091F887-CC61-4371-A3F1-384D8EB97288}" srcOrd="1" destOrd="0" presId="urn:microsoft.com/office/officeart/2005/8/layout/hierarchy3"/>
    <dgm:cxn modelId="{61D7BAC4-8D9D-4C4C-A8AB-B44DA4B856AE}" type="presParOf" srcId="{E9468181-A2E3-4095-B925-EC0064E3274C}" destId="{D09C4AE8-BB6B-498D-B37D-97C963CA1E6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BC0C640-7DFD-4106-83B2-304E41374534}" type="doc">
      <dgm:prSet loTypeId="urn:microsoft.com/office/officeart/2005/8/layout/target2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B63A0E-84C7-4144-8FEA-C96038E32BF4}">
      <dgm:prSet custT="1"/>
      <dgm:spPr/>
      <dgm:t>
        <a:bodyPr/>
        <a:lstStyle/>
        <a:p>
          <a:pPr rtl="0"/>
          <a:r>
            <a:rPr lang="ru-RU" sz="2000" dirty="0" smtClean="0"/>
            <a:t>Здоровым можно назвать только такого человека, который обладает тремя видами здоровья. Ученые утверждают, что организм человека рассчитан на 150-200 лет. Медики утверждают, что самое главное для здоровья - это умение человека работать над собой, над своим здоровьем. </a:t>
          </a:r>
          <a:endParaRPr lang="ru-RU" sz="2000" dirty="0"/>
        </a:p>
      </dgm:t>
    </dgm:pt>
    <dgm:pt modelId="{3F947597-D996-4465-A092-19124B8658F2}" type="parTrans" cxnId="{E113FE15-FF0F-44BB-BB36-D1DAAA88622A}">
      <dgm:prSet/>
      <dgm:spPr/>
      <dgm:t>
        <a:bodyPr/>
        <a:lstStyle/>
        <a:p>
          <a:endParaRPr lang="ru-RU"/>
        </a:p>
      </dgm:t>
    </dgm:pt>
    <dgm:pt modelId="{370CF67C-D407-4E34-A4D9-F16CA6C9680B}" type="sibTrans" cxnId="{E113FE15-FF0F-44BB-BB36-D1DAAA88622A}">
      <dgm:prSet/>
      <dgm:spPr/>
      <dgm:t>
        <a:bodyPr/>
        <a:lstStyle/>
        <a:p>
          <a:endParaRPr lang="ru-RU"/>
        </a:p>
      </dgm:t>
    </dgm:pt>
    <dgm:pt modelId="{873081D9-EC2D-4D36-928C-D945CBEEB52A}">
      <dgm:prSet custT="1"/>
      <dgm:spPr/>
      <dgm:t>
        <a:bodyPr/>
        <a:lstStyle/>
        <a:p>
          <a:pPr rtl="0"/>
          <a:r>
            <a:rPr lang="ru-RU" sz="2000" dirty="0" smtClean="0"/>
            <a:t>Все ученые сходятся в одном, чтобы быть здоровым, нужно вести здоровый образ жизни. </a:t>
          </a:r>
          <a:endParaRPr lang="ru-RU" sz="2000" dirty="0"/>
        </a:p>
      </dgm:t>
    </dgm:pt>
    <dgm:pt modelId="{F30D0107-7690-464F-9539-E4E4E165F424}" type="parTrans" cxnId="{CF91F8A3-F90E-4891-82E1-3FEC4A5D5921}">
      <dgm:prSet/>
      <dgm:spPr/>
      <dgm:t>
        <a:bodyPr/>
        <a:lstStyle/>
        <a:p>
          <a:endParaRPr lang="ru-RU"/>
        </a:p>
      </dgm:t>
    </dgm:pt>
    <dgm:pt modelId="{1B8908DE-2075-4967-922C-94AB6C19D532}" type="sibTrans" cxnId="{CF91F8A3-F90E-4891-82E1-3FEC4A5D5921}">
      <dgm:prSet/>
      <dgm:spPr/>
      <dgm:t>
        <a:bodyPr/>
        <a:lstStyle/>
        <a:p>
          <a:endParaRPr lang="ru-RU"/>
        </a:p>
      </dgm:t>
    </dgm:pt>
    <dgm:pt modelId="{1461EB59-433A-466F-BB48-D850075A0D88}">
      <dgm:prSet custT="1"/>
      <dgm:spPr/>
      <dgm:t>
        <a:bodyPr/>
        <a:lstStyle/>
        <a:p>
          <a:pPr rtl="0"/>
          <a:r>
            <a:rPr lang="ru-RU" sz="2800" dirty="0" smtClean="0"/>
            <a:t>Здоровье - это  красота. Так  будьте  же  всегда  красивыми. </a:t>
          </a:r>
          <a:endParaRPr lang="ru-RU" sz="2800" dirty="0"/>
        </a:p>
      </dgm:t>
    </dgm:pt>
    <dgm:pt modelId="{46314A1D-CF72-4CD6-B6CD-737D45E7D6EA}" type="parTrans" cxnId="{A32DB53D-717B-430B-8BF7-C83379493398}">
      <dgm:prSet/>
      <dgm:spPr/>
      <dgm:t>
        <a:bodyPr/>
        <a:lstStyle/>
        <a:p>
          <a:endParaRPr lang="ru-RU"/>
        </a:p>
      </dgm:t>
    </dgm:pt>
    <dgm:pt modelId="{4B34D0C3-083E-45F0-A319-000151D096F0}" type="sibTrans" cxnId="{A32DB53D-717B-430B-8BF7-C83379493398}">
      <dgm:prSet/>
      <dgm:spPr/>
      <dgm:t>
        <a:bodyPr/>
        <a:lstStyle/>
        <a:p>
          <a:endParaRPr lang="ru-RU"/>
        </a:p>
      </dgm:t>
    </dgm:pt>
    <dgm:pt modelId="{17AC4E92-23F6-4B0D-A119-A52BE82264AB}">
      <dgm:prSet custT="1"/>
      <dgm:spPr/>
      <dgm:t>
        <a:bodyPr/>
        <a:lstStyle/>
        <a:p>
          <a:pPr rtl="0"/>
          <a:r>
            <a:rPr lang="ru-RU" sz="2000" dirty="0" smtClean="0"/>
            <a:t>Не растрачивайте попусту  то, что  дано вам  природой, поддерживайте  и  сохраняйте  своё здоровье, приумножайте свой  капитал  здоровым образом жизни!</a:t>
          </a:r>
          <a:endParaRPr lang="ru-RU" sz="2000" dirty="0"/>
        </a:p>
      </dgm:t>
    </dgm:pt>
    <dgm:pt modelId="{8925C19F-38A6-48DF-9711-938E4E086FDD}" type="parTrans" cxnId="{6FC212EE-2AE0-4373-BABB-03A0FA86483B}">
      <dgm:prSet/>
      <dgm:spPr/>
      <dgm:t>
        <a:bodyPr/>
        <a:lstStyle/>
        <a:p>
          <a:endParaRPr lang="ru-RU"/>
        </a:p>
      </dgm:t>
    </dgm:pt>
    <dgm:pt modelId="{23366CD9-4551-4EB6-8180-6D9CD042B5DC}" type="sibTrans" cxnId="{6FC212EE-2AE0-4373-BABB-03A0FA86483B}">
      <dgm:prSet/>
      <dgm:spPr/>
      <dgm:t>
        <a:bodyPr/>
        <a:lstStyle/>
        <a:p>
          <a:endParaRPr lang="ru-RU"/>
        </a:p>
      </dgm:t>
    </dgm:pt>
    <dgm:pt modelId="{D43E71A8-B7B8-4E20-A6EC-9475730C02E6}">
      <dgm:prSet custT="1"/>
      <dgm:spPr/>
      <dgm:t>
        <a:bodyPr/>
        <a:lstStyle/>
        <a:p>
          <a:pPr rtl="0"/>
          <a:endParaRPr lang="ru-RU" sz="2000" dirty="0"/>
        </a:p>
      </dgm:t>
    </dgm:pt>
    <dgm:pt modelId="{22C94156-0315-4F80-A4E1-039A9697725E}" type="parTrans" cxnId="{21EC1CE3-2319-4776-980B-449DCD095029}">
      <dgm:prSet/>
      <dgm:spPr/>
      <dgm:t>
        <a:bodyPr/>
        <a:lstStyle/>
        <a:p>
          <a:endParaRPr lang="ru-RU"/>
        </a:p>
      </dgm:t>
    </dgm:pt>
    <dgm:pt modelId="{8AE34C27-14CA-4BDE-8654-BC160625C14D}" type="sibTrans" cxnId="{21EC1CE3-2319-4776-980B-449DCD095029}">
      <dgm:prSet/>
      <dgm:spPr/>
      <dgm:t>
        <a:bodyPr/>
        <a:lstStyle/>
        <a:p>
          <a:endParaRPr lang="ru-RU"/>
        </a:p>
      </dgm:t>
    </dgm:pt>
    <dgm:pt modelId="{ED163296-7A68-4648-BEBC-CCAC35ADD40E}" type="pres">
      <dgm:prSet presAssocID="{FBC0C640-7DFD-4106-83B2-304E4137453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5B76A5-C6B1-4B70-BE1B-73BECFCF4C47}" type="pres">
      <dgm:prSet presAssocID="{FBC0C640-7DFD-4106-83B2-304E41374534}" presName="outerBox" presStyleCnt="0"/>
      <dgm:spPr/>
    </dgm:pt>
    <dgm:pt modelId="{118E1816-B486-4BA2-AAF6-2D5D4AD8C512}" type="pres">
      <dgm:prSet presAssocID="{FBC0C640-7DFD-4106-83B2-304E41374534}" presName="outerBoxParent" presStyleLbl="node1" presStyleIdx="0" presStyleCnt="3"/>
      <dgm:spPr/>
      <dgm:t>
        <a:bodyPr/>
        <a:lstStyle/>
        <a:p>
          <a:endParaRPr lang="ru-RU"/>
        </a:p>
      </dgm:t>
    </dgm:pt>
    <dgm:pt modelId="{8CA40175-353F-46E8-AD5C-343564AF4E02}" type="pres">
      <dgm:prSet presAssocID="{FBC0C640-7DFD-4106-83B2-304E41374534}" presName="outerBoxChildren" presStyleCnt="0"/>
      <dgm:spPr/>
    </dgm:pt>
    <dgm:pt modelId="{256F8779-160E-4AC3-89BA-391CEFF82C63}" type="pres">
      <dgm:prSet presAssocID="{FBC0C640-7DFD-4106-83B2-304E41374534}" presName="middleBox" presStyleCnt="0"/>
      <dgm:spPr/>
    </dgm:pt>
    <dgm:pt modelId="{20736391-61A5-4E7C-9AFD-B5DF50793D45}" type="pres">
      <dgm:prSet presAssocID="{FBC0C640-7DFD-4106-83B2-304E41374534}" presName="middleBoxParent" presStyleLbl="node1" presStyleIdx="1" presStyleCnt="3" custScaleY="78764" custLinFactNeighborX="-297" custLinFactNeighborY="4301"/>
      <dgm:spPr/>
      <dgm:t>
        <a:bodyPr/>
        <a:lstStyle/>
        <a:p>
          <a:endParaRPr lang="ru-RU"/>
        </a:p>
      </dgm:t>
    </dgm:pt>
    <dgm:pt modelId="{7AB3380E-080B-4673-A1E9-60901BAC7882}" type="pres">
      <dgm:prSet presAssocID="{FBC0C640-7DFD-4106-83B2-304E41374534}" presName="middleBoxChildren" presStyleCnt="0"/>
      <dgm:spPr/>
    </dgm:pt>
    <dgm:pt modelId="{D10DF807-E71A-450C-8C9F-CA6146752406}" type="pres">
      <dgm:prSet presAssocID="{FBC0C640-7DFD-4106-83B2-304E41374534}" presName="centerBox" presStyleCnt="0"/>
      <dgm:spPr/>
    </dgm:pt>
    <dgm:pt modelId="{D7DFC6E0-F188-4F81-9D52-9F78C8505C86}" type="pres">
      <dgm:prSet presAssocID="{FBC0C640-7DFD-4106-83B2-304E41374534}" presName="centerBoxParent" presStyleLbl="node1" presStyleIdx="2" presStyleCnt="3" custScaleY="120270" custLinFactNeighborX="-181" custLinFactNeighborY="14882"/>
      <dgm:spPr/>
      <dgm:t>
        <a:bodyPr/>
        <a:lstStyle/>
        <a:p>
          <a:endParaRPr lang="ru-RU"/>
        </a:p>
      </dgm:t>
    </dgm:pt>
    <dgm:pt modelId="{4F2F4204-669F-4753-A34F-C321377341F0}" type="pres">
      <dgm:prSet presAssocID="{FBC0C640-7DFD-4106-83B2-304E41374534}" presName="centerBoxChildren" presStyleCnt="0"/>
      <dgm:spPr/>
    </dgm:pt>
    <dgm:pt modelId="{76D7A21D-0665-4B4F-A883-00A7806B0F8D}" type="pres">
      <dgm:prSet presAssocID="{17AC4E92-23F6-4B0D-A119-A52BE82264AB}" presName="cChild" presStyleLbl="fgAcc1" presStyleIdx="0" presStyleCnt="1" custScaleY="165466" custLinFactNeighborX="241" custLinFactNeighborY="41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AF275-B7CD-4361-AFCD-E95D3276D61E}" type="presOf" srcId="{FBC0C640-7DFD-4106-83B2-304E41374534}" destId="{ED163296-7A68-4648-BEBC-CCAC35ADD40E}" srcOrd="0" destOrd="0" presId="urn:microsoft.com/office/officeart/2005/8/layout/target2"/>
    <dgm:cxn modelId="{87CBCB77-71CF-471B-A76C-D52CE74DF797}" type="presOf" srcId="{D43E71A8-B7B8-4E20-A6EC-9475730C02E6}" destId="{76D7A21D-0665-4B4F-A883-00A7806B0F8D}" srcOrd="0" destOrd="1" presId="urn:microsoft.com/office/officeart/2005/8/layout/target2"/>
    <dgm:cxn modelId="{6FC212EE-2AE0-4373-BABB-03A0FA86483B}" srcId="{1461EB59-433A-466F-BB48-D850075A0D88}" destId="{17AC4E92-23F6-4B0D-A119-A52BE82264AB}" srcOrd="0" destOrd="0" parTransId="{8925C19F-38A6-48DF-9711-938E4E086FDD}" sibTransId="{23366CD9-4551-4EB6-8180-6D9CD042B5DC}"/>
    <dgm:cxn modelId="{895C0F24-6DC1-40B2-8CA9-A1CCA1822B9E}" type="presOf" srcId="{873081D9-EC2D-4D36-928C-D945CBEEB52A}" destId="{20736391-61A5-4E7C-9AFD-B5DF50793D45}" srcOrd="0" destOrd="0" presId="urn:microsoft.com/office/officeart/2005/8/layout/target2"/>
    <dgm:cxn modelId="{CF91F8A3-F90E-4891-82E1-3FEC4A5D5921}" srcId="{FBC0C640-7DFD-4106-83B2-304E41374534}" destId="{873081D9-EC2D-4D36-928C-D945CBEEB52A}" srcOrd="1" destOrd="0" parTransId="{F30D0107-7690-464F-9539-E4E4E165F424}" sibTransId="{1B8908DE-2075-4967-922C-94AB6C19D532}"/>
    <dgm:cxn modelId="{4A856471-EFC0-43FC-A941-9EE90659AB1D}" type="presOf" srcId="{D7B63A0E-84C7-4144-8FEA-C96038E32BF4}" destId="{118E1816-B486-4BA2-AAF6-2D5D4AD8C512}" srcOrd="0" destOrd="0" presId="urn:microsoft.com/office/officeart/2005/8/layout/target2"/>
    <dgm:cxn modelId="{E113FE15-FF0F-44BB-BB36-D1DAAA88622A}" srcId="{FBC0C640-7DFD-4106-83B2-304E41374534}" destId="{D7B63A0E-84C7-4144-8FEA-C96038E32BF4}" srcOrd="0" destOrd="0" parTransId="{3F947597-D996-4465-A092-19124B8658F2}" sibTransId="{370CF67C-D407-4E34-A4D9-F16CA6C9680B}"/>
    <dgm:cxn modelId="{9A30906F-2AA9-4315-97D5-BF4F11997793}" type="presOf" srcId="{17AC4E92-23F6-4B0D-A119-A52BE82264AB}" destId="{76D7A21D-0665-4B4F-A883-00A7806B0F8D}" srcOrd="0" destOrd="0" presId="urn:microsoft.com/office/officeart/2005/8/layout/target2"/>
    <dgm:cxn modelId="{21EC1CE3-2319-4776-980B-449DCD095029}" srcId="{17AC4E92-23F6-4B0D-A119-A52BE82264AB}" destId="{D43E71A8-B7B8-4E20-A6EC-9475730C02E6}" srcOrd="0" destOrd="0" parTransId="{22C94156-0315-4F80-A4E1-039A9697725E}" sibTransId="{8AE34C27-14CA-4BDE-8654-BC160625C14D}"/>
    <dgm:cxn modelId="{A32DB53D-717B-430B-8BF7-C83379493398}" srcId="{FBC0C640-7DFD-4106-83B2-304E41374534}" destId="{1461EB59-433A-466F-BB48-D850075A0D88}" srcOrd="2" destOrd="0" parTransId="{46314A1D-CF72-4CD6-B6CD-737D45E7D6EA}" sibTransId="{4B34D0C3-083E-45F0-A319-000151D096F0}"/>
    <dgm:cxn modelId="{61D3F119-21F3-40B4-91A3-65A4E0C0623B}" type="presOf" srcId="{1461EB59-433A-466F-BB48-D850075A0D88}" destId="{D7DFC6E0-F188-4F81-9D52-9F78C8505C86}" srcOrd="0" destOrd="0" presId="urn:microsoft.com/office/officeart/2005/8/layout/target2"/>
    <dgm:cxn modelId="{2674D628-B284-468D-9CC6-E575EDF7B7FB}" type="presParOf" srcId="{ED163296-7A68-4648-BEBC-CCAC35ADD40E}" destId="{CC5B76A5-C6B1-4B70-BE1B-73BECFCF4C47}" srcOrd="0" destOrd="0" presId="urn:microsoft.com/office/officeart/2005/8/layout/target2"/>
    <dgm:cxn modelId="{746D42BE-5887-43EF-AE67-01BA1763A1CD}" type="presParOf" srcId="{CC5B76A5-C6B1-4B70-BE1B-73BECFCF4C47}" destId="{118E1816-B486-4BA2-AAF6-2D5D4AD8C512}" srcOrd="0" destOrd="0" presId="urn:microsoft.com/office/officeart/2005/8/layout/target2"/>
    <dgm:cxn modelId="{38EC4F2D-FF22-40AC-A66D-E05EE23EC734}" type="presParOf" srcId="{CC5B76A5-C6B1-4B70-BE1B-73BECFCF4C47}" destId="{8CA40175-353F-46E8-AD5C-343564AF4E02}" srcOrd="1" destOrd="0" presId="urn:microsoft.com/office/officeart/2005/8/layout/target2"/>
    <dgm:cxn modelId="{17A9C779-53EB-40E1-9FC9-1A6F316B3461}" type="presParOf" srcId="{ED163296-7A68-4648-BEBC-CCAC35ADD40E}" destId="{256F8779-160E-4AC3-89BA-391CEFF82C63}" srcOrd="1" destOrd="0" presId="urn:microsoft.com/office/officeart/2005/8/layout/target2"/>
    <dgm:cxn modelId="{69573353-C865-4858-8E26-5462B74330D5}" type="presParOf" srcId="{256F8779-160E-4AC3-89BA-391CEFF82C63}" destId="{20736391-61A5-4E7C-9AFD-B5DF50793D45}" srcOrd="0" destOrd="0" presId="urn:microsoft.com/office/officeart/2005/8/layout/target2"/>
    <dgm:cxn modelId="{7A01776B-30DB-4C37-ABA0-1C9B22F76422}" type="presParOf" srcId="{256F8779-160E-4AC3-89BA-391CEFF82C63}" destId="{7AB3380E-080B-4673-A1E9-60901BAC7882}" srcOrd="1" destOrd="0" presId="urn:microsoft.com/office/officeart/2005/8/layout/target2"/>
    <dgm:cxn modelId="{7523704E-F8F1-460B-B328-FD931B57D952}" type="presParOf" srcId="{ED163296-7A68-4648-BEBC-CCAC35ADD40E}" destId="{D10DF807-E71A-450C-8C9F-CA6146752406}" srcOrd="2" destOrd="0" presId="urn:microsoft.com/office/officeart/2005/8/layout/target2"/>
    <dgm:cxn modelId="{ACBBE767-65D5-48FB-B3C8-EF3152F8D302}" type="presParOf" srcId="{D10DF807-E71A-450C-8C9F-CA6146752406}" destId="{D7DFC6E0-F188-4F81-9D52-9F78C8505C86}" srcOrd="0" destOrd="0" presId="urn:microsoft.com/office/officeart/2005/8/layout/target2"/>
    <dgm:cxn modelId="{6553ED20-2776-4B15-9AA9-88EF2D2C3BC5}" type="presParOf" srcId="{D10DF807-E71A-450C-8C9F-CA6146752406}" destId="{4F2F4204-669F-4753-A34F-C321377341F0}" srcOrd="1" destOrd="0" presId="urn:microsoft.com/office/officeart/2005/8/layout/target2"/>
    <dgm:cxn modelId="{8ECBFF5F-1AA0-4FF5-BFA4-686A114D703E}" type="presParOf" srcId="{4F2F4204-669F-4753-A34F-C321377341F0}" destId="{76D7A21D-0665-4B4F-A883-00A7806B0F8D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93A65FB-13D4-4882-90CE-140C7D29E369}" type="doc">
      <dgm:prSet loTypeId="urn:microsoft.com/office/officeart/2005/8/layout/process1" loCatId="process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73A0DBA8-8EFC-4DE2-BF32-33A5EE094814}">
      <dgm:prSet/>
      <dgm:spPr/>
      <dgm:t>
        <a:bodyPr/>
        <a:lstStyle/>
        <a:p>
          <a:pPr rtl="0"/>
          <a:r>
            <a:rPr lang="ru-RU" b="1" smtClean="0"/>
            <a:t>5 факторов здоровья</a:t>
          </a:r>
          <a:endParaRPr lang="ru-RU"/>
        </a:p>
      </dgm:t>
    </dgm:pt>
    <dgm:pt modelId="{16ACCE52-F4DD-413F-A9F9-049C23AD0AD2}" type="parTrans" cxnId="{07027EAB-8015-4F4B-AE22-AC3AFF47AFEF}">
      <dgm:prSet/>
      <dgm:spPr/>
      <dgm:t>
        <a:bodyPr/>
        <a:lstStyle/>
        <a:p>
          <a:endParaRPr lang="ru-RU"/>
        </a:p>
      </dgm:t>
    </dgm:pt>
    <dgm:pt modelId="{A94A4BB9-B37F-42CD-8D80-4C29CAD954E3}" type="sibTrans" cxnId="{07027EAB-8015-4F4B-AE22-AC3AFF47AFEF}">
      <dgm:prSet/>
      <dgm:spPr/>
      <dgm:t>
        <a:bodyPr/>
        <a:lstStyle/>
        <a:p>
          <a:endParaRPr lang="ru-RU"/>
        </a:p>
      </dgm:t>
    </dgm:pt>
    <dgm:pt modelId="{FE16C371-8AD3-4931-9411-80450860E1F8}" type="pres">
      <dgm:prSet presAssocID="{493A65FB-13D4-4882-90CE-140C7D29E3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AA0E5-0726-4DB6-B99D-C21F9A3F0541}" type="pres">
      <dgm:prSet presAssocID="{73A0DBA8-8EFC-4DE2-BF32-33A5EE094814}" presName="node" presStyleLbl="node1" presStyleIdx="0" presStyleCnt="1" custLinFactNeighborX="2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027EAB-8015-4F4B-AE22-AC3AFF47AFEF}" srcId="{493A65FB-13D4-4882-90CE-140C7D29E369}" destId="{73A0DBA8-8EFC-4DE2-BF32-33A5EE094814}" srcOrd="0" destOrd="0" parTransId="{16ACCE52-F4DD-413F-A9F9-049C23AD0AD2}" sibTransId="{A94A4BB9-B37F-42CD-8D80-4C29CAD954E3}"/>
    <dgm:cxn modelId="{F6B20342-124C-489D-BDF8-5053B51D1EB8}" type="presOf" srcId="{73A0DBA8-8EFC-4DE2-BF32-33A5EE094814}" destId="{15EAA0E5-0726-4DB6-B99D-C21F9A3F0541}" srcOrd="0" destOrd="0" presId="urn:microsoft.com/office/officeart/2005/8/layout/process1"/>
    <dgm:cxn modelId="{B62491DE-4809-4563-9F8E-7C2803051887}" type="presOf" srcId="{493A65FB-13D4-4882-90CE-140C7D29E369}" destId="{FE16C371-8AD3-4931-9411-80450860E1F8}" srcOrd="0" destOrd="0" presId="urn:microsoft.com/office/officeart/2005/8/layout/process1"/>
    <dgm:cxn modelId="{E5C3D29D-3559-46B3-9540-64C45D9C828F}" type="presParOf" srcId="{FE16C371-8AD3-4931-9411-80450860E1F8}" destId="{15EAA0E5-0726-4DB6-B99D-C21F9A3F054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D14CF-C7B6-4FD5-AAA4-892A9C7058B3}" type="doc">
      <dgm:prSet loTypeId="urn:microsoft.com/office/officeart/2005/8/layout/vList3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99E0A6B-818D-470C-82CB-06844694FFAF}">
      <dgm:prSet/>
      <dgm:spPr/>
      <dgm:t>
        <a:bodyPr/>
        <a:lstStyle/>
        <a:p>
          <a:pPr rtl="0"/>
          <a:r>
            <a:rPr lang="ru-RU" b="1" dirty="0" smtClean="0"/>
            <a:t>Зажигаем </a:t>
          </a:r>
          <a:r>
            <a:rPr lang="ru-RU" b="1" dirty="0" err="1" smtClean="0"/>
            <a:t>витаминно</a:t>
          </a:r>
          <a:r>
            <a:rPr lang="ru-RU" b="1" dirty="0" smtClean="0"/>
            <a:t>, чисто, ярко и спортивно!</a:t>
          </a:r>
          <a:endParaRPr lang="ru-RU" dirty="0"/>
        </a:p>
      </dgm:t>
    </dgm:pt>
    <dgm:pt modelId="{403D817A-4380-45DB-A668-BA0257058354}" type="parTrans" cxnId="{3335E61F-2E51-47D8-9993-7F7A3C590257}">
      <dgm:prSet/>
      <dgm:spPr/>
      <dgm:t>
        <a:bodyPr/>
        <a:lstStyle/>
        <a:p>
          <a:endParaRPr lang="ru-RU"/>
        </a:p>
      </dgm:t>
    </dgm:pt>
    <dgm:pt modelId="{FB30FF3A-9682-44AB-AEC2-9978637DE477}" type="sibTrans" cxnId="{3335E61F-2E51-47D8-9993-7F7A3C590257}">
      <dgm:prSet/>
      <dgm:spPr/>
      <dgm:t>
        <a:bodyPr/>
        <a:lstStyle/>
        <a:p>
          <a:endParaRPr lang="ru-RU"/>
        </a:p>
      </dgm:t>
    </dgm:pt>
    <dgm:pt modelId="{1B08D0AF-EE8A-473A-9E09-58E65E44AC1B}" type="pres">
      <dgm:prSet presAssocID="{26BD14CF-C7B6-4FD5-AAA4-892A9C7058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912D1-68E4-4842-A066-EF466B8DD177}" type="pres">
      <dgm:prSet presAssocID="{699E0A6B-818D-470C-82CB-06844694FFAF}" presName="composite" presStyleCnt="0"/>
      <dgm:spPr/>
    </dgm:pt>
    <dgm:pt modelId="{35A7E303-C7D0-4BC0-AF7D-49A70D292135}" type="pres">
      <dgm:prSet presAssocID="{699E0A6B-818D-470C-82CB-06844694FFAF}" presName="imgShp" presStyleLbl="fgImgPlace1" presStyleIdx="0" presStyleCnt="1" custLinFactNeighborX="-26490" custLinFactNeighborY="-33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36DFC5-32D6-4D36-A5EB-A4F348EBB8F8}" type="pres">
      <dgm:prSet presAssocID="{699E0A6B-818D-470C-82CB-06844694FFAF}" presName="txShp" presStyleLbl="node1" presStyleIdx="0" presStyleCnt="1" custLinFactNeighborX="9951" custLinFactNeighborY="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3B3F7-4A85-4E41-8FDA-E7EB924F7C00}" type="presOf" srcId="{699E0A6B-818D-470C-82CB-06844694FFAF}" destId="{0136DFC5-32D6-4D36-A5EB-A4F348EBB8F8}" srcOrd="0" destOrd="0" presId="urn:microsoft.com/office/officeart/2005/8/layout/vList3"/>
    <dgm:cxn modelId="{3335E61F-2E51-47D8-9993-7F7A3C590257}" srcId="{26BD14CF-C7B6-4FD5-AAA4-892A9C7058B3}" destId="{699E0A6B-818D-470C-82CB-06844694FFAF}" srcOrd="0" destOrd="0" parTransId="{403D817A-4380-45DB-A668-BA0257058354}" sibTransId="{FB30FF3A-9682-44AB-AEC2-9978637DE477}"/>
    <dgm:cxn modelId="{19D9BA0C-8125-4F88-B019-0C20F0358D6B}" type="presOf" srcId="{26BD14CF-C7B6-4FD5-AAA4-892A9C7058B3}" destId="{1B08D0AF-EE8A-473A-9E09-58E65E44AC1B}" srcOrd="0" destOrd="0" presId="urn:microsoft.com/office/officeart/2005/8/layout/vList3"/>
    <dgm:cxn modelId="{5408A077-1273-433E-9262-F573F52717CC}" type="presParOf" srcId="{1B08D0AF-EE8A-473A-9E09-58E65E44AC1B}" destId="{8E9912D1-68E4-4842-A066-EF466B8DD177}" srcOrd="0" destOrd="0" presId="urn:microsoft.com/office/officeart/2005/8/layout/vList3"/>
    <dgm:cxn modelId="{A3808300-E868-46D1-A51C-AB760CA4E3D8}" type="presParOf" srcId="{8E9912D1-68E4-4842-A066-EF466B8DD177}" destId="{35A7E303-C7D0-4BC0-AF7D-49A70D292135}" srcOrd="0" destOrd="0" presId="urn:microsoft.com/office/officeart/2005/8/layout/vList3"/>
    <dgm:cxn modelId="{5893C52B-06F6-4178-B622-7B92F3026DCE}" type="presParOf" srcId="{8E9912D1-68E4-4842-A066-EF466B8DD177}" destId="{0136DFC5-32D6-4D36-A5EB-A4F348EBB8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3EF2013-0B32-4102-9AE5-E10AE2BB0DD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FD2E406-FF4A-4BC9-8EF4-3DA8A9D8B13A}">
      <dgm:prSet phldrT="[Текст]" custT="1"/>
      <dgm:spPr/>
      <dgm:t>
        <a:bodyPr/>
        <a:lstStyle/>
        <a:p>
          <a:r>
            <a:rPr lang="ru-RU" sz="2400" dirty="0" smtClean="0"/>
            <a:t>Равномерное чередование труда и отдыха в течение дня. </a:t>
          </a:r>
          <a:r>
            <a:rPr lang="ru-RU" sz="2400" i="1" u="sng" dirty="0" smtClean="0"/>
            <a:t>(Режим дня.)</a:t>
          </a:r>
          <a:endParaRPr lang="ru-RU" sz="2400" u="sng" dirty="0"/>
        </a:p>
      </dgm:t>
    </dgm:pt>
    <dgm:pt modelId="{098F90FF-386A-4CEF-A807-0199D6E4EC49}" type="parTrans" cxnId="{57355743-42CC-4F5D-8EEC-FDF29B20FFBD}">
      <dgm:prSet/>
      <dgm:spPr/>
      <dgm:t>
        <a:bodyPr/>
        <a:lstStyle/>
        <a:p>
          <a:endParaRPr lang="ru-RU"/>
        </a:p>
      </dgm:t>
    </dgm:pt>
    <dgm:pt modelId="{503E37FE-FD11-4317-95EB-75A5F34FA754}" type="sibTrans" cxnId="{57355743-42CC-4F5D-8EEC-FDF29B20FFBD}">
      <dgm:prSet/>
      <dgm:spPr/>
      <dgm:t>
        <a:bodyPr/>
        <a:lstStyle/>
        <a:p>
          <a:endParaRPr lang="ru-RU"/>
        </a:p>
      </dgm:t>
    </dgm:pt>
    <dgm:pt modelId="{14A12FAE-0276-4270-B91E-17A32C22A01B}">
      <dgm:prSet phldrT="[Текст]" custT="1"/>
      <dgm:spPr/>
      <dgm:t>
        <a:bodyPr/>
        <a:lstStyle/>
        <a:p>
          <a:r>
            <a:rPr lang="ru-RU" sz="2000" dirty="0" smtClean="0"/>
            <a:t>Постоянная тренировка своей физической выносливости, устойчивости к холоду, к заболеваниям. </a:t>
          </a:r>
          <a:r>
            <a:rPr lang="ru-RU" sz="2000" i="1" u="sng" dirty="0" smtClean="0"/>
            <a:t>(Закаливание.)</a:t>
          </a:r>
          <a:endParaRPr lang="ru-RU" sz="2000" u="sng" dirty="0"/>
        </a:p>
      </dgm:t>
    </dgm:pt>
    <dgm:pt modelId="{89EC3EB4-43B6-4179-AE44-7E7DA4B91004}" type="parTrans" cxnId="{72EDAAED-9B0C-4E9E-94CD-7D190F38803A}">
      <dgm:prSet/>
      <dgm:spPr/>
      <dgm:t>
        <a:bodyPr/>
        <a:lstStyle/>
        <a:p>
          <a:endParaRPr lang="ru-RU"/>
        </a:p>
      </dgm:t>
    </dgm:pt>
    <dgm:pt modelId="{489B150E-BF6F-4B6B-8506-9795E1E2CECE}" type="sibTrans" cxnId="{72EDAAED-9B0C-4E9E-94CD-7D190F38803A}">
      <dgm:prSet/>
      <dgm:spPr/>
      <dgm:t>
        <a:bodyPr/>
        <a:lstStyle/>
        <a:p>
          <a:endParaRPr lang="ru-RU"/>
        </a:p>
      </dgm:t>
    </dgm:pt>
    <dgm:pt modelId="{7738925A-7E9A-4F62-B385-F96121C311CF}">
      <dgm:prSet phldrT="[Текст]" custT="1"/>
      <dgm:spPr/>
      <dgm:t>
        <a:bodyPr/>
        <a:lstStyle/>
        <a:p>
          <a:r>
            <a:rPr lang="ru-RU" sz="2400" dirty="0" smtClean="0"/>
            <a:t>Мероприятия, направленные на поддержание чистоты, здоровья. </a:t>
          </a:r>
          <a:r>
            <a:rPr lang="ru-RU" sz="2400" i="1" u="sng" dirty="0" smtClean="0"/>
            <a:t>(Гигиена.)</a:t>
          </a:r>
          <a:endParaRPr lang="ru-RU" sz="2400" u="sng" dirty="0"/>
        </a:p>
      </dgm:t>
    </dgm:pt>
    <dgm:pt modelId="{35C89B04-1D07-4F5A-917F-178C23158298}" type="parTrans" cxnId="{4B697BEA-2776-492C-9609-CE8877B31447}">
      <dgm:prSet/>
      <dgm:spPr/>
      <dgm:t>
        <a:bodyPr/>
        <a:lstStyle/>
        <a:p>
          <a:endParaRPr lang="ru-RU"/>
        </a:p>
      </dgm:t>
    </dgm:pt>
    <dgm:pt modelId="{0AD2E526-C260-4CE8-9A06-11315CBBCD7C}" type="sibTrans" cxnId="{4B697BEA-2776-492C-9609-CE8877B31447}">
      <dgm:prSet/>
      <dgm:spPr/>
      <dgm:t>
        <a:bodyPr/>
        <a:lstStyle/>
        <a:p>
          <a:endParaRPr lang="ru-RU"/>
        </a:p>
      </dgm:t>
    </dgm:pt>
    <dgm:pt modelId="{0FAB76ED-C6BC-4807-AC3E-021A018EAB9C}">
      <dgm:prSet phldrT="[Текст]" custT="1"/>
      <dgm:spPr/>
      <dgm:t>
        <a:bodyPr/>
        <a:lstStyle/>
        <a:p>
          <a:r>
            <a:rPr lang="ru-RU" sz="2400" dirty="0" smtClean="0"/>
            <a:t>Порядок приема пищи, ее характер и количество. </a:t>
          </a:r>
          <a:r>
            <a:rPr lang="ru-RU" sz="2400" u="sng" dirty="0" smtClean="0"/>
            <a:t>(</a:t>
          </a:r>
          <a:r>
            <a:rPr lang="ru-RU" sz="2400" i="1" u="sng" dirty="0" smtClean="0"/>
            <a:t>Правильное питание.)</a:t>
          </a:r>
          <a:endParaRPr lang="ru-RU" sz="2400" u="sng" dirty="0"/>
        </a:p>
      </dgm:t>
    </dgm:pt>
    <dgm:pt modelId="{39188807-5AE4-4973-9612-A39E2BB18AC5}" type="parTrans" cxnId="{1BCCB30C-85D4-4648-BE61-73ECCE687CE2}">
      <dgm:prSet/>
      <dgm:spPr/>
      <dgm:t>
        <a:bodyPr/>
        <a:lstStyle/>
        <a:p>
          <a:endParaRPr lang="ru-RU"/>
        </a:p>
      </dgm:t>
    </dgm:pt>
    <dgm:pt modelId="{25E3A107-E0BF-44F4-B8A7-9494381C4A02}" type="sibTrans" cxnId="{1BCCB30C-85D4-4648-BE61-73ECCE687CE2}">
      <dgm:prSet/>
      <dgm:spPr/>
      <dgm:t>
        <a:bodyPr/>
        <a:lstStyle/>
        <a:p>
          <a:endParaRPr lang="ru-RU"/>
        </a:p>
      </dgm:t>
    </dgm:pt>
    <dgm:pt modelId="{7532F8D9-80D0-46E7-A98D-88C64194B59F}">
      <dgm:prSet phldrT="[Текст]" custT="1"/>
      <dgm:spPr/>
      <dgm:t>
        <a:bodyPr/>
        <a:lstStyle/>
        <a:p>
          <a:r>
            <a:rPr lang="ru-RU" sz="2000" dirty="0" smtClean="0"/>
            <a:t>Активные действия, в которых участвуют разные группы мышц. </a:t>
          </a:r>
          <a:r>
            <a:rPr lang="ru-RU" sz="2000" i="1" u="sng" dirty="0" smtClean="0"/>
            <a:t>(Движение, спорт.)</a:t>
          </a:r>
          <a:br>
            <a:rPr lang="ru-RU" sz="2000" i="1" u="sng" dirty="0" smtClean="0"/>
          </a:br>
          <a:endParaRPr lang="ru-RU" sz="2000" u="sng" dirty="0"/>
        </a:p>
      </dgm:t>
    </dgm:pt>
    <dgm:pt modelId="{46482B2F-5D42-413C-BB4B-975418D46A22}" type="parTrans" cxnId="{01E0B2DB-B440-483F-BD66-6C4A5D33624D}">
      <dgm:prSet/>
      <dgm:spPr/>
      <dgm:t>
        <a:bodyPr/>
        <a:lstStyle/>
        <a:p>
          <a:endParaRPr lang="ru-RU"/>
        </a:p>
      </dgm:t>
    </dgm:pt>
    <dgm:pt modelId="{63F956A9-1811-4309-8434-B6D2498C8DE4}" type="sibTrans" cxnId="{01E0B2DB-B440-483F-BD66-6C4A5D33624D}">
      <dgm:prSet/>
      <dgm:spPr/>
      <dgm:t>
        <a:bodyPr/>
        <a:lstStyle/>
        <a:p>
          <a:endParaRPr lang="ru-RU"/>
        </a:p>
      </dgm:t>
    </dgm:pt>
    <dgm:pt modelId="{27C0133C-ECA2-49B2-BFC1-5AA53EB139BB}" type="pres">
      <dgm:prSet presAssocID="{23EF2013-0B32-4102-9AE5-E10AE2BB0D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A09A1-8BD1-4612-93E6-BDF9E0E7362A}" type="pres">
      <dgm:prSet presAssocID="{0FD2E406-FF4A-4BC9-8EF4-3DA8A9D8B13A}" presName="node" presStyleLbl="node1" presStyleIdx="0" presStyleCnt="5" custScaleX="153746" custScaleY="125005" custLinFactNeighborX="-541" custLinFactNeighborY="7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A456-5289-47F3-84D9-8F21C3124904}" type="pres">
      <dgm:prSet presAssocID="{503E37FE-FD11-4317-95EB-75A5F34FA754}" presName="sibTrans" presStyleCnt="0"/>
      <dgm:spPr/>
      <dgm:t>
        <a:bodyPr/>
        <a:lstStyle/>
        <a:p>
          <a:endParaRPr lang="ru-RU"/>
        </a:p>
      </dgm:t>
    </dgm:pt>
    <dgm:pt modelId="{2BDACEED-E7F7-4B34-952F-BE24269CEB6E}" type="pres">
      <dgm:prSet presAssocID="{14A12FAE-0276-4270-B91E-17A32C22A01B}" presName="node" presStyleLbl="node1" presStyleIdx="1" presStyleCnt="5" custScaleX="155171" custScaleY="127588" custLinFactNeighborX="-7046" custLinFactNeighborY="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186A-FC60-470C-B27B-35A910724F8C}" type="pres">
      <dgm:prSet presAssocID="{489B150E-BF6F-4B6B-8506-9795E1E2CECE}" presName="sibTrans" presStyleCnt="0"/>
      <dgm:spPr/>
      <dgm:t>
        <a:bodyPr/>
        <a:lstStyle/>
        <a:p>
          <a:endParaRPr lang="ru-RU"/>
        </a:p>
      </dgm:t>
    </dgm:pt>
    <dgm:pt modelId="{347D90E0-4B1E-412A-83C8-6C8B5E95E1EE}" type="pres">
      <dgm:prSet presAssocID="{7738925A-7E9A-4F62-B385-F96121C311CF}" presName="node" presStyleLbl="node1" presStyleIdx="2" presStyleCnt="5" custScaleY="197322" custLinFactNeighborX="-3962" custLinFactNeighborY="-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EC087-7264-4CB5-A42A-93284B1E5DFD}" type="pres">
      <dgm:prSet presAssocID="{0AD2E526-C260-4CE8-9A06-11315CBBCD7C}" presName="sibTrans" presStyleCnt="0"/>
      <dgm:spPr/>
      <dgm:t>
        <a:bodyPr/>
        <a:lstStyle/>
        <a:p>
          <a:endParaRPr lang="ru-RU"/>
        </a:p>
      </dgm:t>
    </dgm:pt>
    <dgm:pt modelId="{64924FEA-CF72-45DF-9659-B70E158756C9}" type="pres">
      <dgm:prSet presAssocID="{0FAB76ED-C6BC-4807-AC3E-021A018EAB9C}" presName="node" presStyleLbl="node1" presStyleIdx="3" presStyleCnt="5" custScaleY="198920" custLinFactNeighborX="-5172" custLinFactNeighborY="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805FA-93C9-4593-A565-07CAD55298AC}" type="pres">
      <dgm:prSet presAssocID="{25E3A107-E0BF-44F4-B8A7-9494381C4A02}" presName="sibTrans" presStyleCnt="0"/>
      <dgm:spPr/>
      <dgm:t>
        <a:bodyPr/>
        <a:lstStyle/>
        <a:p>
          <a:endParaRPr lang="ru-RU"/>
        </a:p>
      </dgm:t>
    </dgm:pt>
    <dgm:pt modelId="{A64914BF-B1A9-4C97-B7F1-CA933F1572B1}" type="pres">
      <dgm:prSet presAssocID="{7532F8D9-80D0-46E7-A98D-88C64194B59F}" presName="node" presStyleLbl="node1" presStyleIdx="4" presStyleCnt="5" custScaleY="198175" custLinFactNeighborX="-7586" custLinFactNeighborY="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2BE40-E4BE-44AD-961C-721743626359}" type="presOf" srcId="{7532F8D9-80D0-46E7-A98D-88C64194B59F}" destId="{A64914BF-B1A9-4C97-B7F1-CA933F1572B1}" srcOrd="0" destOrd="0" presId="urn:microsoft.com/office/officeart/2005/8/layout/default"/>
    <dgm:cxn modelId="{57355743-42CC-4F5D-8EEC-FDF29B20FFBD}" srcId="{23EF2013-0B32-4102-9AE5-E10AE2BB0DD5}" destId="{0FD2E406-FF4A-4BC9-8EF4-3DA8A9D8B13A}" srcOrd="0" destOrd="0" parTransId="{098F90FF-386A-4CEF-A807-0199D6E4EC49}" sibTransId="{503E37FE-FD11-4317-95EB-75A5F34FA754}"/>
    <dgm:cxn modelId="{7865B1BF-A8AC-48B2-871C-32A8E7D7CEF5}" type="presOf" srcId="{7738925A-7E9A-4F62-B385-F96121C311CF}" destId="{347D90E0-4B1E-412A-83C8-6C8B5E95E1EE}" srcOrd="0" destOrd="0" presId="urn:microsoft.com/office/officeart/2005/8/layout/default"/>
    <dgm:cxn modelId="{72EDAAED-9B0C-4E9E-94CD-7D190F38803A}" srcId="{23EF2013-0B32-4102-9AE5-E10AE2BB0DD5}" destId="{14A12FAE-0276-4270-B91E-17A32C22A01B}" srcOrd="1" destOrd="0" parTransId="{89EC3EB4-43B6-4179-AE44-7E7DA4B91004}" sibTransId="{489B150E-BF6F-4B6B-8506-9795E1E2CECE}"/>
    <dgm:cxn modelId="{01E0B2DB-B440-483F-BD66-6C4A5D33624D}" srcId="{23EF2013-0B32-4102-9AE5-E10AE2BB0DD5}" destId="{7532F8D9-80D0-46E7-A98D-88C64194B59F}" srcOrd="4" destOrd="0" parTransId="{46482B2F-5D42-413C-BB4B-975418D46A22}" sibTransId="{63F956A9-1811-4309-8434-B6D2498C8DE4}"/>
    <dgm:cxn modelId="{4B697BEA-2776-492C-9609-CE8877B31447}" srcId="{23EF2013-0B32-4102-9AE5-E10AE2BB0DD5}" destId="{7738925A-7E9A-4F62-B385-F96121C311CF}" srcOrd="2" destOrd="0" parTransId="{35C89B04-1D07-4F5A-917F-178C23158298}" sibTransId="{0AD2E526-C260-4CE8-9A06-11315CBBCD7C}"/>
    <dgm:cxn modelId="{4216187C-2263-470C-93B3-66425548DB9F}" type="presOf" srcId="{0FD2E406-FF4A-4BC9-8EF4-3DA8A9D8B13A}" destId="{E04A09A1-8BD1-4612-93E6-BDF9E0E7362A}" srcOrd="0" destOrd="0" presId="urn:microsoft.com/office/officeart/2005/8/layout/default"/>
    <dgm:cxn modelId="{359B8F76-DC32-4C32-B0CF-0274B1B91A8F}" type="presOf" srcId="{0FAB76ED-C6BC-4807-AC3E-021A018EAB9C}" destId="{64924FEA-CF72-45DF-9659-B70E158756C9}" srcOrd="0" destOrd="0" presId="urn:microsoft.com/office/officeart/2005/8/layout/default"/>
    <dgm:cxn modelId="{F2C74B1E-FDC0-48EF-A38A-407DF9E29CBF}" type="presOf" srcId="{23EF2013-0B32-4102-9AE5-E10AE2BB0DD5}" destId="{27C0133C-ECA2-49B2-BFC1-5AA53EB139BB}" srcOrd="0" destOrd="0" presId="urn:microsoft.com/office/officeart/2005/8/layout/default"/>
    <dgm:cxn modelId="{E6E61D42-677D-40F4-B7AD-F9B647923625}" type="presOf" srcId="{14A12FAE-0276-4270-B91E-17A32C22A01B}" destId="{2BDACEED-E7F7-4B34-952F-BE24269CEB6E}" srcOrd="0" destOrd="0" presId="urn:microsoft.com/office/officeart/2005/8/layout/default"/>
    <dgm:cxn modelId="{1BCCB30C-85D4-4648-BE61-73ECCE687CE2}" srcId="{23EF2013-0B32-4102-9AE5-E10AE2BB0DD5}" destId="{0FAB76ED-C6BC-4807-AC3E-021A018EAB9C}" srcOrd="3" destOrd="0" parTransId="{39188807-5AE4-4973-9612-A39E2BB18AC5}" sibTransId="{25E3A107-E0BF-44F4-B8A7-9494381C4A02}"/>
    <dgm:cxn modelId="{60004B91-96E1-4A4C-B142-8C71B251B2CD}" type="presParOf" srcId="{27C0133C-ECA2-49B2-BFC1-5AA53EB139BB}" destId="{E04A09A1-8BD1-4612-93E6-BDF9E0E7362A}" srcOrd="0" destOrd="0" presId="urn:microsoft.com/office/officeart/2005/8/layout/default"/>
    <dgm:cxn modelId="{3CCFC220-5888-4D29-817D-DDAFD98053A7}" type="presParOf" srcId="{27C0133C-ECA2-49B2-BFC1-5AA53EB139BB}" destId="{8DD3A456-5289-47F3-84D9-8F21C3124904}" srcOrd="1" destOrd="0" presId="urn:microsoft.com/office/officeart/2005/8/layout/default"/>
    <dgm:cxn modelId="{1E5AD1A2-9891-488C-8F46-AEE386D0C1B5}" type="presParOf" srcId="{27C0133C-ECA2-49B2-BFC1-5AA53EB139BB}" destId="{2BDACEED-E7F7-4B34-952F-BE24269CEB6E}" srcOrd="2" destOrd="0" presId="urn:microsoft.com/office/officeart/2005/8/layout/default"/>
    <dgm:cxn modelId="{D38480D2-F4FD-41EA-82C2-87336F72BB0D}" type="presParOf" srcId="{27C0133C-ECA2-49B2-BFC1-5AA53EB139BB}" destId="{1676186A-FC60-470C-B27B-35A910724F8C}" srcOrd="3" destOrd="0" presId="urn:microsoft.com/office/officeart/2005/8/layout/default"/>
    <dgm:cxn modelId="{3AACD582-D91F-4F56-8F78-964435698B39}" type="presParOf" srcId="{27C0133C-ECA2-49B2-BFC1-5AA53EB139BB}" destId="{347D90E0-4B1E-412A-83C8-6C8B5E95E1EE}" srcOrd="4" destOrd="0" presId="urn:microsoft.com/office/officeart/2005/8/layout/default"/>
    <dgm:cxn modelId="{937C19CC-7005-4E6D-AB8B-7F3A8A10C29E}" type="presParOf" srcId="{27C0133C-ECA2-49B2-BFC1-5AA53EB139BB}" destId="{26FEC087-7264-4CB5-A42A-93284B1E5DFD}" srcOrd="5" destOrd="0" presId="urn:microsoft.com/office/officeart/2005/8/layout/default"/>
    <dgm:cxn modelId="{9FA18666-FD65-4A1F-B7BA-24A7AC423291}" type="presParOf" srcId="{27C0133C-ECA2-49B2-BFC1-5AA53EB139BB}" destId="{64924FEA-CF72-45DF-9659-B70E158756C9}" srcOrd="6" destOrd="0" presId="urn:microsoft.com/office/officeart/2005/8/layout/default"/>
    <dgm:cxn modelId="{7D903775-7F6F-455A-BDF7-26C4AB1B4E12}" type="presParOf" srcId="{27C0133C-ECA2-49B2-BFC1-5AA53EB139BB}" destId="{B15805FA-93C9-4593-A565-07CAD55298AC}" srcOrd="7" destOrd="0" presId="urn:microsoft.com/office/officeart/2005/8/layout/default"/>
    <dgm:cxn modelId="{73C23D4B-802B-4DCB-A047-3268E4567A13}" type="presParOf" srcId="{27C0133C-ECA2-49B2-BFC1-5AA53EB139BB}" destId="{A64914BF-B1A9-4C97-B7F1-CA933F1572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9282B7D-86BA-400C-A342-0587A0390BC4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EEE50020-A3CB-45C3-B0C6-AD2FEB04C41D}">
      <dgm:prSet/>
      <dgm:spPr/>
      <dgm:t>
        <a:bodyPr/>
        <a:lstStyle/>
        <a:p>
          <a:pPr rtl="0"/>
          <a:r>
            <a:rPr lang="ru-RU" b="0" baseline="0" smtClean="0"/>
            <a:t>Из чего складывается здоровый образ жизни, который дарит человеку здоровье и долголетие</a:t>
          </a:r>
          <a:endParaRPr lang="ru-RU"/>
        </a:p>
      </dgm:t>
    </dgm:pt>
    <dgm:pt modelId="{AF1B1794-2427-407A-940F-62DE188CA747}" type="parTrans" cxnId="{01F9B088-2F06-4978-9408-E79965FD72D2}">
      <dgm:prSet/>
      <dgm:spPr/>
      <dgm:t>
        <a:bodyPr/>
        <a:lstStyle/>
        <a:p>
          <a:endParaRPr lang="ru-RU"/>
        </a:p>
      </dgm:t>
    </dgm:pt>
    <dgm:pt modelId="{A4D82BCB-C0F8-4489-9D43-E0C146BCA844}" type="sibTrans" cxnId="{01F9B088-2F06-4978-9408-E79965FD72D2}">
      <dgm:prSet/>
      <dgm:spPr/>
      <dgm:t>
        <a:bodyPr/>
        <a:lstStyle/>
        <a:p>
          <a:endParaRPr lang="ru-RU"/>
        </a:p>
      </dgm:t>
    </dgm:pt>
    <dgm:pt modelId="{2C8550F4-D9C6-4AF4-983F-1CB41DD4406B}" type="pres">
      <dgm:prSet presAssocID="{59282B7D-86BA-400C-A342-0587A0390B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B62E84-17F5-4FA6-B849-465AE0E332D9}" type="pres">
      <dgm:prSet presAssocID="{EEE50020-A3CB-45C3-B0C6-AD2FEB04C41D}" presName="parentText" presStyleLbl="node1" presStyleIdx="0" presStyleCnt="1" custLinFactNeighborX="6306" custLinFactNeighborY="272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7C1591-3F62-4F06-9F19-823B8A09DE5E}" type="presOf" srcId="{59282B7D-86BA-400C-A342-0587A0390BC4}" destId="{2C8550F4-D9C6-4AF4-983F-1CB41DD4406B}" srcOrd="0" destOrd="0" presId="urn:microsoft.com/office/officeart/2005/8/layout/vList2"/>
    <dgm:cxn modelId="{01F9B088-2F06-4978-9408-E79965FD72D2}" srcId="{59282B7D-86BA-400C-A342-0587A0390BC4}" destId="{EEE50020-A3CB-45C3-B0C6-AD2FEB04C41D}" srcOrd="0" destOrd="0" parTransId="{AF1B1794-2427-407A-940F-62DE188CA747}" sibTransId="{A4D82BCB-C0F8-4489-9D43-E0C146BCA844}"/>
    <dgm:cxn modelId="{F96DB14B-8590-4446-8C93-89CFFDBDF42E}" type="presOf" srcId="{EEE50020-A3CB-45C3-B0C6-AD2FEB04C41D}" destId="{ACB62E84-17F5-4FA6-B849-465AE0E332D9}" srcOrd="0" destOrd="0" presId="urn:microsoft.com/office/officeart/2005/8/layout/vList2"/>
    <dgm:cxn modelId="{1F250B86-F4E2-47FC-8292-1EEB2C113C50}" type="presParOf" srcId="{2C8550F4-D9C6-4AF4-983F-1CB41DD4406B}" destId="{ACB62E84-17F5-4FA6-B849-465AE0E332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AF8DF96-BB1A-44F6-8754-F07D63074CE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D634FA-4078-487D-88AB-3ABA6D38FDFA}">
      <dgm:prSet phldrT="[Текст]" custT="1"/>
      <dgm:spPr/>
      <dgm:t>
        <a:bodyPr/>
        <a:lstStyle/>
        <a:p>
          <a:r>
            <a:rPr lang="ru-RU" sz="2800" dirty="0" smtClean="0"/>
            <a:t>Режим дня</a:t>
          </a:r>
          <a:endParaRPr lang="ru-RU" sz="2800" dirty="0"/>
        </a:p>
      </dgm:t>
    </dgm:pt>
    <dgm:pt modelId="{75DE4935-A5DF-4DCF-88EC-B9EF80A31671}" type="parTrans" cxnId="{A35F8078-9608-4442-9829-3B3534707859}">
      <dgm:prSet/>
      <dgm:spPr/>
      <dgm:t>
        <a:bodyPr/>
        <a:lstStyle/>
        <a:p>
          <a:endParaRPr lang="ru-RU"/>
        </a:p>
      </dgm:t>
    </dgm:pt>
    <dgm:pt modelId="{9B2D8871-DE6E-4AF3-B406-4855CACE8F6A}" type="sibTrans" cxnId="{A35F8078-9608-4442-9829-3B3534707859}">
      <dgm:prSet/>
      <dgm:spPr/>
      <dgm:t>
        <a:bodyPr/>
        <a:lstStyle/>
        <a:p>
          <a:endParaRPr lang="ru-RU"/>
        </a:p>
      </dgm:t>
    </dgm:pt>
    <dgm:pt modelId="{67F02D48-9332-4010-AC53-4ABFE694D472}">
      <dgm:prSet phldrT="[Текст]" custT="1"/>
      <dgm:spPr/>
      <dgm:t>
        <a:bodyPr/>
        <a:lstStyle/>
        <a:p>
          <a:r>
            <a:rPr lang="ru-RU" sz="2800" dirty="0" smtClean="0"/>
            <a:t>Гигиена</a:t>
          </a:r>
          <a:endParaRPr lang="ru-RU" sz="2800" dirty="0"/>
        </a:p>
      </dgm:t>
    </dgm:pt>
    <dgm:pt modelId="{B46FB8FA-6EBC-4E99-8805-96ED5D8E1028}" type="parTrans" cxnId="{FD62A60B-BE4D-45A7-8C0B-188CFBB0CA3E}">
      <dgm:prSet/>
      <dgm:spPr/>
      <dgm:t>
        <a:bodyPr/>
        <a:lstStyle/>
        <a:p>
          <a:endParaRPr lang="ru-RU"/>
        </a:p>
      </dgm:t>
    </dgm:pt>
    <dgm:pt modelId="{337FDA41-6945-429B-95B6-BC4A1B056C5F}" type="sibTrans" cxnId="{FD62A60B-BE4D-45A7-8C0B-188CFBB0CA3E}">
      <dgm:prSet/>
      <dgm:spPr/>
      <dgm:t>
        <a:bodyPr/>
        <a:lstStyle/>
        <a:p>
          <a:endParaRPr lang="ru-RU"/>
        </a:p>
      </dgm:t>
    </dgm:pt>
    <dgm:pt modelId="{7898C06D-D1E0-4798-9DC4-8D1FD5B65FD2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8C98017C-413C-4F0E-9E78-A14BCC91DA95}" type="parTrans" cxnId="{87D3CAAF-CE94-444A-B74F-C5EA8ABEAF37}">
      <dgm:prSet/>
      <dgm:spPr/>
      <dgm:t>
        <a:bodyPr/>
        <a:lstStyle/>
        <a:p>
          <a:endParaRPr lang="ru-RU"/>
        </a:p>
      </dgm:t>
    </dgm:pt>
    <dgm:pt modelId="{CC171F2F-4983-4989-A5B3-1FAA27096778}" type="sibTrans" cxnId="{87D3CAAF-CE94-444A-B74F-C5EA8ABEAF37}">
      <dgm:prSet/>
      <dgm:spPr/>
      <dgm:t>
        <a:bodyPr/>
        <a:lstStyle/>
        <a:p>
          <a:endParaRPr lang="ru-RU"/>
        </a:p>
      </dgm:t>
    </dgm:pt>
    <dgm:pt modelId="{AD74A2B0-BF4D-4259-AFD2-37710AC6F4C3}">
      <dgm:prSet phldrT="[Текст]" custT="1"/>
      <dgm:spPr/>
      <dgm:t>
        <a:bodyPr/>
        <a:lstStyle/>
        <a:p>
          <a:r>
            <a:rPr lang="ru-RU" sz="2800" dirty="0" smtClean="0"/>
            <a:t>Питание</a:t>
          </a:r>
          <a:endParaRPr lang="ru-RU" sz="2800" dirty="0"/>
        </a:p>
      </dgm:t>
    </dgm:pt>
    <dgm:pt modelId="{079D29D8-7104-47E3-876B-FD1DB554A28E}" type="parTrans" cxnId="{6D35E4A2-2CD7-4E5D-BD72-3493F11215AE}">
      <dgm:prSet/>
      <dgm:spPr/>
      <dgm:t>
        <a:bodyPr/>
        <a:lstStyle/>
        <a:p>
          <a:endParaRPr lang="ru-RU"/>
        </a:p>
      </dgm:t>
    </dgm:pt>
    <dgm:pt modelId="{AC420C68-76CA-47F9-B2E3-7A806E6F5522}" type="sibTrans" cxnId="{6D35E4A2-2CD7-4E5D-BD72-3493F11215AE}">
      <dgm:prSet/>
      <dgm:spPr/>
      <dgm:t>
        <a:bodyPr/>
        <a:lstStyle/>
        <a:p>
          <a:endParaRPr lang="ru-RU"/>
        </a:p>
      </dgm:t>
    </dgm:pt>
    <dgm:pt modelId="{E83F684C-1165-45CE-B778-E77D56E749A5}">
      <dgm:prSet phldrT="[Текст]" custT="1"/>
      <dgm:spPr/>
      <dgm:t>
        <a:bodyPr/>
        <a:lstStyle/>
        <a:p>
          <a:r>
            <a:rPr lang="ru-RU" sz="2800" dirty="0" smtClean="0"/>
            <a:t>Движение</a:t>
          </a:r>
          <a:endParaRPr lang="ru-RU" sz="2800" dirty="0"/>
        </a:p>
      </dgm:t>
    </dgm:pt>
    <dgm:pt modelId="{42AA324F-9922-4DF1-BE3A-60FF2495E499}" type="parTrans" cxnId="{735E9461-24F2-43EE-BEE8-7D7817A296F9}">
      <dgm:prSet/>
      <dgm:spPr/>
      <dgm:t>
        <a:bodyPr/>
        <a:lstStyle/>
        <a:p>
          <a:endParaRPr lang="ru-RU"/>
        </a:p>
      </dgm:t>
    </dgm:pt>
    <dgm:pt modelId="{8A7DD381-20C0-45E7-8A2A-19254B0FD684}" type="sibTrans" cxnId="{735E9461-24F2-43EE-BEE8-7D7817A296F9}">
      <dgm:prSet/>
      <dgm:spPr/>
      <dgm:t>
        <a:bodyPr/>
        <a:lstStyle/>
        <a:p>
          <a:endParaRPr lang="ru-RU"/>
        </a:p>
      </dgm:t>
    </dgm:pt>
    <dgm:pt modelId="{E91A94D4-6B2F-4CA7-AD7A-3C7047D9E366}">
      <dgm:prSet phldrT="[Текст]" custT="1"/>
      <dgm:spPr/>
      <dgm:t>
        <a:bodyPr/>
        <a:lstStyle/>
        <a:p>
          <a:r>
            <a:rPr lang="ru-RU" sz="2800" dirty="0" smtClean="0"/>
            <a:t>Отказ от вредных привычек</a:t>
          </a:r>
          <a:endParaRPr lang="ru-RU" sz="2800" dirty="0"/>
        </a:p>
      </dgm:t>
    </dgm:pt>
    <dgm:pt modelId="{224B0F3F-0418-4D18-B490-1E8EE6287142}" type="parTrans" cxnId="{51CA2961-2C2D-4ECE-9F4F-320B724DF8E7}">
      <dgm:prSet/>
      <dgm:spPr/>
      <dgm:t>
        <a:bodyPr/>
        <a:lstStyle/>
        <a:p>
          <a:endParaRPr lang="ru-RU"/>
        </a:p>
      </dgm:t>
    </dgm:pt>
    <dgm:pt modelId="{30ED73F0-010C-43FF-9B6C-5E8AB3A4DD8D}" type="sibTrans" cxnId="{51CA2961-2C2D-4ECE-9F4F-320B724DF8E7}">
      <dgm:prSet/>
      <dgm:spPr/>
      <dgm:t>
        <a:bodyPr/>
        <a:lstStyle/>
        <a:p>
          <a:endParaRPr lang="ru-RU"/>
        </a:p>
      </dgm:t>
    </dgm:pt>
    <dgm:pt modelId="{93DB97BD-29EF-4172-8084-35C27CDCE8EE}" type="pres">
      <dgm:prSet presAssocID="{AAF8DF96-BB1A-44F6-8754-F07D63074C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D2770-EA01-45FA-A741-7A111026D1D9}" type="pres">
      <dgm:prSet presAssocID="{B7D634FA-4078-487D-88AB-3ABA6D38FDFA}" presName="parentText" presStyleLbl="node1" presStyleIdx="0" presStyleCnt="6" custLinFactNeighborY="26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219CD-695A-4BCF-906C-B0592E9F8E1E}" type="pres">
      <dgm:prSet presAssocID="{9B2D8871-DE6E-4AF3-B406-4855CACE8F6A}" presName="spacer" presStyleCnt="0"/>
      <dgm:spPr/>
      <dgm:t>
        <a:bodyPr/>
        <a:lstStyle/>
        <a:p>
          <a:endParaRPr lang="ru-RU"/>
        </a:p>
      </dgm:t>
    </dgm:pt>
    <dgm:pt modelId="{DB2AC8B0-CE8F-4506-A85B-3AFEA8F53A35}" type="pres">
      <dgm:prSet presAssocID="{67F02D48-9332-4010-AC53-4ABFE694D47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4D00-E9C8-4555-B192-E1290A33DF00}" type="pres">
      <dgm:prSet presAssocID="{337FDA41-6945-429B-95B6-BC4A1B056C5F}" presName="spacer" presStyleCnt="0"/>
      <dgm:spPr/>
      <dgm:t>
        <a:bodyPr/>
        <a:lstStyle/>
        <a:p>
          <a:endParaRPr lang="ru-RU"/>
        </a:p>
      </dgm:t>
    </dgm:pt>
    <dgm:pt modelId="{70266750-2577-4B2F-955E-49BC0B108115}" type="pres">
      <dgm:prSet presAssocID="{7898C06D-D1E0-4798-9DC4-8D1FD5B65FD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E1C5F-1E73-42F2-8207-3C613FFA42B9}" type="pres">
      <dgm:prSet presAssocID="{CC171F2F-4983-4989-A5B3-1FAA27096778}" presName="spacer" presStyleCnt="0"/>
      <dgm:spPr/>
      <dgm:t>
        <a:bodyPr/>
        <a:lstStyle/>
        <a:p>
          <a:endParaRPr lang="ru-RU"/>
        </a:p>
      </dgm:t>
    </dgm:pt>
    <dgm:pt modelId="{3326471A-D843-4CF3-AA73-407703072EC7}" type="pres">
      <dgm:prSet presAssocID="{AD74A2B0-BF4D-4259-AFD2-37710AC6F4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6DCBF-00FF-42E0-AA3F-D5D91CB45064}" type="pres">
      <dgm:prSet presAssocID="{AC420C68-76CA-47F9-B2E3-7A806E6F5522}" presName="spacer" presStyleCnt="0"/>
      <dgm:spPr/>
      <dgm:t>
        <a:bodyPr/>
        <a:lstStyle/>
        <a:p>
          <a:endParaRPr lang="ru-RU"/>
        </a:p>
      </dgm:t>
    </dgm:pt>
    <dgm:pt modelId="{6D546F1B-0CD7-4535-A91D-6783D5CD24F3}" type="pres">
      <dgm:prSet presAssocID="{E91A94D4-6B2F-4CA7-AD7A-3C7047D9E366}" presName="parentText" presStyleLbl="node1" presStyleIdx="4" presStyleCnt="6" custLinFactY="521" custLinFactNeighborX="-9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72AEA-8814-44FC-81D8-856F2EB385C6}" type="pres">
      <dgm:prSet presAssocID="{30ED73F0-010C-43FF-9B6C-5E8AB3A4DD8D}" presName="spacer" presStyleCnt="0"/>
      <dgm:spPr/>
      <dgm:t>
        <a:bodyPr/>
        <a:lstStyle/>
        <a:p>
          <a:endParaRPr lang="ru-RU"/>
        </a:p>
      </dgm:t>
    </dgm:pt>
    <dgm:pt modelId="{D2FE064B-6007-444C-BF8F-4EF3AF051B58}" type="pres">
      <dgm:prSet presAssocID="{E83F684C-1165-45CE-B778-E77D56E749A5}" presName="parentText" presStyleLbl="node1" presStyleIdx="5" presStyleCnt="6" custLinFactNeighborY="-93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1821B-424B-4E3E-BDCC-BB03079157A2}" type="presOf" srcId="{AD74A2B0-BF4D-4259-AFD2-37710AC6F4C3}" destId="{3326471A-D843-4CF3-AA73-407703072EC7}" srcOrd="0" destOrd="0" presId="urn:microsoft.com/office/officeart/2005/8/layout/vList2"/>
    <dgm:cxn modelId="{49C44BD1-2E58-461D-A7AC-4908DC69F480}" type="presOf" srcId="{67F02D48-9332-4010-AC53-4ABFE694D472}" destId="{DB2AC8B0-CE8F-4506-A85B-3AFEA8F53A35}" srcOrd="0" destOrd="0" presId="urn:microsoft.com/office/officeart/2005/8/layout/vList2"/>
    <dgm:cxn modelId="{51CA2961-2C2D-4ECE-9F4F-320B724DF8E7}" srcId="{AAF8DF96-BB1A-44F6-8754-F07D63074CE1}" destId="{E91A94D4-6B2F-4CA7-AD7A-3C7047D9E366}" srcOrd="4" destOrd="0" parTransId="{224B0F3F-0418-4D18-B490-1E8EE6287142}" sibTransId="{30ED73F0-010C-43FF-9B6C-5E8AB3A4DD8D}"/>
    <dgm:cxn modelId="{87D3CAAF-CE94-444A-B74F-C5EA8ABEAF37}" srcId="{AAF8DF96-BB1A-44F6-8754-F07D63074CE1}" destId="{7898C06D-D1E0-4798-9DC4-8D1FD5B65FD2}" srcOrd="2" destOrd="0" parTransId="{8C98017C-413C-4F0E-9E78-A14BCC91DA95}" sibTransId="{CC171F2F-4983-4989-A5B3-1FAA27096778}"/>
    <dgm:cxn modelId="{A35F8078-9608-4442-9829-3B3534707859}" srcId="{AAF8DF96-BB1A-44F6-8754-F07D63074CE1}" destId="{B7D634FA-4078-487D-88AB-3ABA6D38FDFA}" srcOrd="0" destOrd="0" parTransId="{75DE4935-A5DF-4DCF-88EC-B9EF80A31671}" sibTransId="{9B2D8871-DE6E-4AF3-B406-4855CACE8F6A}"/>
    <dgm:cxn modelId="{6B6BB7AA-3BAE-4978-BD1C-D672544A92C3}" type="presOf" srcId="{7898C06D-D1E0-4798-9DC4-8D1FD5B65FD2}" destId="{70266750-2577-4B2F-955E-49BC0B108115}" srcOrd="0" destOrd="0" presId="urn:microsoft.com/office/officeart/2005/8/layout/vList2"/>
    <dgm:cxn modelId="{FD62A60B-BE4D-45A7-8C0B-188CFBB0CA3E}" srcId="{AAF8DF96-BB1A-44F6-8754-F07D63074CE1}" destId="{67F02D48-9332-4010-AC53-4ABFE694D472}" srcOrd="1" destOrd="0" parTransId="{B46FB8FA-6EBC-4E99-8805-96ED5D8E1028}" sibTransId="{337FDA41-6945-429B-95B6-BC4A1B056C5F}"/>
    <dgm:cxn modelId="{910FB0E8-619E-4BA8-8DE6-E0308B293CA0}" type="presOf" srcId="{E91A94D4-6B2F-4CA7-AD7A-3C7047D9E366}" destId="{6D546F1B-0CD7-4535-A91D-6783D5CD24F3}" srcOrd="0" destOrd="0" presId="urn:microsoft.com/office/officeart/2005/8/layout/vList2"/>
    <dgm:cxn modelId="{E2A494BC-057F-4877-AF37-CCF92BE9524E}" type="presOf" srcId="{E83F684C-1165-45CE-B778-E77D56E749A5}" destId="{D2FE064B-6007-444C-BF8F-4EF3AF051B58}" srcOrd="0" destOrd="0" presId="urn:microsoft.com/office/officeart/2005/8/layout/vList2"/>
    <dgm:cxn modelId="{735E9461-24F2-43EE-BEE8-7D7817A296F9}" srcId="{AAF8DF96-BB1A-44F6-8754-F07D63074CE1}" destId="{E83F684C-1165-45CE-B778-E77D56E749A5}" srcOrd="5" destOrd="0" parTransId="{42AA324F-9922-4DF1-BE3A-60FF2495E499}" sibTransId="{8A7DD381-20C0-45E7-8A2A-19254B0FD684}"/>
    <dgm:cxn modelId="{6D35E4A2-2CD7-4E5D-BD72-3493F11215AE}" srcId="{AAF8DF96-BB1A-44F6-8754-F07D63074CE1}" destId="{AD74A2B0-BF4D-4259-AFD2-37710AC6F4C3}" srcOrd="3" destOrd="0" parTransId="{079D29D8-7104-47E3-876B-FD1DB554A28E}" sibTransId="{AC420C68-76CA-47F9-B2E3-7A806E6F5522}"/>
    <dgm:cxn modelId="{B87F1432-0348-4E6F-B4AD-71AFF475D3C8}" type="presOf" srcId="{AAF8DF96-BB1A-44F6-8754-F07D63074CE1}" destId="{93DB97BD-29EF-4172-8084-35C27CDCE8EE}" srcOrd="0" destOrd="0" presId="urn:microsoft.com/office/officeart/2005/8/layout/vList2"/>
    <dgm:cxn modelId="{4485560B-F230-4516-BA7E-E6E77616A45D}" type="presOf" srcId="{B7D634FA-4078-487D-88AB-3ABA6D38FDFA}" destId="{CECD2770-EA01-45FA-A741-7A111026D1D9}" srcOrd="0" destOrd="0" presId="urn:microsoft.com/office/officeart/2005/8/layout/vList2"/>
    <dgm:cxn modelId="{DAABD654-8163-46A9-8293-AC21B173232B}" type="presParOf" srcId="{93DB97BD-29EF-4172-8084-35C27CDCE8EE}" destId="{CECD2770-EA01-45FA-A741-7A111026D1D9}" srcOrd="0" destOrd="0" presId="urn:microsoft.com/office/officeart/2005/8/layout/vList2"/>
    <dgm:cxn modelId="{35FEC9A1-2A2B-4E57-AD6B-9619DFF3058C}" type="presParOf" srcId="{93DB97BD-29EF-4172-8084-35C27CDCE8EE}" destId="{E3F219CD-695A-4BCF-906C-B0592E9F8E1E}" srcOrd="1" destOrd="0" presId="urn:microsoft.com/office/officeart/2005/8/layout/vList2"/>
    <dgm:cxn modelId="{69E84E14-606A-4367-8E9F-AA0404874A6D}" type="presParOf" srcId="{93DB97BD-29EF-4172-8084-35C27CDCE8EE}" destId="{DB2AC8B0-CE8F-4506-A85B-3AFEA8F53A35}" srcOrd="2" destOrd="0" presId="urn:microsoft.com/office/officeart/2005/8/layout/vList2"/>
    <dgm:cxn modelId="{EEF6F9CD-74AD-421B-995B-A7A995DB79F9}" type="presParOf" srcId="{93DB97BD-29EF-4172-8084-35C27CDCE8EE}" destId="{A5B94D00-E9C8-4555-B192-E1290A33DF00}" srcOrd="3" destOrd="0" presId="urn:microsoft.com/office/officeart/2005/8/layout/vList2"/>
    <dgm:cxn modelId="{91250053-9E0C-4CEE-9B1F-C5274409B488}" type="presParOf" srcId="{93DB97BD-29EF-4172-8084-35C27CDCE8EE}" destId="{70266750-2577-4B2F-955E-49BC0B108115}" srcOrd="4" destOrd="0" presId="urn:microsoft.com/office/officeart/2005/8/layout/vList2"/>
    <dgm:cxn modelId="{0A4F5254-7BD6-40D5-96C1-4DE5A8130693}" type="presParOf" srcId="{93DB97BD-29EF-4172-8084-35C27CDCE8EE}" destId="{426E1C5F-1E73-42F2-8207-3C613FFA42B9}" srcOrd="5" destOrd="0" presId="urn:microsoft.com/office/officeart/2005/8/layout/vList2"/>
    <dgm:cxn modelId="{102919AF-4559-4B72-B918-3B11F1072B1C}" type="presParOf" srcId="{93DB97BD-29EF-4172-8084-35C27CDCE8EE}" destId="{3326471A-D843-4CF3-AA73-407703072EC7}" srcOrd="6" destOrd="0" presId="urn:microsoft.com/office/officeart/2005/8/layout/vList2"/>
    <dgm:cxn modelId="{B00498C9-179C-47D3-9AAB-78E3D48675B1}" type="presParOf" srcId="{93DB97BD-29EF-4172-8084-35C27CDCE8EE}" destId="{E5E6DCBF-00FF-42E0-AA3F-D5D91CB45064}" srcOrd="7" destOrd="0" presId="urn:microsoft.com/office/officeart/2005/8/layout/vList2"/>
    <dgm:cxn modelId="{7D77CBB4-CB6E-4696-A8C8-C813DEED2121}" type="presParOf" srcId="{93DB97BD-29EF-4172-8084-35C27CDCE8EE}" destId="{6D546F1B-0CD7-4535-A91D-6783D5CD24F3}" srcOrd="8" destOrd="0" presId="urn:microsoft.com/office/officeart/2005/8/layout/vList2"/>
    <dgm:cxn modelId="{0C7380A8-408B-49C4-8300-3B73DB7D6FB7}" type="presParOf" srcId="{93DB97BD-29EF-4172-8084-35C27CDCE8EE}" destId="{C4C72AEA-8814-44FC-81D8-856F2EB385C6}" srcOrd="9" destOrd="0" presId="urn:microsoft.com/office/officeart/2005/8/layout/vList2"/>
    <dgm:cxn modelId="{A21E8F8C-8FA1-4182-ADA5-E224D1AD0FD3}" type="presParOf" srcId="{93DB97BD-29EF-4172-8084-35C27CDCE8EE}" destId="{D2FE064B-6007-444C-BF8F-4EF3AF051B5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51B9BB3-6B68-4A7D-9A2A-3D1A2B0144F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95AD9-6424-433F-9E94-7B0C8FE83178}">
      <dgm:prSet custT="1"/>
      <dgm:spPr/>
      <dgm:t>
        <a:bodyPr/>
        <a:lstStyle/>
        <a:p>
          <a:pPr rtl="0"/>
          <a:r>
            <a:rPr lang="ru-RU" sz="2000" i="1" dirty="0" smtClean="0"/>
            <a:t>Не менее важно для здоровья человека</a:t>
          </a:r>
          <a:endParaRPr lang="ru-RU" sz="2000" dirty="0"/>
        </a:p>
      </dgm:t>
    </dgm:pt>
    <dgm:pt modelId="{FFC5507E-B5C6-40B2-B0A1-CF8E5CDFB301}" type="parTrans" cxnId="{0B05FF04-C51D-4B47-B6B0-B6E60EA5BB60}">
      <dgm:prSet/>
      <dgm:spPr/>
      <dgm:t>
        <a:bodyPr/>
        <a:lstStyle/>
        <a:p>
          <a:endParaRPr lang="ru-RU"/>
        </a:p>
      </dgm:t>
    </dgm:pt>
    <dgm:pt modelId="{75468A0D-74FE-4716-ADD4-330AA7CF2914}" type="sibTrans" cxnId="{0B05FF04-C51D-4B47-B6B0-B6E60EA5BB60}">
      <dgm:prSet/>
      <dgm:spPr/>
      <dgm:t>
        <a:bodyPr/>
        <a:lstStyle/>
        <a:p>
          <a:endParaRPr lang="ru-RU"/>
        </a:p>
      </dgm:t>
    </dgm:pt>
    <dgm:pt modelId="{A88D6025-42D3-49F4-B6FE-2526FA4CD4FB}">
      <dgm:prSet/>
      <dgm:spPr/>
      <dgm:t>
        <a:bodyPr/>
        <a:lstStyle/>
        <a:p>
          <a:pPr rtl="0"/>
          <a:r>
            <a:rPr lang="ru-RU" i="1" dirty="0" smtClean="0"/>
            <a:t>правильное питание. </a:t>
          </a:r>
          <a:endParaRPr lang="ru-RU" dirty="0"/>
        </a:p>
      </dgm:t>
    </dgm:pt>
    <dgm:pt modelId="{CF1372FD-DF60-47B2-A77E-144A3A49F5C7}" type="parTrans" cxnId="{81D6AA6B-650C-4E38-8F2B-2C922172AA14}">
      <dgm:prSet/>
      <dgm:spPr/>
      <dgm:t>
        <a:bodyPr/>
        <a:lstStyle/>
        <a:p>
          <a:endParaRPr lang="ru-RU"/>
        </a:p>
      </dgm:t>
    </dgm:pt>
    <dgm:pt modelId="{B1722C9F-926E-4175-84C5-6A4B237834D2}" type="sibTrans" cxnId="{81D6AA6B-650C-4E38-8F2B-2C922172AA14}">
      <dgm:prSet/>
      <dgm:spPr/>
      <dgm:t>
        <a:bodyPr/>
        <a:lstStyle/>
        <a:p>
          <a:endParaRPr lang="ru-RU"/>
        </a:p>
      </dgm:t>
    </dgm:pt>
    <dgm:pt modelId="{B0D4C0E3-F5F0-4192-944A-397EA3FD7679}" type="pres">
      <dgm:prSet presAssocID="{C51B9BB3-6B68-4A7D-9A2A-3D1A2B014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9FFAA9-51B5-4758-B02A-F1FF4D4D4DF9}" type="pres">
      <dgm:prSet presAssocID="{75595AD9-6424-433F-9E94-7B0C8FE83178}" presName="linNode" presStyleCnt="0"/>
      <dgm:spPr/>
    </dgm:pt>
    <dgm:pt modelId="{2A160491-8B52-4B92-9D17-C53D9B167BA6}" type="pres">
      <dgm:prSet presAssocID="{75595AD9-6424-433F-9E94-7B0C8FE83178}" presName="parentText" presStyleLbl="node1" presStyleIdx="0" presStyleCnt="2" custScaleX="191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979C8-B0C4-417D-AFBF-B1ACDD94B70C}" type="pres">
      <dgm:prSet presAssocID="{75468A0D-74FE-4716-ADD4-330AA7CF2914}" presName="sp" presStyleCnt="0"/>
      <dgm:spPr/>
    </dgm:pt>
    <dgm:pt modelId="{1812E39B-DA6F-4CB4-B52A-2DEDB68F9C6C}" type="pres">
      <dgm:prSet presAssocID="{A88D6025-42D3-49F4-B6FE-2526FA4CD4FB}" presName="linNode" presStyleCnt="0"/>
      <dgm:spPr/>
    </dgm:pt>
    <dgm:pt modelId="{0B31B25D-C121-4556-9223-659258D6211B}" type="pres">
      <dgm:prSet presAssocID="{A88D6025-42D3-49F4-B6FE-2526FA4CD4FB}" presName="parentText" presStyleLbl="node1" presStyleIdx="1" presStyleCnt="2" custScaleX="239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282F0-47DB-4DBD-AA20-71FACDBA6334}" type="presOf" srcId="{C51B9BB3-6B68-4A7D-9A2A-3D1A2B0144F1}" destId="{B0D4C0E3-F5F0-4192-944A-397EA3FD7679}" srcOrd="0" destOrd="0" presId="urn:microsoft.com/office/officeart/2005/8/layout/vList5"/>
    <dgm:cxn modelId="{81D6AA6B-650C-4E38-8F2B-2C922172AA14}" srcId="{C51B9BB3-6B68-4A7D-9A2A-3D1A2B0144F1}" destId="{A88D6025-42D3-49F4-B6FE-2526FA4CD4FB}" srcOrd="1" destOrd="0" parTransId="{CF1372FD-DF60-47B2-A77E-144A3A49F5C7}" sibTransId="{B1722C9F-926E-4175-84C5-6A4B237834D2}"/>
    <dgm:cxn modelId="{0B05FF04-C51D-4B47-B6B0-B6E60EA5BB60}" srcId="{C51B9BB3-6B68-4A7D-9A2A-3D1A2B0144F1}" destId="{75595AD9-6424-433F-9E94-7B0C8FE83178}" srcOrd="0" destOrd="0" parTransId="{FFC5507E-B5C6-40B2-B0A1-CF8E5CDFB301}" sibTransId="{75468A0D-74FE-4716-ADD4-330AA7CF2914}"/>
    <dgm:cxn modelId="{9EC93E24-C73F-445E-962C-6526F6E7315D}" type="presOf" srcId="{75595AD9-6424-433F-9E94-7B0C8FE83178}" destId="{2A160491-8B52-4B92-9D17-C53D9B167BA6}" srcOrd="0" destOrd="0" presId="urn:microsoft.com/office/officeart/2005/8/layout/vList5"/>
    <dgm:cxn modelId="{F2CEE0E9-618A-4ED3-B38E-A85CD5ACD1F4}" type="presOf" srcId="{A88D6025-42D3-49F4-B6FE-2526FA4CD4FB}" destId="{0B31B25D-C121-4556-9223-659258D6211B}" srcOrd="0" destOrd="0" presId="urn:microsoft.com/office/officeart/2005/8/layout/vList5"/>
    <dgm:cxn modelId="{476A6257-F476-458A-88DC-E9A4A4FD169C}" type="presParOf" srcId="{B0D4C0E3-F5F0-4192-944A-397EA3FD7679}" destId="{E79FFAA9-51B5-4758-B02A-F1FF4D4D4DF9}" srcOrd="0" destOrd="0" presId="urn:microsoft.com/office/officeart/2005/8/layout/vList5"/>
    <dgm:cxn modelId="{7C73E540-A4A6-4B90-AD63-5DFEE33111E2}" type="presParOf" srcId="{E79FFAA9-51B5-4758-B02A-F1FF4D4D4DF9}" destId="{2A160491-8B52-4B92-9D17-C53D9B167BA6}" srcOrd="0" destOrd="0" presId="urn:microsoft.com/office/officeart/2005/8/layout/vList5"/>
    <dgm:cxn modelId="{44763325-465F-410A-8761-58D0A034474B}" type="presParOf" srcId="{B0D4C0E3-F5F0-4192-944A-397EA3FD7679}" destId="{409979C8-B0C4-417D-AFBF-B1ACDD94B70C}" srcOrd="1" destOrd="0" presId="urn:microsoft.com/office/officeart/2005/8/layout/vList5"/>
    <dgm:cxn modelId="{E82C08B8-0008-4F3E-9FDF-36E32895A182}" type="presParOf" srcId="{B0D4C0E3-F5F0-4192-944A-397EA3FD7679}" destId="{1812E39B-DA6F-4CB4-B52A-2DEDB68F9C6C}" srcOrd="2" destOrd="0" presId="urn:microsoft.com/office/officeart/2005/8/layout/vList5"/>
    <dgm:cxn modelId="{5DF4A04A-45A5-4F12-9DA7-2029741FAF84}" type="presParOf" srcId="{1812E39B-DA6F-4CB4-B52A-2DEDB68F9C6C}" destId="{0B31B25D-C121-4556-9223-659258D621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B2BF386-0364-466E-92DB-04534804E8E8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D32F4FE4-10A5-4AB3-95FF-1103F267D5DC}">
      <dgm:prSet/>
      <dgm:spPr/>
      <dgm:t>
        <a:bodyPr/>
        <a:lstStyle/>
        <a:p>
          <a:pPr rtl="0"/>
          <a:r>
            <a:rPr lang="ru-RU" b="1" dirty="0" smtClean="0"/>
            <a:t>Рекомендации по рациональному питанию</a:t>
          </a:r>
          <a:endParaRPr lang="ru-RU" dirty="0"/>
        </a:p>
      </dgm:t>
    </dgm:pt>
    <dgm:pt modelId="{C3307DAF-7D4F-4534-ADA7-B8AA8903FA40}" type="parTrans" cxnId="{A0ED833B-A924-45DC-A6AF-2CEF1F428D01}">
      <dgm:prSet/>
      <dgm:spPr/>
      <dgm:t>
        <a:bodyPr/>
        <a:lstStyle/>
        <a:p>
          <a:endParaRPr lang="ru-RU"/>
        </a:p>
      </dgm:t>
    </dgm:pt>
    <dgm:pt modelId="{769D7EFD-532D-4ED1-9BA8-EB0B1EFAECB9}" type="sibTrans" cxnId="{A0ED833B-A924-45DC-A6AF-2CEF1F428D01}">
      <dgm:prSet/>
      <dgm:spPr/>
      <dgm:t>
        <a:bodyPr/>
        <a:lstStyle/>
        <a:p>
          <a:endParaRPr lang="ru-RU"/>
        </a:p>
      </dgm:t>
    </dgm:pt>
    <dgm:pt modelId="{C074A9C0-B1CC-4DBB-BA6D-8C713E7012BD}" type="pres">
      <dgm:prSet presAssocID="{3B2BF386-0364-466E-92DB-04534804E8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D689C-E0C4-46BB-AEE5-1D4C3A4A7E38}" type="pres">
      <dgm:prSet presAssocID="{D32F4FE4-10A5-4AB3-95FF-1103F267D5DC}" presName="parentText" presStyleLbl="node1" presStyleIdx="0" presStyleCnt="1" custLinFactNeighborX="-279" custLinFactNeighborY="57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1A67C-7A4B-4BD8-892C-53E9E4BB2AAE}" type="presOf" srcId="{D32F4FE4-10A5-4AB3-95FF-1103F267D5DC}" destId="{1D0D689C-E0C4-46BB-AEE5-1D4C3A4A7E38}" srcOrd="0" destOrd="0" presId="urn:microsoft.com/office/officeart/2005/8/layout/vList2"/>
    <dgm:cxn modelId="{557937F9-369C-42B0-B8C0-2CBA4F8EDCA5}" type="presOf" srcId="{3B2BF386-0364-466E-92DB-04534804E8E8}" destId="{C074A9C0-B1CC-4DBB-BA6D-8C713E7012BD}" srcOrd="0" destOrd="0" presId="urn:microsoft.com/office/officeart/2005/8/layout/vList2"/>
    <dgm:cxn modelId="{A0ED833B-A924-45DC-A6AF-2CEF1F428D01}" srcId="{3B2BF386-0364-466E-92DB-04534804E8E8}" destId="{D32F4FE4-10A5-4AB3-95FF-1103F267D5DC}" srcOrd="0" destOrd="0" parTransId="{C3307DAF-7D4F-4534-ADA7-B8AA8903FA40}" sibTransId="{769D7EFD-532D-4ED1-9BA8-EB0B1EFAECB9}"/>
    <dgm:cxn modelId="{E562BE0D-CE23-4B24-AC5A-091B6FBE485D}" type="presParOf" srcId="{C074A9C0-B1CC-4DBB-BA6D-8C713E7012BD}" destId="{1D0D689C-E0C4-46BB-AEE5-1D4C3A4A7E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0E278DA-3843-43CA-AD7D-C0DA123C336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24C983-4E7A-412B-A323-59EC5AAA3F42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Медицинская консультация «Секреты здоровья»</a:t>
          </a:r>
          <a:br>
            <a:rPr lang="ru-RU" b="1" dirty="0" smtClean="0">
              <a:solidFill>
                <a:schemeClr val="accent3">
                  <a:lumMod val="75000"/>
                </a:schemeClr>
              </a:solidFill>
            </a:rPr>
          </a:b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CA6EF96E-6361-444A-A405-4E126EB430A0}" type="parTrans" cxnId="{8D00D008-6B10-48FB-A709-DEBCB9966ECC}">
      <dgm:prSet/>
      <dgm:spPr/>
      <dgm:t>
        <a:bodyPr/>
        <a:lstStyle/>
        <a:p>
          <a:endParaRPr lang="ru-RU"/>
        </a:p>
      </dgm:t>
    </dgm:pt>
    <dgm:pt modelId="{D076946B-5E6A-4587-962C-6D8540D93A03}" type="sibTrans" cxnId="{8D00D008-6B10-48FB-A709-DEBCB9966ECC}">
      <dgm:prSet/>
      <dgm:spPr/>
      <dgm:t>
        <a:bodyPr/>
        <a:lstStyle/>
        <a:p>
          <a:endParaRPr lang="ru-RU"/>
        </a:p>
      </dgm:t>
    </dgm:pt>
    <dgm:pt modelId="{8FD41C31-5550-40BE-8EB3-EDCB31DDBDB2}" type="pres">
      <dgm:prSet presAssocID="{F0E278DA-3843-43CA-AD7D-C0DA123C33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AEA97-9873-4044-9788-E12DD7C5A48F}" type="pres">
      <dgm:prSet presAssocID="{F0E278DA-3843-43CA-AD7D-C0DA123C3365}" presName="arrow" presStyleLbl="bgShp" presStyleIdx="0" presStyleCnt="1" custLinFactNeighborX="261" custLinFactNeighborY="-32966"/>
      <dgm:spPr/>
    </dgm:pt>
    <dgm:pt modelId="{58B81B56-7B40-4986-90DE-A55B34EE3502}" type="pres">
      <dgm:prSet presAssocID="{F0E278DA-3843-43CA-AD7D-C0DA123C3365}" presName="points" presStyleCnt="0"/>
      <dgm:spPr/>
    </dgm:pt>
    <dgm:pt modelId="{8D96A5E0-B6D7-479D-B9F1-6BF66FB6B246}" type="pres">
      <dgm:prSet presAssocID="{5824C983-4E7A-412B-A323-59EC5AAA3F42}" presName="compositeA" presStyleCnt="0"/>
      <dgm:spPr/>
    </dgm:pt>
    <dgm:pt modelId="{561B3EEB-059F-4E8E-98F8-BA4AD1B2F6F5}" type="pres">
      <dgm:prSet presAssocID="{5824C983-4E7A-412B-A323-59EC5AAA3F42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7F46-0CE4-479E-93C5-12B66FBB5833}" type="pres">
      <dgm:prSet presAssocID="{5824C983-4E7A-412B-A323-59EC5AAA3F42}" presName="circleA" presStyleLbl="node1" presStyleIdx="0" presStyleCnt="1"/>
      <dgm:spPr/>
    </dgm:pt>
    <dgm:pt modelId="{A33007FD-DCEB-48D6-B378-210530929B3F}" type="pres">
      <dgm:prSet presAssocID="{5824C983-4E7A-412B-A323-59EC5AAA3F42}" presName="spaceA" presStyleCnt="0"/>
      <dgm:spPr/>
    </dgm:pt>
  </dgm:ptLst>
  <dgm:cxnLst>
    <dgm:cxn modelId="{8D00D008-6B10-48FB-A709-DEBCB9966ECC}" srcId="{F0E278DA-3843-43CA-AD7D-C0DA123C3365}" destId="{5824C983-4E7A-412B-A323-59EC5AAA3F42}" srcOrd="0" destOrd="0" parTransId="{CA6EF96E-6361-444A-A405-4E126EB430A0}" sibTransId="{D076946B-5E6A-4587-962C-6D8540D93A03}"/>
    <dgm:cxn modelId="{41B2EF3D-9946-4F8E-98CC-1369B29430BC}" type="presOf" srcId="{F0E278DA-3843-43CA-AD7D-C0DA123C3365}" destId="{8FD41C31-5550-40BE-8EB3-EDCB31DDBDB2}" srcOrd="0" destOrd="0" presId="urn:microsoft.com/office/officeart/2005/8/layout/hProcess11"/>
    <dgm:cxn modelId="{8B6C0B9F-8418-43E8-9042-13EB4A2F57D5}" type="presOf" srcId="{5824C983-4E7A-412B-A323-59EC5AAA3F42}" destId="{561B3EEB-059F-4E8E-98F8-BA4AD1B2F6F5}" srcOrd="0" destOrd="0" presId="urn:microsoft.com/office/officeart/2005/8/layout/hProcess11"/>
    <dgm:cxn modelId="{BE1D45C3-54A1-4D45-B8B8-EF8D56210CD7}" type="presParOf" srcId="{8FD41C31-5550-40BE-8EB3-EDCB31DDBDB2}" destId="{C4DAEA97-9873-4044-9788-E12DD7C5A48F}" srcOrd="0" destOrd="0" presId="urn:microsoft.com/office/officeart/2005/8/layout/hProcess11"/>
    <dgm:cxn modelId="{457E378A-23D8-49EE-94E2-6621EE1C727F}" type="presParOf" srcId="{8FD41C31-5550-40BE-8EB3-EDCB31DDBDB2}" destId="{58B81B56-7B40-4986-90DE-A55B34EE3502}" srcOrd="1" destOrd="0" presId="urn:microsoft.com/office/officeart/2005/8/layout/hProcess11"/>
    <dgm:cxn modelId="{8645512A-4491-4DAE-9AB0-62A222C24C16}" type="presParOf" srcId="{58B81B56-7B40-4986-90DE-A55B34EE3502}" destId="{8D96A5E0-B6D7-479D-B9F1-6BF66FB6B246}" srcOrd="0" destOrd="0" presId="urn:microsoft.com/office/officeart/2005/8/layout/hProcess11"/>
    <dgm:cxn modelId="{DC5A7D6B-6968-4338-B34B-06F91473182E}" type="presParOf" srcId="{8D96A5E0-B6D7-479D-B9F1-6BF66FB6B246}" destId="{561B3EEB-059F-4E8E-98F8-BA4AD1B2F6F5}" srcOrd="0" destOrd="0" presId="urn:microsoft.com/office/officeart/2005/8/layout/hProcess11"/>
    <dgm:cxn modelId="{ED786E58-30A5-4D1F-8938-8E39961C2E46}" type="presParOf" srcId="{8D96A5E0-B6D7-479D-B9F1-6BF66FB6B246}" destId="{346F7F46-0CE4-479E-93C5-12B66FBB5833}" srcOrd="1" destOrd="0" presId="urn:microsoft.com/office/officeart/2005/8/layout/hProcess11"/>
    <dgm:cxn modelId="{5873B14E-BDE4-4217-B72C-830E437B14F7}" type="presParOf" srcId="{8D96A5E0-B6D7-479D-B9F1-6BF66FB6B246}" destId="{A33007FD-DCEB-48D6-B378-210530929B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2B91789-CBED-4727-8208-05BD23E6DBC8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7C3DCDE0-095B-42CC-B0DC-C136D14004AF}">
      <dgm:prSet/>
      <dgm:spPr/>
      <dgm:t>
        <a:bodyPr/>
        <a:lstStyle/>
        <a:p>
          <a:pPr rtl="0"/>
          <a:r>
            <a:rPr lang="ru-RU" b="1" dirty="0" smtClean="0"/>
            <a:t>Вредная пятерка</a:t>
          </a:r>
          <a:endParaRPr lang="ru-RU" dirty="0"/>
        </a:p>
      </dgm:t>
    </dgm:pt>
    <dgm:pt modelId="{3F9683E9-6FCE-4B15-9A3B-40A558096C55}" type="parTrans" cxnId="{4D4906A6-1F83-466A-83E7-9A538080780E}">
      <dgm:prSet/>
      <dgm:spPr/>
      <dgm:t>
        <a:bodyPr/>
        <a:lstStyle/>
        <a:p>
          <a:endParaRPr lang="ru-RU"/>
        </a:p>
      </dgm:t>
    </dgm:pt>
    <dgm:pt modelId="{59D69743-9CD5-462B-A4F3-AD4ED8963733}" type="sibTrans" cxnId="{4D4906A6-1F83-466A-83E7-9A538080780E}">
      <dgm:prSet/>
      <dgm:spPr/>
      <dgm:t>
        <a:bodyPr/>
        <a:lstStyle/>
        <a:p>
          <a:endParaRPr lang="ru-RU"/>
        </a:p>
      </dgm:t>
    </dgm:pt>
    <dgm:pt modelId="{1E605BFC-AD47-4FCE-A867-C155FC86DE01}" type="pres">
      <dgm:prSet presAssocID="{22B91789-CBED-4727-8208-05BD23E6DB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211DAF-BDBE-421D-A207-AA82677E1F5D}" type="pres">
      <dgm:prSet presAssocID="{7C3DCDE0-095B-42CC-B0DC-C136D14004AF}" presName="horFlow" presStyleCnt="0"/>
      <dgm:spPr/>
    </dgm:pt>
    <dgm:pt modelId="{379F23F3-507C-4B48-B320-42371A432755}" type="pres">
      <dgm:prSet presAssocID="{7C3DCDE0-095B-42CC-B0DC-C136D14004AF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4D4906A6-1F83-466A-83E7-9A538080780E}" srcId="{22B91789-CBED-4727-8208-05BD23E6DBC8}" destId="{7C3DCDE0-095B-42CC-B0DC-C136D14004AF}" srcOrd="0" destOrd="0" parTransId="{3F9683E9-6FCE-4B15-9A3B-40A558096C55}" sibTransId="{59D69743-9CD5-462B-A4F3-AD4ED8963733}"/>
    <dgm:cxn modelId="{D262CB0F-79EE-4716-80FF-96EF74F1D8E5}" type="presOf" srcId="{7C3DCDE0-095B-42CC-B0DC-C136D14004AF}" destId="{379F23F3-507C-4B48-B320-42371A432755}" srcOrd="0" destOrd="0" presId="urn:microsoft.com/office/officeart/2005/8/layout/lProcess3"/>
    <dgm:cxn modelId="{399F11A4-A05E-4A7B-896C-8DAF2F707AA6}" type="presOf" srcId="{22B91789-CBED-4727-8208-05BD23E6DBC8}" destId="{1E605BFC-AD47-4FCE-A867-C155FC86DE01}" srcOrd="0" destOrd="0" presId="urn:microsoft.com/office/officeart/2005/8/layout/lProcess3"/>
    <dgm:cxn modelId="{99246D3D-98BE-4579-BCF9-465E62440DE5}" type="presParOf" srcId="{1E605BFC-AD47-4FCE-A867-C155FC86DE01}" destId="{C9211DAF-BDBE-421D-A207-AA82677E1F5D}" srcOrd="0" destOrd="0" presId="urn:microsoft.com/office/officeart/2005/8/layout/lProcess3"/>
    <dgm:cxn modelId="{F79808D1-D643-4DF2-90C6-11FEBC2CABFD}" type="presParOf" srcId="{C9211DAF-BDBE-421D-A207-AA82677E1F5D}" destId="{379F23F3-507C-4B48-B320-42371A43275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0FD4F3C-3D25-4C1A-B253-25814BD4FD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5189F5-123A-470E-B968-2EE7F8D15C50}">
      <dgm:prSet phldrT="[Текст]"/>
      <dgm:spPr/>
      <dgm:t>
        <a:bodyPr/>
        <a:lstStyle/>
        <a:p>
          <a:r>
            <a:rPr lang="ru-RU" b="1" dirty="0" smtClean="0"/>
            <a:t>Сладкие газированные напитки</a:t>
          </a:r>
          <a:r>
            <a:rPr lang="ru-RU" dirty="0" smtClean="0"/>
            <a:t> </a:t>
          </a:r>
          <a:endParaRPr lang="ru-RU" dirty="0"/>
        </a:p>
      </dgm:t>
    </dgm:pt>
    <dgm:pt modelId="{19B135AA-F52F-4D83-9821-77FCDA9BB311}" type="parTrans" cxnId="{AACDDA42-083F-432F-96AF-6379AF582851}">
      <dgm:prSet/>
      <dgm:spPr/>
      <dgm:t>
        <a:bodyPr/>
        <a:lstStyle/>
        <a:p>
          <a:endParaRPr lang="ru-RU"/>
        </a:p>
      </dgm:t>
    </dgm:pt>
    <dgm:pt modelId="{1A33F40D-78C2-4870-AE4F-3E910109BE3A}" type="sibTrans" cxnId="{AACDDA42-083F-432F-96AF-6379AF582851}">
      <dgm:prSet/>
      <dgm:spPr/>
      <dgm:t>
        <a:bodyPr/>
        <a:lstStyle/>
        <a:p>
          <a:endParaRPr lang="ru-RU"/>
        </a:p>
      </dgm:t>
    </dgm:pt>
    <dgm:pt modelId="{460EAA28-47B9-4580-85D8-3072534C80B2}">
      <dgm:prSet phldrT="[Текст]"/>
      <dgm:spPr/>
      <dgm:t>
        <a:bodyPr/>
        <a:lstStyle/>
        <a:p>
          <a:r>
            <a:rPr lang="ru-RU" b="1" dirty="0" smtClean="0"/>
            <a:t>Картофельные чипсы</a:t>
          </a:r>
          <a:r>
            <a:rPr lang="ru-RU" dirty="0" smtClean="0"/>
            <a:t> </a:t>
          </a:r>
          <a:endParaRPr lang="ru-RU" dirty="0"/>
        </a:p>
      </dgm:t>
    </dgm:pt>
    <dgm:pt modelId="{550893FC-DEDE-45D4-99F9-C2CF5566E9F4}" type="parTrans" cxnId="{E8E73096-66FF-4DAC-9A75-CF031E565941}">
      <dgm:prSet/>
      <dgm:spPr/>
      <dgm:t>
        <a:bodyPr/>
        <a:lstStyle/>
        <a:p>
          <a:endParaRPr lang="ru-RU"/>
        </a:p>
      </dgm:t>
    </dgm:pt>
    <dgm:pt modelId="{3D52B5F4-7F6E-4B1D-A2FE-ECBFC36C7D6C}" type="sibTrans" cxnId="{E8E73096-66FF-4DAC-9A75-CF031E565941}">
      <dgm:prSet/>
      <dgm:spPr/>
      <dgm:t>
        <a:bodyPr/>
        <a:lstStyle/>
        <a:p>
          <a:endParaRPr lang="ru-RU"/>
        </a:p>
      </dgm:t>
    </dgm:pt>
    <dgm:pt modelId="{A10EF5DF-DB09-416A-B9AF-4679FFFE89FD}">
      <dgm:prSet phldrT="[Текст]"/>
      <dgm:spPr/>
      <dgm:t>
        <a:bodyPr/>
        <a:lstStyle/>
        <a:p>
          <a:r>
            <a:rPr lang="ru-RU" b="1" dirty="0" smtClean="0"/>
            <a:t>Сладкие батончики</a:t>
          </a:r>
          <a:endParaRPr lang="ru-RU" dirty="0"/>
        </a:p>
      </dgm:t>
    </dgm:pt>
    <dgm:pt modelId="{AB555A6D-E36E-43BE-B048-5A3C659B1C42}" type="parTrans" cxnId="{39107B24-8DA1-429F-8BD3-77BB5842B0EC}">
      <dgm:prSet/>
      <dgm:spPr/>
      <dgm:t>
        <a:bodyPr/>
        <a:lstStyle/>
        <a:p>
          <a:endParaRPr lang="ru-RU"/>
        </a:p>
      </dgm:t>
    </dgm:pt>
    <dgm:pt modelId="{71669C26-C0C1-465B-98FE-82CCFA12C988}" type="sibTrans" cxnId="{39107B24-8DA1-429F-8BD3-77BB5842B0EC}">
      <dgm:prSet/>
      <dgm:spPr/>
      <dgm:t>
        <a:bodyPr/>
        <a:lstStyle/>
        <a:p>
          <a:endParaRPr lang="ru-RU"/>
        </a:p>
      </dgm:t>
    </dgm:pt>
    <dgm:pt modelId="{BDDB2F51-CD03-4F00-9B49-F0F78FF72F81}">
      <dgm:prSet phldrT="[Текст]"/>
      <dgm:spPr/>
      <dgm:t>
        <a:bodyPr/>
        <a:lstStyle/>
        <a:p>
          <a:r>
            <a:rPr lang="ru-RU" b="1" dirty="0" smtClean="0"/>
            <a:t>Сосиски, сардельки, вареная колбаса</a:t>
          </a:r>
          <a:endParaRPr lang="ru-RU" dirty="0"/>
        </a:p>
      </dgm:t>
    </dgm:pt>
    <dgm:pt modelId="{AACD9DF4-AD95-4B01-AC3C-3FD796205861}" type="parTrans" cxnId="{BC8E3AE8-EF51-48F7-98B4-362DB7B39F44}">
      <dgm:prSet/>
      <dgm:spPr/>
      <dgm:t>
        <a:bodyPr/>
        <a:lstStyle/>
        <a:p>
          <a:endParaRPr lang="ru-RU"/>
        </a:p>
      </dgm:t>
    </dgm:pt>
    <dgm:pt modelId="{8E563B61-A081-4A4B-ACED-2623EDABB4DB}" type="sibTrans" cxnId="{BC8E3AE8-EF51-48F7-98B4-362DB7B39F44}">
      <dgm:prSet/>
      <dgm:spPr/>
      <dgm:t>
        <a:bodyPr/>
        <a:lstStyle/>
        <a:p>
          <a:endParaRPr lang="ru-RU"/>
        </a:p>
      </dgm:t>
    </dgm:pt>
    <dgm:pt modelId="{51C456BE-2D03-428B-9C58-6A73F5880BE3}">
      <dgm:prSet phldrT="[Текст]"/>
      <dgm:spPr/>
      <dgm:t>
        <a:bodyPr/>
        <a:lstStyle/>
        <a:p>
          <a:r>
            <a:rPr lang="ru-RU" b="1" dirty="0" smtClean="0"/>
            <a:t>Жирные сорта мяса, особенно в жареном виде</a:t>
          </a:r>
          <a:r>
            <a:rPr lang="ru-RU" dirty="0" smtClean="0"/>
            <a:t> </a:t>
          </a:r>
          <a:endParaRPr lang="ru-RU" dirty="0"/>
        </a:p>
      </dgm:t>
    </dgm:pt>
    <dgm:pt modelId="{C97476EA-31E4-4FCF-A902-4A1CFD87AC14}" type="parTrans" cxnId="{DA39D534-235E-4734-A4A3-71128671F9D9}">
      <dgm:prSet/>
      <dgm:spPr/>
      <dgm:t>
        <a:bodyPr/>
        <a:lstStyle/>
        <a:p>
          <a:endParaRPr lang="ru-RU"/>
        </a:p>
      </dgm:t>
    </dgm:pt>
    <dgm:pt modelId="{33B27DD1-E2D9-40C7-9186-20CC585B329C}" type="sibTrans" cxnId="{DA39D534-235E-4734-A4A3-71128671F9D9}">
      <dgm:prSet/>
      <dgm:spPr/>
      <dgm:t>
        <a:bodyPr/>
        <a:lstStyle/>
        <a:p>
          <a:endParaRPr lang="ru-RU"/>
        </a:p>
      </dgm:t>
    </dgm:pt>
    <dgm:pt modelId="{E0EB513D-2AD1-40FB-9843-92856574ED75}" type="pres">
      <dgm:prSet presAssocID="{50FD4F3C-3D25-4C1A-B253-25814BD4FD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26472-E0A7-483C-BF6D-CEA9E54A0B5A}" type="pres">
      <dgm:prSet presAssocID="{435189F5-123A-470E-B968-2EE7F8D15C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88BF3-2399-43A5-868B-4EAA1E1466D2}" type="pres">
      <dgm:prSet presAssocID="{1A33F40D-78C2-4870-AE4F-3E910109BE3A}" presName="sibTrans" presStyleCnt="0"/>
      <dgm:spPr/>
      <dgm:t>
        <a:bodyPr/>
        <a:lstStyle/>
        <a:p>
          <a:endParaRPr lang="ru-RU"/>
        </a:p>
      </dgm:t>
    </dgm:pt>
    <dgm:pt modelId="{FECD4C76-1FA5-4B0E-8BA8-239A3AB88CCD}" type="pres">
      <dgm:prSet presAssocID="{460EAA28-47B9-4580-85D8-3072534C80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EDBC7-3BAC-4F60-8E3D-6CFF394F3541}" type="pres">
      <dgm:prSet presAssocID="{3D52B5F4-7F6E-4B1D-A2FE-ECBFC36C7D6C}" presName="sibTrans" presStyleCnt="0"/>
      <dgm:spPr/>
      <dgm:t>
        <a:bodyPr/>
        <a:lstStyle/>
        <a:p>
          <a:endParaRPr lang="ru-RU"/>
        </a:p>
      </dgm:t>
    </dgm:pt>
    <dgm:pt modelId="{A21E8907-D080-4DF9-9CB1-622058306F8A}" type="pres">
      <dgm:prSet presAssocID="{A10EF5DF-DB09-416A-B9AF-4679FFFE89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A60C1-512C-48A4-AB8E-84B862B8DF99}" type="pres">
      <dgm:prSet presAssocID="{71669C26-C0C1-465B-98FE-82CCFA12C988}" presName="sibTrans" presStyleCnt="0"/>
      <dgm:spPr/>
      <dgm:t>
        <a:bodyPr/>
        <a:lstStyle/>
        <a:p>
          <a:endParaRPr lang="ru-RU"/>
        </a:p>
      </dgm:t>
    </dgm:pt>
    <dgm:pt modelId="{336C4104-1124-48D0-9461-7265BF50618C}" type="pres">
      <dgm:prSet presAssocID="{BDDB2F51-CD03-4F00-9B49-F0F78FF72F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5761D-7A02-422F-BFBC-29A6F8974B12}" type="pres">
      <dgm:prSet presAssocID="{8E563B61-A081-4A4B-ACED-2623EDABB4DB}" presName="sibTrans" presStyleCnt="0"/>
      <dgm:spPr/>
      <dgm:t>
        <a:bodyPr/>
        <a:lstStyle/>
        <a:p>
          <a:endParaRPr lang="ru-RU"/>
        </a:p>
      </dgm:t>
    </dgm:pt>
    <dgm:pt modelId="{EFC80A7A-99DF-44C4-AB0F-100C686A3547}" type="pres">
      <dgm:prSet presAssocID="{51C456BE-2D03-428B-9C58-6A73F5880B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07B24-8DA1-429F-8BD3-77BB5842B0EC}" srcId="{50FD4F3C-3D25-4C1A-B253-25814BD4FD7C}" destId="{A10EF5DF-DB09-416A-B9AF-4679FFFE89FD}" srcOrd="2" destOrd="0" parTransId="{AB555A6D-E36E-43BE-B048-5A3C659B1C42}" sibTransId="{71669C26-C0C1-465B-98FE-82CCFA12C988}"/>
    <dgm:cxn modelId="{DA39D534-235E-4734-A4A3-71128671F9D9}" srcId="{50FD4F3C-3D25-4C1A-B253-25814BD4FD7C}" destId="{51C456BE-2D03-428B-9C58-6A73F5880BE3}" srcOrd="4" destOrd="0" parTransId="{C97476EA-31E4-4FCF-A902-4A1CFD87AC14}" sibTransId="{33B27DD1-E2D9-40C7-9186-20CC585B329C}"/>
    <dgm:cxn modelId="{F24D7DAB-0F71-49E3-A24D-B2E842E8767B}" type="presOf" srcId="{435189F5-123A-470E-B968-2EE7F8D15C50}" destId="{1E626472-E0A7-483C-BF6D-CEA9E54A0B5A}" srcOrd="0" destOrd="0" presId="urn:microsoft.com/office/officeart/2005/8/layout/default"/>
    <dgm:cxn modelId="{426D5EFC-D21B-450E-974C-0506021FD863}" type="presOf" srcId="{50FD4F3C-3D25-4C1A-B253-25814BD4FD7C}" destId="{E0EB513D-2AD1-40FB-9843-92856574ED75}" srcOrd="0" destOrd="0" presId="urn:microsoft.com/office/officeart/2005/8/layout/default"/>
    <dgm:cxn modelId="{F3E1BB3D-619F-4DA0-A9D6-1E7FC8C54BC3}" type="presOf" srcId="{BDDB2F51-CD03-4F00-9B49-F0F78FF72F81}" destId="{336C4104-1124-48D0-9461-7265BF50618C}" srcOrd="0" destOrd="0" presId="urn:microsoft.com/office/officeart/2005/8/layout/default"/>
    <dgm:cxn modelId="{E72D68DB-1BFA-4F97-A31A-DC91ED344810}" type="presOf" srcId="{51C456BE-2D03-428B-9C58-6A73F5880BE3}" destId="{EFC80A7A-99DF-44C4-AB0F-100C686A3547}" srcOrd="0" destOrd="0" presId="urn:microsoft.com/office/officeart/2005/8/layout/default"/>
    <dgm:cxn modelId="{A09F7BDE-2343-4F81-8564-92334A8DBCA8}" type="presOf" srcId="{460EAA28-47B9-4580-85D8-3072534C80B2}" destId="{FECD4C76-1FA5-4B0E-8BA8-239A3AB88CCD}" srcOrd="0" destOrd="0" presId="urn:microsoft.com/office/officeart/2005/8/layout/default"/>
    <dgm:cxn modelId="{E8E73096-66FF-4DAC-9A75-CF031E565941}" srcId="{50FD4F3C-3D25-4C1A-B253-25814BD4FD7C}" destId="{460EAA28-47B9-4580-85D8-3072534C80B2}" srcOrd="1" destOrd="0" parTransId="{550893FC-DEDE-45D4-99F9-C2CF5566E9F4}" sibTransId="{3D52B5F4-7F6E-4B1D-A2FE-ECBFC36C7D6C}"/>
    <dgm:cxn modelId="{1E643510-DF0E-489E-9E65-B3D73D0281E4}" type="presOf" srcId="{A10EF5DF-DB09-416A-B9AF-4679FFFE89FD}" destId="{A21E8907-D080-4DF9-9CB1-622058306F8A}" srcOrd="0" destOrd="0" presId="urn:microsoft.com/office/officeart/2005/8/layout/default"/>
    <dgm:cxn modelId="{AACDDA42-083F-432F-96AF-6379AF582851}" srcId="{50FD4F3C-3D25-4C1A-B253-25814BD4FD7C}" destId="{435189F5-123A-470E-B968-2EE7F8D15C50}" srcOrd="0" destOrd="0" parTransId="{19B135AA-F52F-4D83-9821-77FCDA9BB311}" sibTransId="{1A33F40D-78C2-4870-AE4F-3E910109BE3A}"/>
    <dgm:cxn modelId="{BC8E3AE8-EF51-48F7-98B4-362DB7B39F44}" srcId="{50FD4F3C-3D25-4C1A-B253-25814BD4FD7C}" destId="{BDDB2F51-CD03-4F00-9B49-F0F78FF72F81}" srcOrd="3" destOrd="0" parTransId="{AACD9DF4-AD95-4B01-AC3C-3FD796205861}" sibTransId="{8E563B61-A081-4A4B-ACED-2623EDABB4DB}"/>
    <dgm:cxn modelId="{40EE8F4A-301D-4D8D-9EB6-DC0BABE29D98}" type="presParOf" srcId="{E0EB513D-2AD1-40FB-9843-92856574ED75}" destId="{1E626472-E0A7-483C-BF6D-CEA9E54A0B5A}" srcOrd="0" destOrd="0" presId="urn:microsoft.com/office/officeart/2005/8/layout/default"/>
    <dgm:cxn modelId="{D7B8D3A4-C21D-4790-ADA7-31293A4AE72E}" type="presParOf" srcId="{E0EB513D-2AD1-40FB-9843-92856574ED75}" destId="{C6F88BF3-2399-43A5-868B-4EAA1E1466D2}" srcOrd="1" destOrd="0" presId="urn:microsoft.com/office/officeart/2005/8/layout/default"/>
    <dgm:cxn modelId="{4BC0720A-0116-464E-8EF3-5A964AD2D72C}" type="presParOf" srcId="{E0EB513D-2AD1-40FB-9843-92856574ED75}" destId="{FECD4C76-1FA5-4B0E-8BA8-239A3AB88CCD}" srcOrd="2" destOrd="0" presId="urn:microsoft.com/office/officeart/2005/8/layout/default"/>
    <dgm:cxn modelId="{96DB198F-6FDB-47C4-98C4-C2B7F09A04B3}" type="presParOf" srcId="{E0EB513D-2AD1-40FB-9843-92856574ED75}" destId="{A66EDBC7-3BAC-4F60-8E3D-6CFF394F3541}" srcOrd="3" destOrd="0" presId="urn:microsoft.com/office/officeart/2005/8/layout/default"/>
    <dgm:cxn modelId="{836BB9DD-9AC6-4312-85B2-0B7D48808F0F}" type="presParOf" srcId="{E0EB513D-2AD1-40FB-9843-92856574ED75}" destId="{A21E8907-D080-4DF9-9CB1-622058306F8A}" srcOrd="4" destOrd="0" presId="urn:microsoft.com/office/officeart/2005/8/layout/default"/>
    <dgm:cxn modelId="{271A102C-B54E-4C77-BBAD-638ECD62CB7C}" type="presParOf" srcId="{E0EB513D-2AD1-40FB-9843-92856574ED75}" destId="{D1FA60C1-512C-48A4-AB8E-84B862B8DF99}" srcOrd="5" destOrd="0" presId="urn:microsoft.com/office/officeart/2005/8/layout/default"/>
    <dgm:cxn modelId="{56D8D993-3441-4DED-88D3-2B62D3DB9BA4}" type="presParOf" srcId="{E0EB513D-2AD1-40FB-9843-92856574ED75}" destId="{336C4104-1124-48D0-9461-7265BF50618C}" srcOrd="6" destOrd="0" presId="urn:microsoft.com/office/officeart/2005/8/layout/default"/>
    <dgm:cxn modelId="{2D6E28A0-52B2-4223-867E-2A7EC7CC71CB}" type="presParOf" srcId="{E0EB513D-2AD1-40FB-9843-92856574ED75}" destId="{EDB5761D-7A02-422F-BFBC-29A6F8974B12}" srcOrd="7" destOrd="0" presId="urn:microsoft.com/office/officeart/2005/8/layout/default"/>
    <dgm:cxn modelId="{0227CDAB-3F4B-4813-9AFA-ED53987D56F9}" type="presParOf" srcId="{E0EB513D-2AD1-40FB-9843-92856574ED75}" destId="{EFC80A7A-99DF-44C4-AB0F-100C686A35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439426-77E7-4379-9299-5CE7D35C8489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C329AC-E90C-44E2-B07D-085E6B2F705B}">
      <dgm:prSet custT="1"/>
      <dgm:spPr/>
      <dgm:t>
        <a:bodyPr/>
        <a:lstStyle/>
        <a:p>
          <a:pPr rtl="0"/>
          <a:r>
            <a:rPr lang="ru-RU" sz="1600" b="1" dirty="0" smtClean="0"/>
            <a:t>Эй, дружок, остановись,</a:t>
          </a:r>
          <a:endParaRPr lang="ru-RU" sz="1600" dirty="0"/>
        </a:p>
      </dgm:t>
    </dgm:pt>
    <dgm:pt modelId="{9584B867-E97F-4B2B-B32E-FF6C1F55CBF6}" type="parTrans" cxnId="{39277383-A690-4A26-A59E-EB2583C5B139}">
      <dgm:prSet/>
      <dgm:spPr/>
      <dgm:t>
        <a:bodyPr/>
        <a:lstStyle/>
        <a:p>
          <a:endParaRPr lang="ru-RU"/>
        </a:p>
      </dgm:t>
    </dgm:pt>
    <dgm:pt modelId="{5305128F-C38F-4756-84DB-92D488EAA5CD}" type="sibTrans" cxnId="{39277383-A690-4A26-A59E-EB2583C5B139}">
      <dgm:prSet/>
      <dgm:spPr/>
      <dgm:t>
        <a:bodyPr/>
        <a:lstStyle/>
        <a:p>
          <a:endParaRPr lang="ru-RU"/>
        </a:p>
      </dgm:t>
    </dgm:pt>
    <dgm:pt modelId="{A722FEAF-6A35-4236-BFDF-B3CD950B859F}">
      <dgm:prSet custT="1"/>
      <dgm:spPr/>
      <dgm:t>
        <a:bodyPr/>
        <a:lstStyle/>
        <a:p>
          <a:pPr rtl="0"/>
          <a:r>
            <a:rPr lang="ru-RU" sz="1400" b="1" dirty="0" smtClean="0"/>
            <a:t>От мучного откажись! От жирной пищи откажись!</a:t>
          </a:r>
          <a:endParaRPr lang="ru-RU" sz="1400" dirty="0"/>
        </a:p>
      </dgm:t>
    </dgm:pt>
    <dgm:pt modelId="{26937A4A-9BE2-4B96-A335-79860A074820}" type="parTrans" cxnId="{7613A573-F628-45CE-8F27-32C8422613E5}">
      <dgm:prSet/>
      <dgm:spPr/>
      <dgm:t>
        <a:bodyPr/>
        <a:lstStyle/>
        <a:p>
          <a:endParaRPr lang="ru-RU"/>
        </a:p>
      </dgm:t>
    </dgm:pt>
    <dgm:pt modelId="{703575C4-1B2C-4FCD-BC23-15E2E92D28D5}" type="sibTrans" cxnId="{7613A573-F628-45CE-8F27-32C8422613E5}">
      <dgm:prSet/>
      <dgm:spPr/>
      <dgm:t>
        <a:bodyPr/>
        <a:lstStyle/>
        <a:p>
          <a:endParaRPr lang="ru-RU"/>
        </a:p>
      </dgm:t>
    </dgm:pt>
    <dgm:pt modelId="{533722C9-0C52-4A01-9B7D-EE0AAA498491}">
      <dgm:prSet custT="1"/>
      <dgm:spPr/>
      <dgm:t>
        <a:bodyPr/>
        <a:lstStyle/>
        <a:p>
          <a:r>
            <a:rPr lang="ru-RU" sz="1400" b="1" smtClean="0"/>
            <a:t>Каждый десятый ребенок страдает от ожирения</a:t>
          </a:r>
          <a:endParaRPr lang="ru-RU" sz="1400" b="1"/>
        </a:p>
      </dgm:t>
    </dgm:pt>
    <dgm:pt modelId="{DD0B89EE-6067-48A3-A50A-8CC4DA2AE689}" type="parTrans" cxnId="{A2EEFED1-A9DC-4992-99B0-479EA7851630}">
      <dgm:prSet/>
      <dgm:spPr/>
      <dgm:t>
        <a:bodyPr/>
        <a:lstStyle/>
        <a:p>
          <a:endParaRPr lang="ru-RU"/>
        </a:p>
      </dgm:t>
    </dgm:pt>
    <dgm:pt modelId="{25066FA3-9DBE-4119-9600-32E683E1E416}" type="sibTrans" cxnId="{A2EEFED1-A9DC-4992-99B0-479EA7851630}">
      <dgm:prSet/>
      <dgm:spPr/>
      <dgm:t>
        <a:bodyPr/>
        <a:lstStyle/>
        <a:p>
          <a:endParaRPr lang="ru-RU"/>
        </a:p>
      </dgm:t>
    </dgm:pt>
    <dgm:pt modelId="{D25B70F8-1DBC-4A44-AED0-0DC6BD73526A}" type="pres">
      <dgm:prSet presAssocID="{CD439426-77E7-4379-9299-5CE7D35C84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1324A-ED5B-4048-AEBF-2FA0E2A71158}" type="pres">
      <dgm:prSet presAssocID="{91C329AC-E90C-44E2-B07D-085E6B2F705B}" presName="linNode" presStyleCnt="0"/>
      <dgm:spPr/>
      <dgm:t>
        <a:bodyPr/>
        <a:lstStyle/>
        <a:p>
          <a:endParaRPr lang="ru-RU"/>
        </a:p>
      </dgm:t>
    </dgm:pt>
    <dgm:pt modelId="{930B834F-026B-4BD5-9ADE-9D2A14C9FA31}" type="pres">
      <dgm:prSet presAssocID="{91C329AC-E90C-44E2-B07D-085E6B2F705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CB8D4-592E-4094-A36C-898D9275037C}" type="pres">
      <dgm:prSet presAssocID="{5305128F-C38F-4756-84DB-92D488EAA5CD}" presName="sp" presStyleCnt="0"/>
      <dgm:spPr/>
      <dgm:t>
        <a:bodyPr/>
        <a:lstStyle/>
        <a:p>
          <a:endParaRPr lang="ru-RU"/>
        </a:p>
      </dgm:t>
    </dgm:pt>
    <dgm:pt modelId="{6430C1DE-647B-47F5-9929-D374BC2694A7}" type="pres">
      <dgm:prSet presAssocID="{A722FEAF-6A35-4236-BFDF-B3CD950B859F}" presName="linNode" presStyleCnt="0"/>
      <dgm:spPr/>
      <dgm:t>
        <a:bodyPr/>
        <a:lstStyle/>
        <a:p>
          <a:endParaRPr lang="ru-RU"/>
        </a:p>
      </dgm:t>
    </dgm:pt>
    <dgm:pt modelId="{C98436D5-56FB-4BCF-86B3-C59F2E76AB8F}" type="pres">
      <dgm:prSet presAssocID="{A722FEAF-6A35-4236-BFDF-B3CD950B859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4A9B7-86ED-4746-B22F-E6EA200F5527}" type="pres">
      <dgm:prSet presAssocID="{703575C4-1B2C-4FCD-BC23-15E2E92D28D5}" presName="sp" presStyleCnt="0"/>
      <dgm:spPr/>
      <dgm:t>
        <a:bodyPr/>
        <a:lstStyle/>
        <a:p>
          <a:endParaRPr lang="ru-RU"/>
        </a:p>
      </dgm:t>
    </dgm:pt>
    <dgm:pt modelId="{068347EA-07E2-408E-AA4B-DE8A5AAA4F14}" type="pres">
      <dgm:prSet presAssocID="{533722C9-0C52-4A01-9B7D-EE0AAA498491}" presName="linNode" presStyleCnt="0"/>
      <dgm:spPr/>
      <dgm:t>
        <a:bodyPr/>
        <a:lstStyle/>
        <a:p>
          <a:endParaRPr lang="ru-RU"/>
        </a:p>
      </dgm:t>
    </dgm:pt>
    <dgm:pt modelId="{42D7845D-6BDE-44F0-A678-E3A1A893E51D}" type="pres">
      <dgm:prSet presAssocID="{533722C9-0C52-4A01-9B7D-EE0AAA49849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6222F-55F6-4D45-8548-2301A7B7744A}" type="presOf" srcId="{91C329AC-E90C-44E2-B07D-085E6B2F705B}" destId="{930B834F-026B-4BD5-9ADE-9D2A14C9FA31}" srcOrd="0" destOrd="0" presId="urn:microsoft.com/office/officeart/2005/8/layout/vList5"/>
    <dgm:cxn modelId="{4FFAE5DE-BDE7-4809-A014-3C9BB1918766}" type="presOf" srcId="{CD439426-77E7-4379-9299-5CE7D35C8489}" destId="{D25B70F8-1DBC-4A44-AED0-0DC6BD73526A}" srcOrd="0" destOrd="0" presId="urn:microsoft.com/office/officeart/2005/8/layout/vList5"/>
    <dgm:cxn modelId="{7613A573-F628-45CE-8F27-32C8422613E5}" srcId="{CD439426-77E7-4379-9299-5CE7D35C8489}" destId="{A722FEAF-6A35-4236-BFDF-B3CD950B859F}" srcOrd="1" destOrd="0" parTransId="{26937A4A-9BE2-4B96-A335-79860A074820}" sibTransId="{703575C4-1B2C-4FCD-BC23-15E2E92D28D5}"/>
    <dgm:cxn modelId="{A2EEFED1-A9DC-4992-99B0-479EA7851630}" srcId="{CD439426-77E7-4379-9299-5CE7D35C8489}" destId="{533722C9-0C52-4A01-9B7D-EE0AAA498491}" srcOrd="2" destOrd="0" parTransId="{DD0B89EE-6067-48A3-A50A-8CC4DA2AE689}" sibTransId="{25066FA3-9DBE-4119-9600-32E683E1E416}"/>
    <dgm:cxn modelId="{869FADDF-F817-4682-B62A-47264A09276E}" type="presOf" srcId="{A722FEAF-6A35-4236-BFDF-B3CD950B859F}" destId="{C98436D5-56FB-4BCF-86B3-C59F2E76AB8F}" srcOrd="0" destOrd="0" presId="urn:microsoft.com/office/officeart/2005/8/layout/vList5"/>
    <dgm:cxn modelId="{11555215-BD66-408F-BA3A-B70ED26AC8BD}" type="presOf" srcId="{533722C9-0C52-4A01-9B7D-EE0AAA498491}" destId="{42D7845D-6BDE-44F0-A678-E3A1A893E51D}" srcOrd="0" destOrd="0" presId="urn:microsoft.com/office/officeart/2005/8/layout/vList5"/>
    <dgm:cxn modelId="{39277383-A690-4A26-A59E-EB2583C5B139}" srcId="{CD439426-77E7-4379-9299-5CE7D35C8489}" destId="{91C329AC-E90C-44E2-B07D-085E6B2F705B}" srcOrd="0" destOrd="0" parTransId="{9584B867-E97F-4B2B-B32E-FF6C1F55CBF6}" sibTransId="{5305128F-C38F-4756-84DB-92D488EAA5CD}"/>
    <dgm:cxn modelId="{6D49076E-8DFF-4AF8-842D-15A9E6A98712}" type="presParOf" srcId="{D25B70F8-1DBC-4A44-AED0-0DC6BD73526A}" destId="{2C11324A-ED5B-4048-AEBF-2FA0E2A71158}" srcOrd="0" destOrd="0" presId="urn:microsoft.com/office/officeart/2005/8/layout/vList5"/>
    <dgm:cxn modelId="{9860446A-8AAD-4844-893A-277377A0ECC6}" type="presParOf" srcId="{2C11324A-ED5B-4048-AEBF-2FA0E2A71158}" destId="{930B834F-026B-4BD5-9ADE-9D2A14C9FA31}" srcOrd="0" destOrd="0" presId="urn:microsoft.com/office/officeart/2005/8/layout/vList5"/>
    <dgm:cxn modelId="{5C475E4A-B226-444E-B65F-694D3ECA6DBA}" type="presParOf" srcId="{D25B70F8-1DBC-4A44-AED0-0DC6BD73526A}" destId="{08BCB8D4-592E-4094-A36C-898D9275037C}" srcOrd="1" destOrd="0" presId="urn:microsoft.com/office/officeart/2005/8/layout/vList5"/>
    <dgm:cxn modelId="{1F58CB5D-D3F9-43D1-9E81-7B17EA0EC40E}" type="presParOf" srcId="{D25B70F8-1DBC-4A44-AED0-0DC6BD73526A}" destId="{6430C1DE-647B-47F5-9929-D374BC2694A7}" srcOrd="2" destOrd="0" presId="urn:microsoft.com/office/officeart/2005/8/layout/vList5"/>
    <dgm:cxn modelId="{4C441B3F-1821-42DB-8AC6-533A0AE6314F}" type="presParOf" srcId="{6430C1DE-647B-47F5-9929-D374BC2694A7}" destId="{C98436D5-56FB-4BCF-86B3-C59F2E76AB8F}" srcOrd="0" destOrd="0" presId="urn:microsoft.com/office/officeart/2005/8/layout/vList5"/>
    <dgm:cxn modelId="{E4094270-7C19-46BE-8243-BF5CA3237597}" type="presParOf" srcId="{D25B70F8-1DBC-4A44-AED0-0DC6BD73526A}" destId="{27B4A9B7-86ED-4746-B22F-E6EA200F5527}" srcOrd="3" destOrd="0" presId="urn:microsoft.com/office/officeart/2005/8/layout/vList5"/>
    <dgm:cxn modelId="{66DB11BF-5DF1-45C0-9203-99C9216505D3}" type="presParOf" srcId="{D25B70F8-1DBC-4A44-AED0-0DC6BD73526A}" destId="{068347EA-07E2-408E-AA4B-DE8A5AAA4F14}" srcOrd="4" destOrd="0" presId="urn:microsoft.com/office/officeart/2005/8/layout/vList5"/>
    <dgm:cxn modelId="{C599401C-3879-4B35-8D82-4DC277D83039}" type="presParOf" srcId="{068347EA-07E2-408E-AA4B-DE8A5AAA4F14}" destId="{42D7845D-6BDE-44F0-A678-E3A1A893E5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A8AF9B4-7B0D-45D1-B5DE-EA7CAFF78148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723408C-4986-4274-BA20-F5894A45CC58}">
      <dgm:prSet custT="1"/>
      <dgm:spPr/>
      <dgm:t>
        <a:bodyPr anchor="t"/>
        <a:lstStyle/>
        <a:p>
          <a:pPr rtl="0"/>
          <a:r>
            <a:rPr lang="ru-RU" sz="2800" dirty="0" smtClean="0"/>
            <a:t>Во всех этих продуктах очень много химии: </a:t>
          </a:r>
          <a:r>
            <a:rPr lang="ru-RU" sz="2800" dirty="0" smtClean="0">
              <a:solidFill>
                <a:srgbClr val="C00000"/>
              </a:solidFill>
            </a:rPr>
            <a:t>заменителей, красителей, растворителей. Действие многих этих веществ сопоставимо с действием ядов. </a:t>
          </a:r>
          <a:r>
            <a:rPr lang="ru-RU" sz="2800" dirty="0" smtClean="0"/>
            <a:t>Если есть много такой пищи, организм постепенно привыкает к яду и уже не посылает тревожных сигналов в виде высыпаний на коже, тошноты или головокружений. Постепенно ядовитые вещества накапливаются, и вспыхивает болезнь. Старайтесь избегать этих продуктов. </a:t>
          </a:r>
          <a:r>
            <a:rPr lang="ru-RU" sz="2800" dirty="0" smtClean="0">
              <a:solidFill>
                <a:srgbClr val="C00000"/>
              </a:solidFill>
            </a:rPr>
            <a:t>Молочные продукты, овощи, фрукты - вот что поможет растущему организму. </a:t>
          </a:r>
          <a:br>
            <a:rPr lang="ru-RU" sz="2800" dirty="0" smtClean="0">
              <a:solidFill>
                <a:srgbClr val="C00000"/>
              </a:solidFill>
            </a:rPr>
          </a:br>
          <a:r>
            <a:rPr lang="ru-RU" sz="2800" dirty="0" smtClean="0"/>
            <a:t> </a:t>
          </a:r>
          <a:br>
            <a:rPr lang="ru-RU" sz="2800" dirty="0" smtClean="0"/>
          </a:br>
          <a:endParaRPr lang="ru-RU" sz="2800" dirty="0"/>
        </a:p>
      </dgm:t>
    </dgm:pt>
    <dgm:pt modelId="{EFF3812D-88AD-45E7-A324-37DA9FEFAF6D}" type="parTrans" cxnId="{ED90D96A-FDB4-42C0-A9EF-6254F9EF3C16}">
      <dgm:prSet/>
      <dgm:spPr/>
      <dgm:t>
        <a:bodyPr/>
        <a:lstStyle/>
        <a:p>
          <a:endParaRPr lang="ru-RU"/>
        </a:p>
      </dgm:t>
    </dgm:pt>
    <dgm:pt modelId="{F8B21CAC-D0B5-4829-BE71-E5FD7F3DFD8F}" type="sibTrans" cxnId="{ED90D96A-FDB4-42C0-A9EF-6254F9EF3C16}">
      <dgm:prSet/>
      <dgm:spPr/>
      <dgm:t>
        <a:bodyPr/>
        <a:lstStyle/>
        <a:p>
          <a:endParaRPr lang="ru-RU"/>
        </a:p>
      </dgm:t>
    </dgm:pt>
    <dgm:pt modelId="{C5238B99-455A-4D92-8771-BC6D0E65F9BC}" type="pres">
      <dgm:prSet presAssocID="{8A8AF9B4-7B0D-45D1-B5DE-EA7CAFF78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E3CB8-2171-4C9C-91F9-0F05113E043D}" type="pres">
      <dgm:prSet presAssocID="{2723408C-4986-4274-BA20-F5894A45CC58}" presName="linNode" presStyleCnt="0"/>
      <dgm:spPr/>
      <dgm:t>
        <a:bodyPr/>
        <a:lstStyle/>
        <a:p>
          <a:endParaRPr lang="ru-RU"/>
        </a:p>
      </dgm:t>
    </dgm:pt>
    <dgm:pt modelId="{02250C23-3592-4788-A9D7-5FED920A91C9}" type="pres">
      <dgm:prSet presAssocID="{2723408C-4986-4274-BA20-F5894A45CC58}" presName="parentText" presStyleLbl="node1" presStyleIdx="0" presStyleCnt="1" custScaleX="234405" custScaleY="100098" custLinFactNeighborX="18560" custLinFactNeighborY="-6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0D96A-FDB4-42C0-A9EF-6254F9EF3C16}" srcId="{8A8AF9B4-7B0D-45D1-B5DE-EA7CAFF78148}" destId="{2723408C-4986-4274-BA20-F5894A45CC58}" srcOrd="0" destOrd="0" parTransId="{EFF3812D-88AD-45E7-A324-37DA9FEFAF6D}" sibTransId="{F8B21CAC-D0B5-4829-BE71-E5FD7F3DFD8F}"/>
    <dgm:cxn modelId="{DCB70F7E-96F5-40D5-996A-28888A27BE8E}" type="presOf" srcId="{2723408C-4986-4274-BA20-F5894A45CC58}" destId="{02250C23-3592-4788-A9D7-5FED920A91C9}" srcOrd="0" destOrd="0" presId="urn:microsoft.com/office/officeart/2005/8/layout/vList5"/>
    <dgm:cxn modelId="{E44F9C8E-D379-4B35-866C-DE2A21AF063F}" type="presOf" srcId="{8A8AF9B4-7B0D-45D1-B5DE-EA7CAFF78148}" destId="{C5238B99-455A-4D92-8771-BC6D0E65F9BC}" srcOrd="0" destOrd="0" presId="urn:microsoft.com/office/officeart/2005/8/layout/vList5"/>
    <dgm:cxn modelId="{9AD9AC10-4B51-454F-B32F-70EC318137CC}" type="presParOf" srcId="{C5238B99-455A-4D92-8771-BC6D0E65F9BC}" destId="{65DE3CB8-2171-4C9C-91F9-0F05113E043D}" srcOrd="0" destOrd="0" presId="urn:microsoft.com/office/officeart/2005/8/layout/vList5"/>
    <dgm:cxn modelId="{ADABFA3F-9DE7-43CD-8988-C6B6F6090389}" type="presParOf" srcId="{65DE3CB8-2171-4C9C-91F9-0F05113E043D}" destId="{02250C23-3592-4788-A9D7-5FED920A91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71C3D-5741-40AF-A7D9-6E85EF8D171D}" type="doc">
      <dgm:prSet loTypeId="urn:microsoft.com/office/officeart/2005/8/layout/target3" loCatId="relationship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54CBEC4B-5005-4FE5-A0E1-B3B92D25A28D}">
      <dgm:prSet/>
      <dgm:spPr/>
      <dgm:t>
        <a:bodyPr/>
        <a:lstStyle/>
        <a:p>
          <a:pPr rtl="0"/>
          <a:r>
            <a:rPr lang="ru-RU" b="1" smtClean="0"/>
            <a:t>классный час о</a:t>
          </a:r>
          <a:endParaRPr lang="ru-RU"/>
        </a:p>
      </dgm:t>
    </dgm:pt>
    <dgm:pt modelId="{A249048C-03D7-4317-884A-C29734F1C7A8}" type="parTrans" cxnId="{F36BAC86-5EEE-42D3-9023-C23FECA55D03}">
      <dgm:prSet/>
      <dgm:spPr/>
      <dgm:t>
        <a:bodyPr/>
        <a:lstStyle/>
        <a:p>
          <a:endParaRPr lang="ru-RU"/>
        </a:p>
      </dgm:t>
    </dgm:pt>
    <dgm:pt modelId="{5460B643-BE63-4FA0-A27F-DCA7660C5AA8}" type="sibTrans" cxnId="{F36BAC86-5EEE-42D3-9023-C23FECA55D03}">
      <dgm:prSet/>
      <dgm:spPr/>
      <dgm:t>
        <a:bodyPr/>
        <a:lstStyle/>
        <a:p>
          <a:endParaRPr lang="ru-RU"/>
        </a:p>
      </dgm:t>
    </dgm:pt>
    <dgm:pt modelId="{B5F362FE-1CB9-4CB7-A572-3021D241F7D7}">
      <dgm:prSet/>
      <dgm:spPr/>
      <dgm:t>
        <a:bodyPr/>
        <a:lstStyle/>
        <a:p>
          <a:pPr rtl="0"/>
          <a:r>
            <a:rPr lang="ru-RU" b="1" dirty="0" smtClean="0"/>
            <a:t>здоровом образе </a:t>
          </a:r>
          <a:endParaRPr lang="ru-RU" dirty="0"/>
        </a:p>
      </dgm:t>
    </dgm:pt>
    <dgm:pt modelId="{42A177E3-01DD-4AC3-B77F-C2B2A5CD2C06}" type="parTrans" cxnId="{26DD9FD1-65F0-4F78-B780-6C6D36AB8D3D}">
      <dgm:prSet/>
      <dgm:spPr/>
      <dgm:t>
        <a:bodyPr/>
        <a:lstStyle/>
        <a:p>
          <a:endParaRPr lang="ru-RU"/>
        </a:p>
      </dgm:t>
    </dgm:pt>
    <dgm:pt modelId="{671E04D6-1D5E-4427-9F03-64947012F7C4}" type="sibTrans" cxnId="{26DD9FD1-65F0-4F78-B780-6C6D36AB8D3D}">
      <dgm:prSet/>
      <dgm:spPr/>
      <dgm:t>
        <a:bodyPr/>
        <a:lstStyle/>
        <a:p>
          <a:endParaRPr lang="ru-RU"/>
        </a:p>
      </dgm:t>
    </dgm:pt>
    <dgm:pt modelId="{93E0E505-1D33-43F6-9953-ABFB0DA30B02}">
      <dgm:prSet/>
      <dgm:spPr/>
      <dgm:t>
        <a:bodyPr/>
        <a:lstStyle/>
        <a:p>
          <a:pPr rtl="0"/>
          <a:r>
            <a:rPr lang="ru-RU" b="1" smtClean="0"/>
            <a:t>жизни</a:t>
          </a:r>
          <a:endParaRPr lang="ru-RU"/>
        </a:p>
      </dgm:t>
    </dgm:pt>
    <dgm:pt modelId="{F1F229A4-7D84-48E2-8E0A-5DAC57D89FB2}" type="parTrans" cxnId="{A7A46A5D-EC14-4AF9-81D2-424528B97A84}">
      <dgm:prSet/>
      <dgm:spPr/>
      <dgm:t>
        <a:bodyPr/>
        <a:lstStyle/>
        <a:p>
          <a:endParaRPr lang="ru-RU"/>
        </a:p>
      </dgm:t>
    </dgm:pt>
    <dgm:pt modelId="{431EDD77-84DC-499D-9583-CD3B819CECF4}" type="sibTrans" cxnId="{A7A46A5D-EC14-4AF9-81D2-424528B97A84}">
      <dgm:prSet/>
      <dgm:spPr/>
      <dgm:t>
        <a:bodyPr/>
        <a:lstStyle/>
        <a:p>
          <a:endParaRPr lang="ru-RU"/>
        </a:p>
      </dgm:t>
    </dgm:pt>
    <dgm:pt modelId="{803E485A-6C47-4FE1-8527-237E41F15C6D}" type="pres">
      <dgm:prSet presAssocID="{D9A71C3D-5741-40AF-A7D9-6E85EF8D17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02B902-24CF-4B92-99A9-934D12B49F1E}" type="pres">
      <dgm:prSet presAssocID="{54CBEC4B-5005-4FE5-A0E1-B3B92D25A28D}" presName="circle1" presStyleLbl="node1" presStyleIdx="0" presStyleCnt="3"/>
      <dgm:spPr/>
    </dgm:pt>
    <dgm:pt modelId="{43D24F0B-39E4-4124-A090-123F0B8B8D5B}" type="pres">
      <dgm:prSet presAssocID="{54CBEC4B-5005-4FE5-A0E1-B3B92D25A28D}" presName="space" presStyleCnt="0"/>
      <dgm:spPr/>
    </dgm:pt>
    <dgm:pt modelId="{75B4EC25-5688-49F3-ACC7-F47EEC03A154}" type="pres">
      <dgm:prSet presAssocID="{54CBEC4B-5005-4FE5-A0E1-B3B92D25A28D}" presName="rect1" presStyleLbl="alignAcc1" presStyleIdx="0" presStyleCnt="3"/>
      <dgm:spPr/>
      <dgm:t>
        <a:bodyPr/>
        <a:lstStyle/>
        <a:p>
          <a:endParaRPr lang="ru-RU"/>
        </a:p>
      </dgm:t>
    </dgm:pt>
    <dgm:pt modelId="{01DE49A4-BCE8-4A1F-9F69-DE894BF3FEEC}" type="pres">
      <dgm:prSet presAssocID="{B5F362FE-1CB9-4CB7-A572-3021D241F7D7}" presName="vertSpace2" presStyleLbl="node1" presStyleIdx="0" presStyleCnt="3"/>
      <dgm:spPr/>
    </dgm:pt>
    <dgm:pt modelId="{56BB88EE-8F77-4BD6-9A98-ACBBEE73F6A5}" type="pres">
      <dgm:prSet presAssocID="{B5F362FE-1CB9-4CB7-A572-3021D241F7D7}" presName="circle2" presStyleLbl="node1" presStyleIdx="1" presStyleCnt="3"/>
      <dgm:spPr/>
    </dgm:pt>
    <dgm:pt modelId="{90E4F0B9-1C9A-4D1A-86D1-6BF27FF3A096}" type="pres">
      <dgm:prSet presAssocID="{B5F362FE-1CB9-4CB7-A572-3021D241F7D7}" presName="rect2" presStyleLbl="alignAcc1" presStyleIdx="1" presStyleCnt="3"/>
      <dgm:spPr/>
      <dgm:t>
        <a:bodyPr/>
        <a:lstStyle/>
        <a:p>
          <a:endParaRPr lang="ru-RU"/>
        </a:p>
      </dgm:t>
    </dgm:pt>
    <dgm:pt modelId="{33C18289-0609-4E39-BBBC-B6E8AABD0E7A}" type="pres">
      <dgm:prSet presAssocID="{93E0E505-1D33-43F6-9953-ABFB0DA30B02}" presName="vertSpace3" presStyleLbl="node1" presStyleIdx="1" presStyleCnt="3"/>
      <dgm:spPr/>
    </dgm:pt>
    <dgm:pt modelId="{BB3F9F8F-AFF8-4937-8C61-80FDBB0F04E4}" type="pres">
      <dgm:prSet presAssocID="{93E0E505-1D33-43F6-9953-ABFB0DA30B02}" presName="circle3" presStyleLbl="node1" presStyleIdx="2" presStyleCnt="3"/>
      <dgm:spPr/>
    </dgm:pt>
    <dgm:pt modelId="{5690E745-1A52-490E-A28E-966DE1B0034E}" type="pres">
      <dgm:prSet presAssocID="{93E0E505-1D33-43F6-9953-ABFB0DA30B02}" presName="rect3" presStyleLbl="alignAcc1" presStyleIdx="2" presStyleCnt="3"/>
      <dgm:spPr/>
      <dgm:t>
        <a:bodyPr/>
        <a:lstStyle/>
        <a:p>
          <a:endParaRPr lang="ru-RU"/>
        </a:p>
      </dgm:t>
    </dgm:pt>
    <dgm:pt modelId="{56E8B8D6-4990-4AF4-813C-3FDEEDFE753F}" type="pres">
      <dgm:prSet presAssocID="{54CBEC4B-5005-4FE5-A0E1-B3B92D25A28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9B73C-7E5D-4017-BD5E-EDC15BDBA751}" type="pres">
      <dgm:prSet presAssocID="{B5F362FE-1CB9-4CB7-A572-3021D241F7D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92E30-6749-47B7-8592-B88BA03D9B6B}" type="pres">
      <dgm:prSet presAssocID="{93E0E505-1D33-43F6-9953-ABFB0DA30B0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3A270-8A03-490D-AA30-26D7AF976EC0}" type="presOf" srcId="{D9A71C3D-5741-40AF-A7D9-6E85EF8D171D}" destId="{803E485A-6C47-4FE1-8527-237E41F15C6D}" srcOrd="0" destOrd="0" presId="urn:microsoft.com/office/officeart/2005/8/layout/target3"/>
    <dgm:cxn modelId="{9D958399-B445-40AD-AE13-A67A8174990D}" type="presOf" srcId="{93E0E505-1D33-43F6-9953-ABFB0DA30B02}" destId="{3F492E30-6749-47B7-8592-B88BA03D9B6B}" srcOrd="1" destOrd="0" presId="urn:microsoft.com/office/officeart/2005/8/layout/target3"/>
    <dgm:cxn modelId="{212C2CBB-E147-403B-BF6F-C725887FEDB4}" type="presOf" srcId="{B5F362FE-1CB9-4CB7-A572-3021D241F7D7}" destId="{90E4F0B9-1C9A-4D1A-86D1-6BF27FF3A096}" srcOrd="0" destOrd="0" presId="urn:microsoft.com/office/officeart/2005/8/layout/target3"/>
    <dgm:cxn modelId="{A7A46A5D-EC14-4AF9-81D2-424528B97A84}" srcId="{D9A71C3D-5741-40AF-A7D9-6E85EF8D171D}" destId="{93E0E505-1D33-43F6-9953-ABFB0DA30B02}" srcOrd="2" destOrd="0" parTransId="{F1F229A4-7D84-48E2-8E0A-5DAC57D89FB2}" sibTransId="{431EDD77-84DC-499D-9583-CD3B819CECF4}"/>
    <dgm:cxn modelId="{C933D7B5-8D4A-4C92-A508-8C6AD8D29F5D}" type="presOf" srcId="{54CBEC4B-5005-4FE5-A0E1-B3B92D25A28D}" destId="{75B4EC25-5688-49F3-ACC7-F47EEC03A154}" srcOrd="0" destOrd="0" presId="urn:microsoft.com/office/officeart/2005/8/layout/target3"/>
    <dgm:cxn modelId="{CC3AD1D0-960D-4F05-995D-68AE62923203}" type="presOf" srcId="{B5F362FE-1CB9-4CB7-A572-3021D241F7D7}" destId="{5499B73C-7E5D-4017-BD5E-EDC15BDBA751}" srcOrd="1" destOrd="0" presId="urn:microsoft.com/office/officeart/2005/8/layout/target3"/>
    <dgm:cxn modelId="{3DB7323E-29C4-49DD-A277-93AF07C88A3B}" type="presOf" srcId="{93E0E505-1D33-43F6-9953-ABFB0DA30B02}" destId="{5690E745-1A52-490E-A28E-966DE1B0034E}" srcOrd="0" destOrd="0" presId="urn:microsoft.com/office/officeart/2005/8/layout/target3"/>
    <dgm:cxn modelId="{A0BEEA4F-8FCD-4334-A861-96E3D56ED98C}" type="presOf" srcId="{54CBEC4B-5005-4FE5-A0E1-B3B92D25A28D}" destId="{56E8B8D6-4990-4AF4-813C-3FDEEDFE753F}" srcOrd="1" destOrd="0" presId="urn:microsoft.com/office/officeart/2005/8/layout/target3"/>
    <dgm:cxn modelId="{F36BAC86-5EEE-42D3-9023-C23FECA55D03}" srcId="{D9A71C3D-5741-40AF-A7D9-6E85EF8D171D}" destId="{54CBEC4B-5005-4FE5-A0E1-B3B92D25A28D}" srcOrd="0" destOrd="0" parTransId="{A249048C-03D7-4317-884A-C29734F1C7A8}" sibTransId="{5460B643-BE63-4FA0-A27F-DCA7660C5AA8}"/>
    <dgm:cxn modelId="{26DD9FD1-65F0-4F78-B780-6C6D36AB8D3D}" srcId="{D9A71C3D-5741-40AF-A7D9-6E85EF8D171D}" destId="{B5F362FE-1CB9-4CB7-A572-3021D241F7D7}" srcOrd="1" destOrd="0" parTransId="{42A177E3-01DD-4AC3-B77F-C2B2A5CD2C06}" sibTransId="{671E04D6-1D5E-4427-9F03-64947012F7C4}"/>
    <dgm:cxn modelId="{8BCFAF5E-81BD-41B3-BE36-B086AB839887}" type="presParOf" srcId="{803E485A-6C47-4FE1-8527-237E41F15C6D}" destId="{D402B902-24CF-4B92-99A9-934D12B49F1E}" srcOrd="0" destOrd="0" presId="urn:microsoft.com/office/officeart/2005/8/layout/target3"/>
    <dgm:cxn modelId="{CC3F9C5B-9E82-48DA-AE9D-BDEC7E41459B}" type="presParOf" srcId="{803E485A-6C47-4FE1-8527-237E41F15C6D}" destId="{43D24F0B-39E4-4124-A090-123F0B8B8D5B}" srcOrd="1" destOrd="0" presId="urn:microsoft.com/office/officeart/2005/8/layout/target3"/>
    <dgm:cxn modelId="{DA9272A3-6BBD-4AFD-B743-BD2D97DE7D7B}" type="presParOf" srcId="{803E485A-6C47-4FE1-8527-237E41F15C6D}" destId="{75B4EC25-5688-49F3-ACC7-F47EEC03A154}" srcOrd="2" destOrd="0" presId="urn:microsoft.com/office/officeart/2005/8/layout/target3"/>
    <dgm:cxn modelId="{43342B99-795E-44B2-9136-BAF1D7140FE6}" type="presParOf" srcId="{803E485A-6C47-4FE1-8527-237E41F15C6D}" destId="{01DE49A4-BCE8-4A1F-9F69-DE894BF3FEEC}" srcOrd="3" destOrd="0" presId="urn:microsoft.com/office/officeart/2005/8/layout/target3"/>
    <dgm:cxn modelId="{2C9FE22C-15A4-44FA-ACB8-65CBF0B158A0}" type="presParOf" srcId="{803E485A-6C47-4FE1-8527-237E41F15C6D}" destId="{56BB88EE-8F77-4BD6-9A98-ACBBEE73F6A5}" srcOrd="4" destOrd="0" presId="urn:microsoft.com/office/officeart/2005/8/layout/target3"/>
    <dgm:cxn modelId="{32C17CAC-7BB2-4EFA-A626-9C90AECA99DA}" type="presParOf" srcId="{803E485A-6C47-4FE1-8527-237E41F15C6D}" destId="{90E4F0B9-1C9A-4D1A-86D1-6BF27FF3A096}" srcOrd="5" destOrd="0" presId="urn:microsoft.com/office/officeart/2005/8/layout/target3"/>
    <dgm:cxn modelId="{87F1E9E5-F0B2-4CC5-86C6-AF7A56C85F32}" type="presParOf" srcId="{803E485A-6C47-4FE1-8527-237E41F15C6D}" destId="{33C18289-0609-4E39-BBBC-B6E8AABD0E7A}" srcOrd="6" destOrd="0" presId="urn:microsoft.com/office/officeart/2005/8/layout/target3"/>
    <dgm:cxn modelId="{86A3F59E-475F-4AB4-B78A-9A11506DE42E}" type="presParOf" srcId="{803E485A-6C47-4FE1-8527-237E41F15C6D}" destId="{BB3F9F8F-AFF8-4937-8C61-80FDBB0F04E4}" srcOrd="7" destOrd="0" presId="urn:microsoft.com/office/officeart/2005/8/layout/target3"/>
    <dgm:cxn modelId="{DA464EAA-F750-4752-A868-74CE67D60B87}" type="presParOf" srcId="{803E485A-6C47-4FE1-8527-237E41F15C6D}" destId="{5690E745-1A52-490E-A28E-966DE1B0034E}" srcOrd="8" destOrd="0" presId="urn:microsoft.com/office/officeart/2005/8/layout/target3"/>
    <dgm:cxn modelId="{1850DD8B-1D40-48BF-83D0-468F36D86D57}" type="presParOf" srcId="{803E485A-6C47-4FE1-8527-237E41F15C6D}" destId="{56E8B8D6-4990-4AF4-813C-3FDEEDFE753F}" srcOrd="9" destOrd="0" presId="urn:microsoft.com/office/officeart/2005/8/layout/target3"/>
    <dgm:cxn modelId="{5F0B86F5-A69E-4159-800D-D07C004D9C83}" type="presParOf" srcId="{803E485A-6C47-4FE1-8527-237E41F15C6D}" destId="{5499B73C-7E5D-4017-BD5E-EDC15BDBA751}" srcOrd="10" destOrd="0" presId="urn:microsoft.com/office/officeart/2005/8/layout/target3"/>
    <dgm:cxn modelId="{E430C924-0428-43F6-8FAA-574EEE27D10D}" type="presParOf" srcId="{803E485A-6C47-4FE1-8527-237E41F15C6D}" destId="{3F492E30-6749-47B7-8592-B88BA03D9B6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6B896BD-3C0B-4AB3-850A-866B14B0663F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D936DA6-0265-486B-84BC-F60320A92B62}">
      <dgm:prSet custT="1"/>
      <dgm:spPr/>
      <dgm:t>
        <a:bodyPr anchor="t"/>
        <a:lstStyle/>
        <a:p>
          <a:pPr algn="ctr" rtl="0"/>
          <a:r>
            <a:rPr lang="ru-RU" sz="3200" b="1" dirty="0" smtClean="0"/>
            <a:t>Полезная десятка</a:t>
          </a:r>
          <a:br>
            <a:rPr lang="ru-RU" sz="3200" b="1" dirty="0" smtClean="0"/>
          </a:br>
          <a:endParaRPr lang="ru-RU" sz="3200" dirty="0"/>
        </a:p>
      </dgm:t>
    </dgm:pt>
    <dgm:pt modelId="{C3BF2C36-E85A-4088-B8FF-B642FA75BC31}" type="parTrans" cxnId="{E8915F86-1EEC-4B20-AF48-D7D81CCBF4F5}">
      <dgm:prSet/>
      <dgm:spPr/>
      <dgm:t>
        <a:bodyPr/>
        <a:lstStyle/>
        <a:p>
          <a:endParaRPr lang="ru-RU"/>
        </a:p>
      </dgm:t>
    </dgm:pt>
    <dgm:pt modelId="{CD92B3FF-1AAD-4CF8-B4FC-2F56B0B31418}" type="sibTrans" cxnId="{E8915F86-1EEC-4B20-AF48-D7D81CCBF4F5}">
      <dgm:prSet/>
      <dgm:spPr/>
      <dgm:t>
        <a:bodyPr/>
        <a:lstStyle/>
        <a:p>
          <a:endParaRPr lang="ru-RU"/>
        </a:p>
      </dgm:t>
    </dgm:pt>
    <dgm:pt modelId="{37C629FA-DFF4-4D95-8DED-5B446ED63768}" type="pres">
      <dgm:prSet presAssocID="{D6B896BD-3C0B-4AB3-850A-866B14B066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87B85-B850-4637-9E8D-94E2B2587BE8}" type="pres">
      <dgm:prSet presAssocID="{5D936DA6-0265-486B-84BC-F60320A92B62}" presName="parentText" presStyleLbl="node1" presStyleIdx="0" presStyleCnt="1" custScaleY="64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15F86-1EEC-4B20-AF48-D7D81CCBF4F5}" srcId="{D6B896BD-3C0B-4AB3-850A-866B14B0663F}" destId="{5D936DA6-0265-486B-84BC-F60320A92B62}" srcOrd="0" destOrd="0" parTransId="{C3BF2C36-E85A-4088-B8FF-B642FA75BC31}" sibTransId="{CD92B3FF-1AAD-4CF8-B4FC-2F56B0B31418}"/>
    <dgm:cxn modelId="{97DBCEEA-454B-41A2-B20C-597DADA1921F}" type="presOf" srcId="{5D936DA6-0265-486B-84BC-F60320A92B62}" destId="{6F287B85-B850-4637-9E8D-94E2B2587BE8}" srcOrd="0" destOrd="0" presId="urn:microsoft.com/office/officeart/2005/8/layout/vList2"/>
    <dgm:cxn modelId="{81E8EC09-04CD-4F09-8F02-4951539F74AB}" type="presOf" srcId="{D6B896BD-3C0B-4AB3-850A-866B14B0663F}" destId="{37C629FA-DFF4-4D95-8DED-5B446ED63768}" srcOrd="0" destOrd="0" presId="urn:microsoft.com/office/officeart/2005/8/layout/vList2"/>
    <dgm:cxn modelId="{3DBB2451-C15D-4441-868E-FEACCEEDB81C}" type="presParOf" srcId="{37C629FA-DFF4-4D95-8DED-5B446ED63768}" destId="{6F287B85-B850-4637-9E8D-94E2B2587B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1DA0D85-20E4-4538-B374-77A643C47A4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AD988-A512-4AFA-AC6B-3483C9A3A8B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Яблоки</a:t>
          </a:r>
          <a:endParaRPr lang="ru-RU" dirty="0"/>
        </a:p>
      </dgm:t>
    </dgm:pt>
    <dgm:pt modelId="{D189BC7A-4EEB-485F-9475-F9A18ED1C644}" type="parTrans" cxnId="{1BEC3F36-862C-4330-8964-0D4ED53D6E74}">
      <dgm:prSet/>
      <dgm:spPr/>
      <dgm:t>
        <a:bodyPr/>
        <a:lstStyle/>
        <a:p>
          <a:endParaRPr lang="ru-RU"/>
        </a:p>
      </dgm:t>
    </dgm:pt>
    <dgm:pt modelId="{BA72C4B9-7DCD-485D-B0A7-7C760D7A6719}" type="sibTrans" cxnId="{1BEC3F36-862C-4330-8964-0D4ED53D6E74}">
      <dgm:prSet/>
      <dgm:spPr/>
      <dgm:t>
        <a:bodyPr/>
        <a:lstStyle/>
        <a:p>
          <a:endParaRPr lang="ru-RU"/>
        </a:p>
      </dgm:t>
    </dgm:pt>
    <dgm:pt modelId="{94827B6B-E09C-48D0-8AED-0551A842E532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Лук</a:t>
          </a:r>
          <a:endParaRPr lang="ru-RU" dirty="0"/>
        </a:p>
      </dgm:t>
    </dgm:pt>
    <dgm:pt modelId="{73F9AD7D-7865-401D-B365-5C1C500CD9AE}" type="parTrans" cxnId="{3D4E4479-F613-4396-973F-2BEDB13EFBE3}">
      <dgm:prSet/>
      <dgm:spPr/>
      <dgm:t>
        <a:bodyPr/>
        <a:lstStyle/>
        <a:p>
          <a:endParaRPr lang="ru-RU"/>
        </a:p>
      </dgm:t>
    </dgm:pt>
    <dgm:pt modelId="{C2259911-46B5-4F6D-A1E2-81192E0D5E18}" type="sibTrans" cxnId="{3D4E4479-F613-4396-973F-2BEDB13EFBE3}">
      <dgm:prSet/>
      <dgm:spPr/>
      <dgm:t>
        <a:bodyPr/>
        <a:lstStyle/>
        <a:p>
          <a:endParaRPr lang="ru-RU"/>
        </a:p>
      </dgm:t>
    </dgm:pt>
    <dgm:pt modelId="{AB0A0CC3-D9B2-4D8C-9426-7CB00B447B6F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Чеснок</a:t>
          </a:r>
          <a:endParaRPr lang="ru-RU" dirty="0"/>
        </a:p>
      </dgm:t>
    </dgm:pt>
    <dgm:pt modelId="{7E42A676-8D61-41F9-9997-02C54FDE7AD5}" type="parTrans" cxnId="{00073BA7-2940-4984-B5E5-82CD434E59D0}">
      <dgm:prSet/>
      <dgm:spPr/>
      <dgm:t>
        <a:bodyPr/>
        <a:lstStyle/>
        <a:p>
          <a:endParaRPr lang="ru-RU"/>
        </a:p>
      </dgm:t>
    </dgm:pt>
    <dgm:pt modelId="{6060F050-85DA-43EC-BDE7-D736FFCE7852}" type="sibTrans" cxnId="{00073BA7-2940-4984-B5E5-82CD434E59D0}">
      <dgm:prSet/>
      <dgm:spPr/>
      <dgm:t>
        <a:bodyPr/>
        <a:lstStyle/>
        <a:p>
          <a:endParaRPr lang="ru-RU"/>
        </a:p>
      </dgm:t>
    </dgm:pt>
    <dgm:pt modelId="{A69D9997-852B-4A05-B977-00419EE56973}">
      <dgm:prSet phldrT="[Текст]"/>
      <dgm:spPr/>
      <dgm:t>
        <a:bodyPr/>
        <a:lstStyle/>
        <a:p>
          <a:r>
            <a:rPr lang="ru-RU" b="1" i="1" dirty="0" smtClean="0"/>
            <a:t>Морковь</a:t>
          </a:r>
          <a:endParaRPr lang="ru-RU" dirty="0"/>
        </a:p>
      </dgm:t>
    </dgm:pt>
    <dgm:pt modelId="{34006A14-2C6D-4957-B251-B403708C8BA4}" type="parTrans" cxnId="{EF6F5811-2AD2-48BC-9F4A-62B328697244}">
      <dgm:prSet/>
      <dgm:spPr/>
      <dgm:t>
        <a:bodyPr/>
        <a:lstStyle/>
        <a:p>
          <a:endParaRPr lang="ru-RU"/>
        </a:p>
      </dgm:t>
    </dgm:pt>
    <dgm:pt modelId="{8632BBE9-9BB1-4BD5-A2FF-E59A4095A684}" type="sibTrans" cxnId="{EF6F5811-2AD2-48BC-9F4A-62B328697244}">
      <dgm:prSet/>
      <dgm:spPr/>
      <dgm:t>
        <a:bodyPr/>
        <a:lstStyle/>
        <a:p>
          <a:endParaRPr lang="ru-RU"/>
        </a:p>
      </dgm:t>
    </dgm:pt>
    <dgm:pt modelId="{930E2D8D-E4A3-40AC-83AE-25FE4FA4A28C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Грецкий орех</a:t>
          </a:r>
          <a:endParaRPr lang="ru-RU" dirty="0"/>
        </a:p>
      </dgm:t>
    </dgm:pt>
    <dgm:pt modelId="{F71A1189-CD56-437C-AA49-CE20164DDF08}" type="parTrans" cxnId="{09AF993A-CA88-4D50-AF8A-455BF86133B5}">
      <dgm:prSet/>
      <dgm:spPr/>
      <dgm:t>
        <a:bodyPr/>
        <a:lstStyle/>
        <a:p>
          <a:endParaRPr lang="ru-RU"/>
        </a:p>
      </dgm:t>
    </dgm:pt>
    <dgm:pt modelId="{46C821A6-7526-4A77-9845-0BB40C630A3A}" type="sibTrans" cxnId="{09AF993A-CA88-4D50-AF8A-455BF86133B5}">
      <dgm:prSet/>
      <dgm:spPr/>
      <dgm:t>
        <a:bodyPr/>
        <a:lstStyle/>
        <a:p>
          <a:endParaRPr lang="ru-RU"/>
        </a:p>
      </dgm:t>
    </dgm:pt>
    <dgm:pt modelId="{26ECF1EC-01BE-462E-93A7-B251B9C4BF4B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Рыба</a:t>
          </a:r>
          <a:endParaRPr lang="ru-RU" dirty="0"/>
        </a:p>
      </dgm:t>
    </dgm:pt>
    <dgm:pt modelId="{439C6496-6F5C-4EA7-ADAB-69C142471D56}" type="parTrans" cxnId="{3666279E-89DF-43BA-AF91-BB162E2368EC}">
      <dgm:prSet/>
      <dgm:spPr/>
      <dgm:t>
        <a:bodyPr/>
        <a:lstStyle/>
        <a:p>
          <a:endParaRPr lang="ru-RU"/>
        </a:p>
      </dgm:t>
    </dgm:pt>
    <dgm:pt modelId="{9A368C3B-E8A0-423D-BA26-F49353F991B1}" type="sibTrans" cxnId="{3666279E-89DF-43BA-AF91-BB162E2368EC}">
      <dgm:prSet/>
      <dgm:spPr/>
      <dgm:t>
        <a:bodyPr/>
        <a:lstStyle/>
        <a:p>
          <a:endParaRPr lang="ru-RU"/>
        </a:p>
      </dgm:t>
    </dgm:pt>
    <dgm:pt modelId="{FA393A6A-A905-4340-A0E8-74CE2E973F8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Молоко</a:t>
          </a:r>
          <a:endParaRPr lang="ru-RU" dirty="0"/>
        </a:p>
      </dgm:t>
    </dgm:pt>
    <dgm:pt modelId="{3EEAD28C-3E0F-4FF1-B61B-A947195F5731}" type="parTrans" cxnId="{584BE046-D743-44F4-838F-90302A5A5E8A}">
      <dgm:prSet/>
      <dgm:spPr/>
      <dgm:t>
        <a:bodyPr/>
        <a:lstStyle/>
        <a:p>
          <a:endParaRPr lang="ru-RU"/>
        </a:p>
      </dgm:t>
    </dgm:pt>
    <dgm:pt modelId="{3E7E7644-4C2F-42C5-912F-5FD912C88791}" type="sibTrans" cxnId="{584BE046-D743-44F4-838F-90302A5A5E8A}">
      <dgm:prSet/>
      <dgm:spPr/>
      <dgm:t>
        <a:bodyPr/>
        <a:lstStyle/>
        <a:p>
          <a:endParaRPr lang="ru-RU"/>
        </a:p>
      </dgm:t>
    </dgm:pt>
    <dgm:pt modelId="{973EED44-402E-4461-ADC2-B265E36C820D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Мёд</a:t>
          </a:r>
          <a:endParaRPr lang="ru-RU" dirty="0"/>
        </a:p>
      </dgm:t>
    </dgm:pt>
    <dgm:pt modelId="{87DAE23C-FD6F-4B25-BFE5-13B680C32774}" type="parTrans" cxnId="{80588B5F-54F9-4FE5-BC2C-6669FED0AD23}">
      <dgm:prSet/>
      <dgm:spPr/>
      <dgm:t>
        <a:bodyPr/>
        <a:lstStyle/>
        <a:p>
          <a:endParaRPr lang="ru-RU"/>
        </a:p>
      </dgm:t>
    </dgm:pt>
    <dgm:pt modelId="{D5146C09-FBE2-4A84-917B-4A52677D5542}" type="sibTrans" cxnId="{80588B5F-54F9-4FE5-BC2C-6669FED0AD23}">
      <dgm:prSet/>
      <dgm:spPr/>
      <dgm:t>
        <a:bodyPr/>
        <a:lstStyle/>
        <a:p>
          <a:endParaRPr lang="ru-RU"/>
        </a:p>
      </dgm:t>
    </dgm:pt>
    <dgm:pt modelId="{0BE426D9-A3C1-4918-BA6C-8C695630AEA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Бананы</a:t>
          </a:r>
          <a:endParaRPr lang="ru-RU" dirty="0"/>
        </a:p>
      </dgm:t>
    </dgm:pt>
    <dgm:pt modelId="{8B90676B-E006-4526-9170-45436CFCC99A}" type="parTrans" cxnId="{5F76145E-9DC7-46E7-9DA1-C324199A1653}">
      <dgm:prSet/>
      <dgm:spPr/>
      <dgm:t>
        <a:bodyPr/>
        <a:lstStyle/>
        <a:p>
          <a:endParaRPr lang="ru-RU"/>
        </a:p>
      </dgm:t>
    </dgm:pt>
    <dgm:pt modelId="{4073CFF5-2E43-4236-AB83-DBEAF87E9BF6}" type="sibTrans" cxnId="{5F76145E-9DC7-46E7-9DA1-C324199A1653}">
      <dgm:prSet/>
      <dgm:spPr/>
      <dgm:t>
        <a:bodyPr/>
        <a:lstStyle/>
        <a:p>
          <a:endParaRPr lang="ru-RU"/>
        </a:p>
      </dgm:t>
    </dgm:pt>
    <dgm:pt modelId="{5942BFC0-7768-40F4-8194-5223F2074E3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/>
            <a:t>Зеленый чай</a:t>
          </a:r>
          <a:endParaRPr lang="ru-RU" dirty="0"/>
        </a:p>
      </dgm:t>
    </dgm:pt>
    <dgm:pt modelId="{C4F116B3-4ECD-4079-B65F-4B2D48FCE36F}" type="parTrans" cxnId="{857897E7-6855-41EA-9E43-B7F0754B7797}">
      <dgm:prSet/>
      <dgm:spPr/>
      <dgm:t>
        <a:bodyPr/>
        <a:lstStyle/>
        <a:p>
          <a:endParaRPr lang="ru-RU"/>
        </a:p>
      </dgm:t>
    </dgm:pt>
    <dgm:pt modelId="{94A0E649-D6E4-40A8-A056-6ADD8B30B316}" type="sibTrans" cxnId="{857897E7-6855-41EA-9E43-B7F0754B7797}">
      <dgm:prSet/>
      <dgm:spPr/>
      <dgm:t>
        <a:bodyPr/>
        <a:lstStyle/>
        <a:p>
          <a:endParaRPr lang="ru-RU"/>
        </a:p>
      </dgm:t>
    </dgm:pt>
    <dgm:pt modelId="{6C922B52-FE2B-4828-ADF9-5777D3E122E9}" type="pres">
      <dgm:prSet presAssocID="{01DA0D85-20E4-4538-B374-77A643C47A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C68977-6FBB-4B43-8859-59A14BB9A53B}" type="pres">
      <dgm:prSet presAssocID="{6F2AD988-A512-4AFA-AC6B-3483C9A3A8BA}" presName="linNode" presStyleCnt="0"/>
      <dgm:spPr/>
    </dgm:pt>
    <dgm:pt modelId="{9DA25158-3D9F-4F7C-AE57-73051518BDC5}" type="pres">
      <dgm:prSet presAssocID="{6F2AD988-A512-4AFA-AC6B-3483C9A3A8BA}" presName="parent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E4DDE-52ED-4E45-831D-19CCDB5AD624}" type="pres">
      <dgm:prSet presAssocID="{6F2AD988-A512-4AFA-AC6B-3483C9A3A8BA}" presName="childShp" presStyleLbl="bgAccFollowNode1" presStyleIdx="0" presStyleCnt="10">
        <dgm:presLayoutVars>
          <dgm:bulletEnabled val="1"/>
        </dgm:presLayoutVars>
      </dgm:prSet>
      <dgm:spPr/>
    </dgm:pt>
    <dgm:pt modelId="{CBE1C470-04A2-4C49-A4A4-95F4257A4137}" type="pres">
      <dgm:prSet presAssocID="{BA72C4B9-7DCD-485D-B0A7-7C760D7A6719}" presName="spacing" presStyleCnt="0"/>
      <dgm:spPr/>
    </dgm:pt>
    <dgm:pt modelId="{072E0FCF-2B35-4DBB-AE5C-44DAC84743F2}" type="pres">
      <dgm:prSet presAssocID="{94827B6B-E09C-48D0-8AED-0551A842E532}" presName="linNode" presStyleCnt="0"/>
      <dgm:spPr/>
    </dgm:pt>
    <dgm:pt modelId="{3CD2477D-5E98-4CE4-81ED-B34E9A355EBA}" type="pres">
      <dgm:prSet presAssocID="{94827B6B-E09C-48D0-8AED-0551A842E532}" presName="parent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A8F5A-5FF4-4C51-93D2-75406687CD9A}" type="pres">
      <dgm:prSet presAssocID="{94827B6B-E09C-48D0-8AED-0551A842E532}" presName="childShp" presStyleLbl="bgAccFollowNode1" presStyleIdx="1" presStyleCnt="10">
        <dgm:presLayoutVars>
          <dgm:bulletEnabled val="1"/>
        </dgm:presLayoutVars>
      </dgm:prSet>
      <dgm:spPr/>
    </dgm:pt>
    <dgm:pt modelId="{0492F034-47B4-45DF-A17C-C49C3838994A}" type="pres">
      <dgm:prSet presAssocID="{C2259911-46B5-4F6D-A1E2-81192E0D5E18}" presName="spacing" presStyleCnt="0"/>
      <dgm:spPr/>
    </dgm:pt>
    <dgm:pt modelId="{B1BE74C9-AB2C-488C-993E-24485BC695F3}" type="pres">
      <dgm:prSet presAssocID="{AB0A0CC3-D9B2-4D8C-9426-7CB00B447B6F}" presName="linNode" presStyleCnt="0"/>
      <dgm:spPr/>
    </dgm:pt>
    <dgm:pt modelId="{5A621A12-B6DC-4C9C-B8D5-BB30927BC026}" type="pres">
      <dgm:prSet presAssocID="{AB0A0CC3-D9B2-4D8C-9426-7CB00B447B6F}" presName="parent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EDF1-A34E-4821-AA9C-5C8F2C78954F}" type="pres">
      <dgm:prSet presAssocID="{AB0A0CC3-D9B2-4D8C-9426-7CB00B447B6F}" presName="childShp" presStyleLbl="bgAccFollowNode1" presStyleIdx="2" presStyleCnt="10">
        <dgm:presLayoutVars>
          <dgm:bulletEnabled val="1"/>
        </dgm:presLayoutVars>
      </dgm:prSet>
      <dgm:spPr/>
    </dgm:pt>
    <dgm:pt modelId="{E82AB232-A87A-491E-A4C9-9AB5A254EC15}" type="pres">
      <dgm:prSet presAssocID="{6060F050-85DA-43EC-BDE7-D736FFCE7852}" presName="spacing" presStyleCnt="0"/>
      <dgm:spPr/>
    </dgm:pt>
    <dgm:pt modelId="{7340A376-4B85-4AD0-94E7-8E3034BDF870}" type="pres">
      <dgm:prSet presAssocID="{A69D9997-852B-4A05-B977-00419EE56973}" presName="linNode" presStyleCnt="0"/>
      <dgm:spPr/>
    </dgm:pt>
    <dgm:pt modelId="{C69889AD-0B38-4523-A311-F994673FC64D}" type="pres">
      <dgm:prSet presAssocID="{A69D9997-852B-4A05-B977-00419EE56973}" presName="parent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CC0B3-961C-41DF-A82A-044BDB09D0EF}" type="pres">
      <dgm:prSet presAssocID="{A69D9997-852B-4A05-B977-00419EE56973}" presName="childShp" presStyleLbl="bgAccFollowNode1" presStyleIdx="3" presStyleCnt="10">
        <dgm:presLayoutVars>
          <dgm:bulletEnabled val="1"/>
        </dgm:presLayoutVars>
      </dgm:prSet>
      <dgm:spPr/>
    </dgm:pt>
    <dgm:pt modelId="{32C1799A-124D-419E-922E-88414903E393}" type="pres">
      <dgm:prSet presAssocID="{8632BBE9-9BB1-4BD5-A2FF-E59A4095A684}" presName="spacing" presStyleCnt="0"/>
      <dgm:spPr/>
    </dgm:pt>
    <dgm:pt modelId="{68AC5DAC-D827-4D1A-8F42-82C4506FDC72}" type="pres">
      <dgm:prSet presAssocID="{930E2D8D-E4A3-40AC-83AE-25FE4FA4A28C}" presName="linNode" presStyleCnt="0"/>
      <dgm:spPr/>
    </dgm:pt>
    <dgm:pt modelId="{5A01ADA5-2968-4D43-A280-C8AEB11EB009}" type="pres">
      <dgm:prSet presAssocID="{930E2D8D-E4A3-40AC-83AE-25FE4FA4A28C}" presName="parent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6599D-3C60-4C0E-B60E-C16A853FB454}" type="pres">
      <dgm:prSet presAssocID="{930E2D8D-E4A3-40AC-83AE-25FE4FA4A28C}" presName="childShp" presStyleLbl="bgAccFollowNode1" presStyleIdx="4" presStyleCnt="10">
        <dgm:presLayoutVars>
          <dgm:bulletEnabled val="1"/>
        </dgm:presLayoutVars>
      </dgm:prSet>
      <dgm:spPr/>
    </dgm:pt>
    <dgm:pt modelId="{3A04AFB8-6704-49E4-800E-1BACE57AA0A7}" type="pres">
      <dgm:prSet presAssocID="{46C821A6-7526-4A77-9845-0BB40C630A3A}" presName="spacing" presStyleCnt="0"/>
      <dgm:spPr/>
    </dgm:pt>
    <dgm:pt modelId="{8AAFBDC7-CDFF-4587-82BD-38564EB9A3DF}" type="pres">
      <dgm:prSet presAssocID="{26ECF1EC-01BE-462E-93A7-B251B9C4BF4B}" presName="linNode" presStyleCnt="0"/>
      <dgm:spPr/>
    </dgm:pt>
    <dgm:pt modelId="{3455795D-4F4B-48D2-BB72-6AEA40E82D2A}" type="pres">
      <dgm:prSet presAssocID="{26ECF1EC-01BE-462E-93A7-B251B9C4BF4B}" presName="parent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2B0E9-0FCB-4F26-8228-D932D2F7F11E}" type="pres">
      <dgm:prSet presAssocID="{26ECF1EC-01BE-462E-93A7-B251B9C4BF4B}" presName="childShp" presStyleLbl="bgAccFollowNode1" presStyleIdx="5" presStyleCnt="10">
        <dgm:presLayoutVars>
          <dgm:bulletEnabled val="1"/>
        </dgm:presLayoutVars>
      </dgm:prSet>
      <dgm:spPr/>
    </dgm:pt>
    <dgm:pt modelId="{E2D00FE2-D1D0-44EF-B073-5B998918BDE9}" type="pres">
      <dgm:prSet presAssocID="{9A368C3B-E8A0-423D-BA26-F49353F991B1}" presName="spacing" presStyleCnt="0"/>
      <dgm:spPr/>
    </dgm:pt>
    <dgm:pt modelId="{EFC76E20-F6B8-4E2D-9EDF-80D0062EA5EF}" type="pres">
      <dgm:prSet presAssocID="{FA393A6A-A905-4340-A0E8-74CE2E973F8C}" presName="linNode" presStyleCnt="0"/>
      <dgm:spPr/>
    </dgm:pt>
    <dgm:pt modelId="{F24BFB9A-55A2-4CEE-AF02-E6FBA0B5FB5D}" type="pres">
      <dgm:prSet presAssocID="{FA393A6A-A905-4340-A0E8-74CE2E973F8C}" presName="parent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01ACB-3C56-4D24-877E-8CF8BA444BE2}" type="pres">
      <dgm:prSet presAssocID="{FA393A6A-A905-4340-A0E8-74CE2E973F8C}" presName="childShp" presStyleLbl="bgAccFollowNode1" presStyleIdx="6" presStyleCnt="10">
        <dgm:presLayoutVars>
          <dgm:bulletEnabled val="1"/>
        </dgm:presLayoutVars>
      </dgm:prSet>
      <dgm:spPr/>
    </dgm:pt>
    <dgm:pt modelId="{931A1728-A3E7-44B8-AA1C-800AF9C26483}" type="pres">
      <dgm:prSet presAssocID="{3E7E7644-4C2F-42C5-912F-5FD912C88791}" presName="spacing" presStyleCnt="0"/>
      <dgm:spPr/>
    </dgm:pt>
    <dgm:pt modelId="{B3040AFE-5CD5-437B-BE48-61E890A0427C}" type="pres">
      <dgm:prSet presAssocID="{973EED44-402E-4461-ADC2-B265E36C820D}" presName="linNode" presStyleCnt="0"/>
      <dgm:spPr/>
    </dgm:pt>
    <dgm:pt modelId="{099B8D58-5E68-4736-A2F4-EDF79ED1DC11}" type="pres">
      <dgm:prSet presAssocID="{973EED44-402E-4461-ADC2-B265E36C820D}" presName="parent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477CA-EA82-4459-9A23-78080FF39A1D}" type="pres">
      <dgm:prSet presAssocID="{973EED44-402E-4461-ADC2-B265E36C820D}" presName="childShp" presStyleLbl="bgAccFollowNode1" presStyleIdx="7" presStyleCnt="10">
        <dgm:presLayoutVars>
          <dgm:bulletEnabled val="1"/>
        </dgm:presLayoutVars>
      </dgm:prSet>
      <dgm:spPr/>
    </dgm:pt>
    <dgm:pt modelId="{ACC95B58-A33A-448F-B8BC-5FF572E9F0C8}" type="pres">
      <dgm:prSet presAssocID="{D5146C09-FBE2-4A84-917B-4A52677D5542}" presName="spacing" presStyleCnt="0"/>
      <dgm:spPr/>
    </dgm:pt>
    <dgm:pt modelId="{9CCC2B9C-08BC-4847-B669-19735AC92DF3}" type="pres">
      <dgm:prSet presAssocID="{0BE426D9-A3C1-4918-BA6C-8C695630AEA9}" presName="linNode" presStyleCnt="0"/>
      <dgm:spPr/>
    </dgm:pt>
    <dgm:pt modelId="{8F59475B-3C96-4AFC-8EC0-821F7D61562D}" type="pres">
      <dgm:prSet presAssocID="{0BE426D9-A3C1-4918-BA6C-8C695630AEA9}" presName="parent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2CEFB-EBDD-456E-A082-316B84F7C14A}" type="pres">
      <dgm:prSet presAssocID="{0BE426D9-A3C1-4918-BA6C-8C695630AEA9}" presName="childShp" presStyleLbl="bgAccFollowNode1" presStyleIdx="8" presStyleCnt="10">
        <dgm:presLayoutVars>
          <dgm:bulletEnabled val="1"/>
        </dgm:presLayoutVars>
      </dgm:prSet>
      <dgm:spPr/>
    </dgm:pt>
    <dgm:pt modelId="{6ED1A62C-7385-4EC7-9659-9F41AE77D8A6}" type="pres">
      <dgm:prSet presAssocID="{4073CFF5-2E43-4236-AB83-DBEAF87E9BF6}" presName="spacing" presStyleCnt="0"/>
      <dgm:spPr/>
    </dgm:pt>
    <dgm:pt modelId="{3644E8C3-CAF5-4D32-8A9A-CA44F08EEF95}" type="pres">
      <dgm:prSet presAssocID="{5942BFC0-7768-40F4-8194-5223F2074E3D}" presName="linNode" presStyleCnt="0"/>
      <dgm:spPr/>
    </dgm:pt>
    <dgm:pt modelId="{C452450E-7AA6-4942-90FA-068BEF89198C}" type="pres">
      <dgm:prSet presAssocID="{5942BFC0-7768-40F4-8194-5223F2074E3D}" presName="parent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E24A-898E-4149-829D-170F49A5A268}" type="pres">
      <dgm:prSet presAssocID="{5942BFC0-7768-40F4-8194-5223F2074E3D}" presName="childShp" presStyleLbl="bgAccFollowNode1" presStyleIdx="9" presStyleCnt="10">
        <dgm:presLayoutVars>
          <dgm:bulletEnabled val="1"/>
        </dgm:presLayoutVars>
      </dgm:prSet>
      <dgm:spPr/>
    </dgm:pt>
  </dgm:ptLst>
  <dgm:cxnLst>
    <dgm:cxn modelId="{3D4E4479-F613-4396-973F-2BEDB13EFBE3}" srcId="{01DA0D85-20E4-4538-B374-77A643C47A42}" destId="{94827B6B-E09C-48D0-8AED-0551A842E532}" srcOrd="1" destOrd="0" parTransId="{73F9AD7D-7865-401D-B365-5C1C500CD9AE}" sibTransId="{C2259911-46B5-4F6D-A1E2-81192E0D5E18}"/>
    <dgm:cxn modelId="{5F76145E-9DC7-46E7-9DA1-C324199A1653}" srcId="{01DA0D85-20E4-4538-B374-77A643C47A42}" destId="{0BE426D9-A3C1-4918-BA6C-8C695630AEA9}" srcOrd="8" destOrd="0" parTransId="{8B90676B-E006-4526-9170-45436CFCC99A}" sibTransId="{4073CFF5-2E43-4236-AB83-DBEAF87E9BF6}"/>
    <dgm:cxn modelId="{E70EB0A3-F723-4152-8C78-7A86E7F8280D}" type="presOf" srcId="{AB0A0CC3-D9B2-4D8C-9426-7CB00B447B6F}" destId="{5A621A12-B6DC-4C9C-B8D5-BB30927BC026}" srcOrd="0" destOrd="0" presId="urn:microsoft.com/office/officeart/2005/8/layout/vList6"/>
    <dgm:cxn modelId="{571B9080-4406-441F-86D0-2B1DD9B6A700}" type="presOf" srcId="{0BE426D9-A3C1-4918-BA6C-8C695630AEA9}" destId="{8F59475B-3C96-4AFC-8EC0-821F7D61562D}" srcOrd="0" destOrd="0" presId="urn:microsoft.com/office/officeart/2005/8/layout/vList6"/>
    <dgm:cxn modelId="{09AF993A-CA88-4D50-AF8A-455BF86133B5}" srcId="{01DA0D85-20E4-4538-B374-77A643C47A42}" destId="{930E2D8D-E4A3-40AC-83AE-25FE4FA4A28C}" srcOrd="4" destOrd="0" parTransId="{F71A1189-CD56-437C-AA49-CE20164DDF08}" sibTransId="{46C821A6-7526-4A77-9845-0BB40C630A3A}"/>
    <dgm:cxn modelId="{3666279E-89DF-43BA-AF91-BB162E2368EC}" srcId="{01DA0D85-20E4-4538-B374-77A643C47A42}" destId="{26ECF1EC-01BE-462E-93A7-B251B9C4BF4B}" srcOrd="5" destOrd="0" parTransId="{439C6496-6F5C-4EA7-ADAB-69C142471D56}" sibTransId="{9A368C3B-E8A0-423D-BA26-F49353F991B1}"/>
    <dgm:cxn modelId="{7B9B6B22-4783-43E6-ABD5-1C167736599B}" type="presOf" srcId="{94827B6B-E09C-48D0-8AED-0551A842E532}" destId="{3CD2477D-5E98-4CE4-81ED-B34E9A355EBA}" srcOrd="0" destOrd="0" presId="urn:microsoft.com/office/officeart/2005/8/layout/vList6"/>
    <dgm:cxn modelId="{81790B0D-3BC8-4346-AE92-6FF655FB96A8}" type="presOf" srcId="{FA393A6A-A905-4340-A0E8-74CE2E973F8C}" destId="{F24BFB9A-55A2-4CEE-AF02-E6FBA0B5FB5D}" srcOrd="0" destOrd="0" presId="urn:microsoft.com/office/officeart/2005/8/layout/vList6"/>
    <dgm:cxn modelId="{00073BA7-2940-4984-B5E5-82CD434E59D0}" srcId="{01DA0D85-20E4-4538-B374-77A643C47A42}" destId="{AB0A0CC3-D9B2-4D8C-9426-7CB00B447B6F}" srcOrd="2" destOrd="0" parTransId="{7E42A676-8D61-41F9-9997-02C54FDE7AD5}" sibTransId="{6060F050-85DA-43EC-BDE7-D736FFCE7852}"/>
    <dgm:cxn modelId="{857897E7-6855-41EA-9E43-B7F0754B7797}" srcId="{01DA0D85-20E4-4538-B374-77A643C47A42}" destId="{5942BFC0-7768-40F4-8194-5223F2074E3D}" srcOrd="9" destOrd="0" parTransId="{C4F116B3-4ECD-4079-B65F-4B2D48FCE36F}" sibTransId="{94A0E649-D6E4-40A8-A056-6ADD8B30B316}"/>
    <dgm:cxn modelId="{EF6F5811-2AD2-48BC-9F4A-62B328697244}" srcId="{01DA0D85-20E4-4538-B374-77A643C47A42}" destId="{A69D9997-852B-4A05-B977-00419EE56973}" srcOrd="3" destOrd="0" parTransId="{34006A14-2C6D-4957-B251-B403708C8BA4}" sibTransId="{8632BBE9-9BB1-4BD5-A2FF-E59A4095A684}"/>
    <dgm:cxn modelId="{B85CC928-FAD5-409F-8E3C-38A836AF597F}" type="presOf" srcId="{01DA0D85-20E4-4538-B374-77A643C47A42}" destId="{6C922B52-FE2B-4828-ADF9-5777D3E122E9}" srcOrd="0" destOrd="0" presId="urn:microsoft.com/office/officeart/2005/8/layout/vList6"/>
    <dgm:cxn modelId="{15BFD3FA-ECC8-4B52-95A3-CF8E40681733}" type="presOf" srcId="{A69D9997-852B-4A05-B977-00419EE56973}" destId="{C69889AD-0B38-4523-A311-F994673FC64D}" srcOrd="0" destOrd="0" presId="urn:microsoft.com/office/officeart/2005/8/layout/vList6"/>
    <dgm:cxn modelId="{C714DF9D-58FF-4F7E-800B-E027FA8FA87D}" type="presOf" srcId="{5942BFC0-7768-40F4-8194-5223F2074E3D}" destId="{C452450E-7AA6-4942-90FA-068BEF89198C}" srcOrd="0" destOrd="0" presId="urn:microsoft.com/office/officeart/2005/8/layout/vList6"/>
    <dgm:cxn modelId="{5778DD32-9C9B-4C8A-9632-87C302BF8A05}" type="presOf" srcId="{6F2AD988-A512-4AFA-AC6B-3483C9A3A8BA}" destId="{9DA25158-3D9F-4F7C-AE57-73051518BDC5}" srcOrd="0" destOrd="0" presId="urn:microsoft.com/office/officeart/2005/8/layout/vList6"/>
    <dgm:cxn modelId="{584BE046-D743-44F4-838F-90302A5A5E8A}" srcId="{01DA0D85-20E4-4538-B374-77A643C47A42}" destId="{FA393A6A-A905-4340-A0E8-74CE2E973F8C}" srcOrd="6" destOrd="0" parTransId="{3EEAD28C-3E0F-4FF1-B61B-A947195F5731}" sibTransId="{3E7E7644-4C2F-42C5-912F-5FD912C88791}"/>
    <dgm:cxn modelId="{80588B5F-54F9-4FE5-BC2C-6669FED0AD23}" srcId="{01DA0D85-20E4-4538-B374-77A643C47A42}" destId="{973EED44-402E-4461-ADC2-B265E36C820D}" srcOrd="7" destOrd="0" parTransId="{87DAE23C-FD6F-4B25-BFE5-13B680C32774}" sibTransId="{D5146C09-FBE2-4A84-917B-4A52677D5542}"/>
    <dgm:cxn modelId="{B4FB7C4C-F0DA-4C55-9D5C-AD3537E585D2}" type="presOf" srcId="{973EED44-402E-4461-ADC2-B265E36C820D}" destId="{099B8D58-5E68-4736-A2F4-EDF79ED1DC11}" srcOrd="0" destOrd="0" presId="urn:microsoft.com/office/officeart/2005/8/layout/vList6"/>
    <dgm:cxn modelId="{78198A0E-7C16-4D42-8276-62797FCF10E3}" type="presOf" srcId="{26ECF1EC-01BE-462E-93A7-B251B9C4BF4B}" destId="{3455795D-4F4B-48D2-BB72-6AEA40E82D2A}" srcOrd="0" destOrd="0" presId="urn:microsoft.com/office/officeart/2005/8/layout/vList6"/>
    <dgm:cxn modelId="{86C83614-C481-4436-BDA2-EE09067160C1}" type="presOf" srcId="{930E2D8D-E4A3-40AC-83AE-25FE4FA4A28C}" destId="{5A01ADA5-2968-4D43-A280-C8AEB11EB009}" srcOrd="0" destOrd="0" presId="urn:microsoft.com/office/officeart/2005/8/layout/vList6"/>
    <dgm:cxn modelId="{1BEC3F36-862C-4330-8964-0D4ED53D6E74}" srcId="{01DA0D85-20E4-4538-B374-77A643C47A42}" destId="{6F2AD988-A512-4AFA-AC6B-3483C9A3A8BA}" srcOrd="0" destOrd="0" parTransId="{D189BC7A-4EEB-485F-9475-F9A18ED1C644}" sibTransId="{BA72C4B9-7DCD-485D-B0A7-7C760D7A6719}"/>
    <dgm:cxn modelId="{84B2F836-5A52-44F9-AF96-5B458C859D17}" type="presParOf" srcId="{6C922B52-FE2B-4828-ADF9-5777D3E122E9}" destId="{C2C68977-6FBB-4B43-8859-59A14BB9A53B}" srcOrd="0" destOrd="0" presId="urn:microsoft.com/office/officeart/2005/8/layout/vList6"/>
    <dgm:cxn modelId="{2F330AF0-DB7E-4A88-A8D4-4EB9930847C0}" type="presParOf" srcId="{C2C68977-6FBB-4B43-8859-59A14BB9A53B}" destId="{9DA25158-3D9F-4F7C-AE57-73051518BDC5}" srcOrd="0" destOrd="0" presId="urn:microsoft.com/office/officeart/2005/8/layout/vList6"/>
    <dgm:cxn modelId="{904E46DC-3143-4D92-93A0-6D85E65ED4B1}" type="presParOf" srcId="{C2C68977-6FBB-4B43-8859-59A14BB9A53B}" destId="{FBCE4DDE-52ED-4E45-831D-19CCDB5AD624}" srcOrd="1" destOrd="0" presId="urn:microsoft.com/office/officeart/2005/8/layout/vList6"/>
    <dgm:cxn modelId="{DFB39E60-19DA-47EA-8CE7-D58DCB907843}" type="presParOf" srcId="{6C922B52-FE2B-4828-ADF9-5777D3E122E9}" destId="{CBE1C470-04A2-4C49-A4A4-95F4257A4137}" srcOrd="1" destOrd="0" presId="urn:microsoft.com/office/officeart/2005/8/layout/vList6"/>
    <dgm:cxn modelId="{9B2D000B-7FBF-431C-9C57-1F9DADD5E854}" type="presParOf" srcId="{6C922B52-FE2B-4828-ADF9-5777D3E122E9}" destId="{072E0FCF-2B35-4DBB-AE5C-44DAC84743F2}" srcOrd="2" destOrd="0" presId="urn:microsoft.com/office/officeart/2005/8/layout/vList6"/>
    <dgm:cxn modelId="{BB4F596D-6F25-4396-9F0A-B4BD64CDCD85}" type="presParOf" srcId="{072E0FCF-2B35-4DBB-AE5C-44DAC84743F2}" destId="{3CD2477D-5E98-4CE4-81ED-B34E9A355EBA}" srcOrd="0" destOrd="0" presId="urn:microsoft.com/office/officeart/2005/8/layout/vList6"/>
    <dgm:cxn modelId="{5B4726B4-7207-4098-B68E-64C7FD38E539}" type="presParOf" srcId="{072E0FCF-2B35-4DBB-AE5C-44DAC84743F2}" destId="{11FA8F5A-5FF4-4C51-93D2-75406687CD9A}" srcOrd="1" destOrd="0" presId="urn:microsoft.com/office/officeart/2005/8/layout/vList6"/>
    <dgm:cxn modelId="{FD563913-93F2-40CF-8A7A-D32580F092FC}" type="presParOf" srcId="{6C922B52-FE2B-4828-ADF9-5777D3E122E9}" destId="{0492F034-47B4-45DF-A17C-C49C3838994A}" srcOrd="3" destOrd="0" presId="urn:microsoft.com/office/officeart/2005/8/layout/vList6"/>
    <dgm:cxn modelId="{2EF7420B-09C3-4402-8AD5-B1309A9C4910}" type="presParOf" srcId="{6C922B52-FE2B-4828-ADF9-5777D3E122E9}" destId="{B1BE74C9-AB2C-488C-993E-24485BC695F3}" srcOrd="4" destOrd="0" presId="urn:microsoft.com/office/officeart/2005/8/layout/vList6"/>
    <dgm:cxn modelId="{CD50BD9A-15D0-4FEA-B30E-88C464F1BFB5}" type="presParOf" srcId="{B1BE74C9-AB2C-488C-993E-24485BC695F3}" destId="{5A621A12-B6DC-4C9C-B8D5-BB30927BC026}" srcOrd="0" destOrd="0" presId="urn:microsoft.com/office/officeart/2005/8/layout/vList6"/>
    <dgm:cxn modelId="{C0FD0DF8-532A-482D-B134-385B8E9F6C13}" type="presParOf" srcId="{B1BE74C9-AB2C-488C-993E-24485BC695F3}" destId="{8040EDF1-A34E-4821-AA9C-5C8F2C78954F}" srcOrd="1" destOrd="0" presId="urn:microsoft.com/office/officeart/2005/8/layout/vList6"/>
    <dgm:cxn modelId="{C0BDDB71-D84E-410B-98DC-EBD63C59B0E5}" type="presParOf" srcId="{6C922B52-FE2B-4828-ADF9-5777D3E122E9}" destId="{E82AB232-A87A-491E-A4C9-9AB5A254EC15}" srcOrd="5" destOrd="0" presId="urn:microsoft.com/office/officeart/2005/8/layout/vList6"/>
    <dgm:cxn modelId="{032E610A-8DCE-471B-B714-B6ACD861495A}" type="presParOf" srcId="{6C922B52-FE2B-4828-ADF9-5777D3E122E9}" destId="{7340A376-4B85-4AD0-94E7-8E3034BDF870}" srcOrd="6" destOrd="0" presId="urn:microsoft.com/office/officeart/2005/8/layout/vList6"/>
    <dgm:cxn modelId="{4DB0A6CD-8B97-46E9-B77C-22638625634E}" type="presParOf" srcId="{7340A376-4B85-4AD0-94E7-8E3034BDF870}" destId="{C69889AD-0B38-4523-A311-F994673FC64D}" srcOrd="0" destOrd="0" presId="urn:microsoft.com/office/officeart/2005/8/layout/vList6"/>
    <dgm:cxn modelId="{3DD0F143-DB33-4982-8ECB-8B373BCAFC75}" type="presParOf" srcId="{7340A376-4B85-4AD0-94E7-8E3034BDF870}" destId="{F77CC0B3-961C-41DF-A82A-044BDB09D0EF}" srcOrd="1" destOrd="0" presId="urn:microsoft.com/office/officeart/2005/8/layout/vList6"/>
    <dgm:cxn modelId="{EBC29986-9AED-402F-AE3A-7A076E9AC768}" type="presParOf" srcId="{6C922B52-FE2B-4828-ADF9-5777D3E122E9}" destId="{32C1799A-124D-419E-922E-88414903E393}" srcOrd="7" destOrd="0" presId="urn:microsoft.com/office/officeart/2005/8/layout/vList6"/>
    <dgm:cxn modelId="{AFD9BB7B-393C-4FF2-8629-682F195384AA}" type="presParOf" srcId="{6C922B52-FE2B-4828-ADF9-5777D3E122E9}" destId="{68AC5DAC-D827-4D1A-8F42-82C4506FDC72}" srcOrd="8" destOrd="0" presId="urn:microsoft.com/office/officeart/2005/8/layout/vList6"/>
    <dgm:cxn modelId="{33827F59-0709-451F-9072-6C75E0E8CA95}" type="presParOf" srcId="{68AC5DAC-D827-4D1A-8F42-82C4506FDC72}" destId="{5A01ADA5-2968-4D43-A280-C8AEB11EB009}" srcOrd="0" destOrd="0" presId="urn:microsoft.com/office/officeart/2005/8/layout/vList6"/>
    <dgm:cxn modelId="{760EAB0F-709F-4CA1-BD95-C34A58498CD6}" type="presParOf" srcId="{68AC5DAC-D827-4D1A-8F42-82C4506FDC72}" destId="{9AC6599D-3C60-4C0E-B60E-C16A853FB454}" srcOrd="1" destOrd="0" presId="urn:microsoft.com/office/officeart/2005/8/layout/vList6"/>
    <dgm:cxn modelId="{3FF56FAC-7ED0-4770-9B82-CA1D8FCD8E3D}" type="presParOf" srcId="{6C922B52-FE2B-4828-ADF9-5777D3E122E9}" destId="{3A04AFB8-6704-49E4-800E-1BACE57AA0A7}" srcOrd="9" destOrd="0" presId="urn:microsoft.com/office/officeart/2005/8/layout/vList6"/>
    <dgm:cxn modelId="{0C74DD1B-85B7-450F-B0F1-FDB780FAEED5}" type="presParOf" srcId="{6C922B52-FE2B-4828-ADF9-5777D3E122E9}" destId="{8AAFBDC7-CDFF-4587-82BD-38564EB9A3DF}" srcOrd="10" destOrd="0" presId="urn:microsoft.com/office/officeart/2005/8/layout/vList6"/>
    <dgm:cxn modelId="{612302F0-E71C-42E9-BA2F-13B857560BB4}" type="presParOf" srcId="{8AAFBDC7-CDFF-4587-82BD-38564EB9A3DF}" destId="{3455795D-4F4B-48D2-BB72-6AEA40E82D2A}" srcOrd="0" destOrd="0" presId="urn:microsoft.com/office/officeart/2005/8/layout/vList6"/>
    <dgm:cxn modelId="{A8156FB1-01F4-4475-A6D6-601FF8A4F074}" type="presParOf" srcId="{8AAFBDC7-CDFF-4587-82BD-38564EB9A3DF}" destId="{3AD2B0E9-0FCB-4F26-8228-D932D2F7F11E}" srcOrd="1" destOrd="0" presId="urn:microsoft.com/office/officeart/2005/8/layout/vList6"/>
    <dgm:cxn modelId="{D08F8E19-E132-49E7-8693-24833B7B0669}" type="presParOf" srcId="{6C922B52-FE2B-4828-ADF9-5777D3E122E9}" destId="{E2D00FE2-D1D0-44EF-B073-5B998918BDE9}" srcOrd="11" destOrd="0" presId="urn:microsoft.com/office/officeart/2005/8/layout/vList6"/>
    <dgm:cxn modelId="{4F6451C8-9E65-4C3C-B3FA-FAD31E42AC65}" type="presParOf" srcId="{6C922B52-FE2B-4828-ADF9-5777D3E122E9}" destId="{EFC76E20-F6B8-4E2D-9EDF-80D0062EA5EF}" srcOrd="12" destOrd="0" presId="urn:microsoft.com/office/officeart/2005/8/layout/vList6"/>
    <dgm:cxn modelId="{A2F07378-7AD7-4189-9861-85D67E29AE0B}" type="presParOf" srcId="{EFC76E20-F6B8-4E2D-9EDF-80D0062EA5EF}" destId="{F24BFB9A-55A2-4CEE-AF02-E6FBA0B5FB5D}" srcOrd="0" destOrd="0" presId="urn:microsoft.com/office/officeart/2005/8/layout/vList6"/>
    <dgm:cxn modelId="{AF5DCC75-F67D-4D7A-B331-16ADE99D4D7E}" type="presParOf" srcId="{EFC76E20-F6B8-4E2D-9EDF-80D0062EA5EF}" destId="{56C01ACB-3C56-4D24-877E-8CF8BA444BE2}" srcOrd="1" destOrd="0" presId="urn:microsoft.com/office/officeart/2005/8/layout/vList6"/>
    <dgm:cxn modelId="{D922A9B9-99BC-45D5-BBA0-901FBF03229E}" type="presParOf" srcId="{6C922B52-FE2B-4828-ADF9-5777D3E122E9}" destId="{931A1728-A3E7-44B8-AA1C-800AF9C26483}" srcOrd="13" destOrd="0" presId="urn:microsoft.com/office/officeart/2005/8/layout/vList6"/>
    <dgm:cxn modelId="{BD230F3B-1D7A-49D5-B330-C41E79ED0F0B}" type="presParOf" srcId="{6C922B52-FE2B-4828-ADF9-5777D3E122E9}" destId="{B3040AFE-5CD5-437B-BE48-61E890A0427C}" srcOrd="14" destOrd="0" presId="urn:microsoft.com/office/officeart/2005/8/layout/vList6"/>
    <dgm:cxn modelId="{4F4EF9B1-265C-4371-99BA-71F567DCC87E}" type="presParOf" srcId="{B3040AFE-5CD5-437B-BE48-61E890A0427C}" destId="{099B8D58-5E68-4736-A2F4-EDF79ED1DC11}" srcOrd="0" destOrd="0" presId="urn:microsoft.com/office/officeart/2005/8/layout/vList6"/>
    <dgm:cxn modelId="{7FB8369B-8F58-4B53-8029-C8793F472843}" type="presParOf" srcId="{B3040AFE-5CD5-437B-BE48-61E890A0427C}" destId="{968477CA-EA82-4459-9A23-78080FF39A1D}" srcOrd="1" destOrd="0" presId="urn:microsoft.com/office/officeart/2005/8/layout/vList6"/>
    <dgm:cxn modelId="{499668DA-19EC-4BF6-AF22-FF61018903A9}" type="presParOf" srcId="{6C922B52-FE2B-4828-ADF9-5777D3E122E9}" destId="{ACC95B58-A33A-448F-B8BC-5FF572E9F0C8}" srcOrd="15" destOrd="0" presId="urn:microsoft.com/office/officeart/2005/8/layout/vList6"/>
    <dgm:cxn modelId="{FE53635E-9AB5-4428-AA69-5C42227837AC}" type="presParOf" srcId="{6C922B52-FE2B-4828-ADF9-5777D3E122E9}" destId="{9CCC2B9C-08BC-4847-B669-19735AC92DF3}" srcOrd="16" destOrd="0" presId="urn:microsoft.com/office/officeart/2005/8/layout/vList6"/>
    <dgm:cxn modelId="{618B5B9A-A357-41BE-9C6E-D3ADFA14A6DB}" type="presParOf" srcId="{9CCC2B9C-08BC-4847-B669-19735AC92DF3}" destId="{8F59475B-3C96-4AFC-8EC0-821F7D61562D}" srcOrd="0" destOrd="0" presId="urn:microsoft.com/office/officeart/2005/8/layout/vList6"/>
    <dgm:cxn modelId="{09D95D8C-31B7-490A-9CD5-26ADCB3D65EE}" type="presParOf" srcId="{9CCC2B9C-08BC-4847-B669-19735AC92DF3}" destId="{EEA2CEFB-EBDD-456E-A082-316B84F7C14A}" srcOrd="1" destOrd="0" presId="urn:microsoft.com/office/officeart/2005/8/layout/vList6"/>
    <dgm:cxn modelId="{277EB0D7-65A0-4B52-B971-0687D401D292}" type="presParOf" srcId="{6C922B52-FE2B-4828-ADF9-5777D3E122E9}" destId="{6ED1A62C-7385-4EC7-9659-9F41AE77D8A6}" srcOrd="17" destOrd="0" presId="urn:microsoft.com/office/officeart/2005/8/layout/vList6"/>
    <dgm:cxn modelId="{011F2521-565E-46DD-B49D-B8E019642C1F}" type="presParOf" srcId="{6C922B52-FE2B-4828-ADF9-5777D3E122E9}" destId="{3644E8C3-CAF5-4D32-8A9A-CA44F08EEF95}" srcOrd="18" destOrd="0" presId="urn:microsoft.com/office/officeart/2005/8/layout/vList6"/>
    <dgm:cxn modelId="{30B7472B-C232-4662-93F1-7F20889D0744}" type="presParOf" srcId="{3644E8C3-CAF5-4D32-8A9A-CA44F08EEF95}" destId="{C452450E-7AA6-4942-90FA-068BEF89198C}" srcOrd="0" destOrd="0" presId="urn:microsoft.com/office/officeart/2005/8/layout/vList6"/>
    <dgm:cxn modelId="{37FC0847-B18F-4168-AD55-1FAAA3302EED}" type="presParOf" srcId="{3644E8C3-CAF5-4D32-8A9A-CA44F08EEF95}" destId="{055EE24A-898E-4149-829D-170F49A5A2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5C216F1-2743-40F6-9C38-58DC567267D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89081B3-6730-4E0F-8455-61BA0C5F80D6}">
      <dgm:prSet/>
      <dgm:spPr/>
      <dgm:t>
        <a:bodyPr/>
        <a:lstStyle/>
        <a:p>
          <a:pPr rtl="0"/>
          <a:r>
            <a:rPr lang="ru-RU" b="0" dirty="0" smtClean="0"/>
            <a:t>Рациональное питание</a:t>
          </a:r>
          <a:endParaRPr lang="ru-RU" dirty="0"/>
        </a:p>
      </dgm:t>
    </dgm:pt>
    <dgm:pt modelId="{1667C361-4599-400C-9297-DCFC5CC9ED01}" type="parTrans" cxnId="{DB63BA32-E7D1-4511-9976-CB5C7D323D73}">
      <dgm:prSet/>
      <dgm:spPr/>
      <dgm:t>
        <a:bodyPr/>
        <a:lstStyle/>
        <a:p>
          <a:endParaRPr lang="ru-RU"/>
        </a:p>
      </dgm:t>
    </dgm:pt>
    <dgm:pt modelId="{C74C5769-E5FF-47BB-9904-92AD7C047EAB}" type="sibTrans" cxnId="{DB63BA32-E7D1-4511-9976-CB5C7D323D73}">
      <dgm:prSet/>
      <dgm:spPr/>
      <dgm:t>
        <a:bodyPr/>
        <a:lstStyle/>
        <a:p>
          <a:endParaRPr lang="ru-RU"/>
        </a:p>
      </dgm:t>
    </dgm:pt>
    <dgm:pt modelId="{EFAA8E37-F3E8-45D7-A816-90739F1406FA}" type="pres">
      <dgm:prSet presAssocID="{55C216F1-2743-40F6-9C38-58DC567267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5EDBF-4A32-48D0-AE37-A787D5D783F9}" type="pres">
      <dgm:prSet presAssocID="{389081B3-6730-4E0F-8455-61BA0C5F80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3BA32-E7D1-4511-9976-CB5C7D323D73}" srcId="{55C216F1-2743-40F6-9C38-58DC567267D4}" destId="{389081B3-6730-4E0F-8455-61BA0C5F80D6}" srcOrd="0" destOrd="0" parTransId="{1667C361-4599-400C-9297-DCFC5CC9ED01}" sibTransId="{C74C5769-E5FF-47BB-9904-92AD7C047EAB}"/>
    <dgm:cxn modelId="{DEE67ABD-29A8-4252-A12D-8C5B0FD46401}" type="presOf" srcId="{55C216F1-2743-40F6-9C38-58DC567267D4}" destId="{EFAA8E37-F3E8-45D7-A816-90739F1406FA}" srcOrd="0" destOrd="0" presId="urn:microsoft.com/office/officeart/2005/8/layout/vList2"/>
    <dgm:cxn modelId="{63A114FA-33D6-43B5-ACA4-1664A774119B}" type="presOf" srcId="{389081B3-6730-4E0F-8455-61BA0C5F80D6}" destId="{08C5EDBF-4A32-48D0-AE37-A787D5D783F9}" srcOrd="0" destOrd="0" presId="urn:microsoft.com/office/officeart/2005/8/layout/vList2"/>
    <dgm:cxn modelId="{6FFF895C-5C37-40D7-9C78-423BD8F1E878}" type="presParOf" srcId="{EFAA8E37-F3E8-45D7-A816-90739F1406FA}" destId="{08C5EDBF-4A32-48D0-AE37-A787D5D783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CE52D7B-5CCE-4BA6-9752-0BACAB71C0A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08DA89C-01F1-4528-9A54-ED1376AC247E}">
      <dgm:prSet/>
      <dgm:spPr/>
      <dgm:t>
        <a:bodyPr/>
        <a:lstStyle/>
        <a:p>
          <a:pPr rtl="0"/>
          <a:r>
            <a:rPr lang="ru-RU" i="1" dirty="0" smtClean="0"/>
            <a:t>Завтрак съешь сам, обед раздели с другом, а ужин отдай врагу</a:t>
          </a:r>
          <a:endParaRPr lang="ru-RU" dirty="0"/>
        </a:p>
      </dgm:t>
    </dgm:pt>
    <dgm:pt modelId="{DEBE2915-B8A4-4713-8656-5A5CE6BB45F4}" type="parTrans" cxnId="{336CD063-FBB6-4AE3-874F-1CE737060967}">
      <dgm:prSet/>
      <dgm:spPr/>
      <dgm:t>
        <a:bodyPr/>
        <a:lstStyle/>
        <a:p>
          <a:endParaRPr lang="ru-RU"/>
        </a:p>
      </dgm:t>
    </dgm:pt>
    <dgm:pt modelId="{98EC89A3-EDC1-4B74-8EFE-31AE19759C29}" type="sibTrans" cxnId="{336CD063-FBB6-4AE3-874F-1CE737060967}">
      <dgm:prSet/>
      <dgm:spPr/>
      <dgm:t>
        <a:bodyPr/>
        <a:lstStyle/>
        <a:p>
          <a:endParaRPr lang="ru-RU"/>
        </a:p>
      </dgm:t>
    </dgm:pt>
    <dgm:pt modelId="{672B0983-5581-4663-AFFC-3A3CC9E1AE2B}" type="pres">
      <dgm:prSet presAssocID="{0CE52D7B-5CCE-4BA6-9752-0BACAB71C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3F37B1-99C6-43A9-96E2-144F6D237104}" type="pres">
      <dgm:prSet presAssocID="{408DA89C-01F1-4528-9A54-ED1376AC247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CD063-FBB6-4AE3-874F-1CE737060967}" srcId="{0CE52D7B-5CCE-4BA6-9752-0BACAB71C0A6}" destId="{408DA89C-01F1-4528-9A54-ED1376AC247E}" srcOrd="0" destOrd="0" parTransId="{DEBE2915-B8A4-4713-8656-5A5CE6BB45F4}" sibTransId="{98EC89A3-EDC1-4B74-8EFE-31AE19759C29}"/>
    <dgm:cxn modelId="{D8D30E2A-5DD7-4309-9E3D-A81B264E4C48}" type="presOf" srcId="{0CE52D7B-5CCE-4BA6-9752-0BACAB71C0A6}" destId="{672B0983-5581-4663-AFFC-3A3CC9E1AE2B}" srcOrd="0" destOrd="0" presId="urn:microsoft.com/office/officeart/2005/8/layout/hList6"/>
    <dgm:cxn modelId="{1E642ECD-1791-4CBB-9B74-D3B3A6979A21}" type="presOf" srcId="{408DA89C-01F1-4528-9A54-ED1376AC247E}" destId="{973F37B1-99C6-43A9-96E2-144F6D237104}" srcOrd="0" destOrd="0" presId="urn:microsoft.com/office/officeart/2005/8/layout/hList6"/>
    <dgm:cxn modelId="{2C61F14F-A992-4C02-8D99-7BFAD3F22319}" type="presParOf" srcId="{672B0983-5581-4663-AFFC-3A3CC9E1AE2B}" destId="{973F37B1-99C6-43A9-96E2-144F6D23710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473D661-C05A-458C-969E-B3591B07F20E}" type="doc">
      <dgm:prSet loTypeId="urn:microsoft.com/office/officeart/2005/8/layout/arrow4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78E0DCF-EA4A-46ED-B008-6801B9ACB844}">
      <dgm:prSet custT="1"/>
      <dgm:spPr/>
      <dgm:t>
        <a:bodyPr anchor="t"/>
        <a:lstStyle/>
        <a:p>
          <a:pPr rtl="0"/>
          <a:r>
            <a:rPr lang="ru-RU" sz="3200" b="1" dirty="0" smtClean="0">
              <a:solidFill>
                <a:schemeClr val="accent3">
                  <a:lumMod val="75000"/>
                </a:schemeClr>
              </a:solidFill>
            </a:rPr>
            <a:t>Правильное  питание </a:t>
          </a:r>
          <a:br>
            <a:rPr lang="ru-RU" sz="3200" b="1" dirty="0" smtClean="0">
              <a:solidFill>
                <a:schemeClr val="accent3">
                  <a:lumMod val="75000"/>
                </a:schemeClr>
              </a:solidFill>
            </a:rPr>
          </a:br>
          <a:endParaRPr lang="ru-RU" sz="3200" dirty="0">
            <a:solidFill>
              <a:schemeClr val="accent3">
                <a:lumMod val="75000"/>
              </a:schemeClr>
            </a:solidFill>
          </a:endParaRPr>
        </a:p>
      </dgm:t>
    </dgm:pt>
    <dgm:pt modelId="{40EA9AF9-F07B-4189-8DCB-477EA30CB627}" type="parTrans" cxnId="{1950E970-02D7-41F6-94CC-FC18A080F5D7}">
      <dgm:prSet/>
      <dgm:spPr/>
      <dgm:t>
        <a:bodyPr/>
        <a:lstStyle/>
        <a:p>
          <a:endParaRPr lang="ru-RU"/>
        </a:p>
      </dgm:t>
    </dgm:pt>
    <dgm:pt modelId="{49C5D631-C320-4172-8FC4-CE033CCB1EFA}" type="sibTrans" cxnId="{1950E970-02D7-41F6-94CC-FC18A080F5D7}">
      <dgm:prSet/>
      <dgm:spPr/>
      <dgm:t>
        <a:bodyPr/>
        <a:lstStyle/>
        <a:p>
          <a:endParaRPr lang="ru-RU"/>
        </a:p>
      </dgm:t>
    </dgm:pt>
    <dgm:pt modelId="{B679B9D8-5D76-4634-9513-EEAD1406C770}" type="pres">
      <dgm:prSet presAssocID="{6473D661-C05A-458C-969E-B3591B07F20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3B083-8E27-444F-B056-671931D8E4C3}" type="pres">
      <dgm:prSet presAssocID="{C78E0DCF-EA4A-46ED-B008-6801B9ACB844}" presName="upArrow" presStyleLbl="node1" presStyleIdx="0" presStyleCnt="1" custAng="10800000"/>
      <dgm:spPr/>
    </dgm:pt>
    <dgm:pt modelId="{58956296-448F-4B6D-83C9-7769CEE04813}" type="pres">
      <dgm:prSet presAssocID="{C78E0DCF-EA4A-46ED-B008-6801B9ACB844}" presName="upArrowText" presStyleLbl="revTx" presStyleIdx="0" presStyleCnt="1" custScaleX="127080" custScaleY="64006" custLinFactNeighborX="20166" custLinFactNeighborY="-5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78916-B33B-4ED2-866E-A10F66FED52F}" type="presOf" srcId="{C78E0DCF-EA4A-46ED-B008-6801B9ACB844}" destId="{58956296-448F-4B6D-83C9-7769CEE04813}" srcOrd="0" destOrd="0" presId="urn:microsoft.com/office/officeart/2005/8/layout/arrow4"/>
    <dgm:cxn modelId="{52A16D5D-90CA-4552-B256-E0BCB5BCA9D9}" type="presOf" srcId="{6473D661-C05A-458C-969E-B3591B07F20E}" destId="{B679B9D8-5D76-4634-9513-EEAD1406C770}" srcOrd="0" destOrd="0" presId="urn:microsoft.com/office/officeart/2005/8/layout/arrow4"/>
    <dgm:cxn modelId="{1950E970-02D7-41F6-94CC-FC18A080F5D7}" srcId="{6473D661-C05A-458C-969E-B3591B07F20E}" destId="{C78E0DCF-EA4A-46ED-B008-6801B9ACB844}" srcOrd="0" destOrd="0" parTransId="{40EA9AF9-F07B-4189-8DCB-477EA30CB627}" sibTransId="{49C5D631-C320-4172-8FC4-CE033CCB1EFA}"/>
    <dgm:cxn modelId="{4B558E6F-627A-484B-AB8D-C134A572EFB4}" type="presParOf" srcId="{B679B9D8-5D76-4634-9513-EEAD1406C770}" destId="{96F3B083-8E27-444F-B056-671931D8E4C3}" srcOrd="0" destOrd="0" presId="urn:microsoft.com/office/officeart/2005/8/layout/arrow4"/>
    <dgm:cxn modelId="{AB639B23-B815-4F4B-BBF5-03ED6A5515F8}" type="presParOf" srcId="{B679B9D8-5D76-4634-9513-EEAD1406C770}" destId="{58956296-448F-4B6D-83C9-7769CEE04813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8DCD6E3-898A-4750-A0C7-0D481D8C7FC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2E3CB627-82DA-4E58-9904-2E70DDCA09D3}">
      <dgm:prSet/>
      <dgm:spPr/>
      <dgm:t>
        <a:bodyPr/>
        <a:lstStyle/>
        <a:p>
          <a:pPr rtl="0"/>
          <a:r>
            <a:rPr lang="ru-RU" b="1" dirty="0" smtClean="0"/>
            <a:t>Те, кто говорят, что сейчас модно есть чипсы, запивая их сладкой газировкой или пивом, безнадежно отстали: во всем цивилизованном мире сейчас модно быть здоровым.</a:t>
          </a:r>
          <a:endParaRPr lang="ru-RU" dirty="0"/>
        </a:p>
      </dgm:t>
    </dgm:pt>
    <dgm:pt modelId="{8F062D70-5E59-4265-9505-E832099ECCC3}" type="parTrans" cxnId="{9CF7559E-8597-4B91-8CB6-F1E3DE146CCF}">
      <dgm:prSet/>
      <dgm:spPr/>
      <dgm:t>
        <a:bodyPr/>
        <a:lstStyle/>
        <a:p>
          <a:endParaRPr lang="ru-RU"/>
        </a:p>
      </dgm:t>
    </dgm:pt>
    <dgm:pt modelId="{75D50F22-9EF0-4BCC-8E87-6B9B415D57A9}" type="sibTrans" cxnId="{9CF7559E-8597-4B91-8CB6-F1E3DE146CCF}">
      <dgm:prSet/>
      <dgm:spPr/>
      <dgm:t>
        <a:bodyPr/>
        <a:lstStyle/>
        <a:p>
          <a:endParaRPr lang="ru-RU"/>
        </a:p>
      </dgm:t>
    </dgm:pt>
    <dgm:pt modelId="{60467ECC-3AAC-4F23-AFE6-FB9500CC5A09}" type="pres">
      <dgm:prSet presAssocID="{98DCD6E3-898A-4750-A0C7-0D481D8C7F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CE88A3-D2B0-41F1-9CD7-8C3A5EA381F5}" type="pres">
      <dgm:prSet presAssocID="{2E3CB627-82DA-4E58-9904-2E70DDCA09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7559E-8597-4B91-8CB6-F1E3DE146CCF}" srcId="{98DCD6E3-898A-4750-A0C7-0D481D8C7FC9}" destId="{2E3CB627-82DA-4E58-9904-2E70DDCA09D3}" srcOrd="0" destOrd="0" parTransId="{8F062D70-5E59-4265-9505-E832099ECCC3}" sibTransId="{75D50F22-9EF0-4BCC-8E87-6B9B415D57A9}"/>
    <dgm:cxn modelId="{B5EFB802-79A6-468A-8449-F6E58CF663FF}" type="presOf" srcId="{98DCD6E3-898A-4750-A0C7-0D481D8C7FC9}" destId="{60467ECC-3AAC-4F23-AFE6-FB9500CC5A09}" srcOrd="0" destOrd="0" presId="urn:microsoft.com/office/officeart/2005/8/layout/vList2"/>
    <dgm:cxn modelId="{B73054A8-B4D3-4797-8B00-DB2E219EDA41}" type="presOf" srcId="{2E3CB627-82DA-4E58-9904-2E70DDCA09D3}" destId="{5ECE88A3-D2B0-41F1-9CD7-8C3A5EA381F5}" srcOrd="0" destOrd="0" presId="urn:microsoft.com/office/officeart/2005/8/layout/vList2"/>
    <dgm:cxn modelId="{88E5F417-E651-4055-A0E1-E2E7D00DDADB}" type="presParOf" srcId="{60467ECC-3AAC-4F23-AFE6-FB9500CC5A09}" destId="{5ECE88A3-D2B0-41F1-9CD7-8C3A5EA381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BE9B38B-20A9-48EA-8F04-69B679D5E8E7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B749241-09B9-44F3-9683-EF09725C3A81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Рациональное питание. </a:t>
          </a:r>
          <a:r>
            <a:rPr lang="ru-RU" b="1" dirty="0" smtClean="0"/>
            <a:t>В пищевой рацион должны ежедневно входить белки (мясо, творог, яйцо, рыба, бобовые), а также овощи и фрукты.</a:t>
          </a:r>
          <a:endParaRPr lang="ru-RU" dirty="0"/>
        </a:p>
      </dgm:t>
    </dgm:pt>
    <dgm:pt modelId="{C1D64DA7-121E-4F3A-B581-2D4CFDB1DE13}" type="parTrans" cxnId="{8E3103F2-37ED-47D3-BE62-951D9274DFF6}">
      <dgm:prSet/>
      <dgm:spPr/>
      <dgm:t>
        <a:bodyPr/>
        <a:lstStyle/>
        <a:p>
          <a:endParaRPr lang="ru-RU"/>
        </a:p>
      </dgm:t>
    </dgm:pt>
    <dgm:pt modelId="{FD9E1E87-EC8D-4D0C-A23F-D6E96752C3B5}" type="sibTrans" cxnId="{8E3103F2-37ED-47D3-BE62-951D9274DFF6}">
      <dgm:prSet/>
      <dgm:spPr/>
      <dgm:t>
        <a:bodyPr/>
        <a:lstStyle/>
        <a:p>
          <a:endParaRPr lang="ru-RU"/>
        </a:p>
      </dgm:t>
    </dgm:pt>
    <dgm:pt modelId="{7033D025-10C9-42AE-8AAB-E37EDAB7D17F}" type="pres">
      <dgm:prSet presAssocID="{FBE9B38B-20A9-48EA-8F04-69B679D5E8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0C43A-D023-477D-9CA2-DAC749F4041C}" type="pres">
      <dgm:prSet presAssocID="{0B749241-09B9-44F3-9683-EF09725C3A81}" presName="parentText" presStyleLbl="node1" presStyleIdx="0" presStyleCnt="1" custLinFactNeighborY="-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D1CD49-AD90-4A19-951E-BA6DBE980116}" type="presOf" srcId="{0B749241-09B9-44F3-9683-EF09725C3A81}" destId="{E760C43A-D023-477D-9CA2-DAC749F4041C}" srcOrd="0" destOrd="0" presId="urn:microsoft.com/office/officeart/2005/8/layout/vList2"/>
    <dgm:cxn modelId="{8E3103F2-37ED-47D3-BE62-951D9274DFF6}" srcId="{FBE9B38B-20A9-48EA-8F04-69B679D5E8E7}" destId="{0B749241-09B9-44F3-9683-EF09725C3A81}" srcOrd="0" destOrd="0" parTransId="{C1D64DA7-121E-4F3A-B581-2D4CFDB1DE13}" sibTransId="{FD9E1E87-EC8D-4D0C-A23F-D6E96752C3B5}"/>
    <dgm:cxn modelId="{D558F34F-0FA4-4CC9-8BEA-8AF9E9C1C413}" type="presOf" srcId="{FBE9B38B-20A9-48EA-8F04-69B679D5E8E7}" destId="{7033D025-10C9-42AE-8AAB-E37EDAB7D17F}" srcOrd="0" destOrd="0" presId="urn:microsoft.com/office/officeart/2005/8/layout/vList2"/>
    <dgm:cxn modelId="{01D5E318-74B5-46C6-85D3-B3F1898B893D}" type="presParOf" srcId="{7033D025-10C9-42AE-8AAB-E37EDAB7D17F}" destId="{E760C43A-D023-477D-9CA2-DAC749F40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C1224EB-5067-4459-AEF3-D3804B345460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70169A-A4AD-4C55-B46D-D73E3CBCD43D}">
      <dgm:prSet/>
      <dgm:spPr/>
      <dgm:t>
        <a:bodyPr/>
        <a:lstStyle/>
        <a:p>
          <a:pPr rtl="0"/>
          <a:r>
            <a:rPr lang="ru-RU" b="1" dirty="0" smtClean="0"/>
            <a:t>На столе пусть будут фрукты – Зелень, овощи и фрукты -</a:t>
          </a:r>
          <a:endParaRPr lang="ru-RU" dirty="0"/>
        </a:p>
      </dgm:t>
    </dgm:pt>
    <dgm:pt modelId="{C8D450AD-2031-45A1-B06C-F1C52C1DBDE5}" type="parTrans" cxnId="{437D6755-126D-4F9F-B945-D266417286D5}">
      <dgm:prSet/>
      <dgm:spPr/>
      <dgm:t>
        <a:bodyPr/>
        <a:lstStyle/>
        <a:p>
          <a:endParaRPr lang="ru-RU"/>
        </a:p>
      </dgm:t>
    </dgm:pt>
    <dgm:pt modelId="{BFD2EC5E-5D81-4F91-8F9E-E5CF1FB3858F}" type="sibTrans" cxnId="{437D6755-126D-4F9F-B945-D266417286D5}">
      <dgm:prSet/>
      <dgm:spPr/>
      <dgm:t>
        <a:bodyPr/>
        <a:lstStyle/>
        <a:p>
          <a:endParaRPr lang="ru-RU"/>
        </a:p>
      </dgm:t>
    </dgm:pt>
    <dgm:pt modelId="{28D3E3AE-FBF8-45DB-B091-B466C34F3868}">
      <dgm:prSet/>
      <dgm:spPr/>
      <dgm:t>
        <a:bodyPr/>
        <a:lstStyle/>
        <a:p>
          <a:pPr rtl="0"/>
          <a:r>
            <a:rPr lang="ru-RU" b="1" smtClean="0"/>
            <a:t>Вот полезные продукты! </a:t>
          </a:r>
          <a:endParaRPr lang="ru-RU"/>
        </a:p>
      </dgm:t>
    </dgm:pt>
    <dgm:pt modelId="{0912A48C-E778-4263-9977-BF1FDBEEAD8A}" type="parTrans" cxnId="{B3E9278D-BE8F-40E9-BFE6-079D5445471F}">
      <dgm:prSet/>
      <dgm:spPr/>
      <dgm:t>
        <a:bodyPr/>
        <a:lstStyle/>
        <a:p>
          <a:endParaRPr lang="ru-RU"/>
        </a:p>
      </dgm:t>
    </dgm:pt>
    <dgm:pt modelId="{6EC7D06A-B9B8-412A-AC48-64D345A04BA1}" type="sibTrans" cxnId="{B3E9278D-BE8F-40E9-BFE6-079D5445471F}">
      <dgm:prSet/>
      <dgm:spPr/>
      <dgm:t>
        <a:bodyPr/>
        <a:lstStyle/>
        <a:p>
          <a:endParaRPr lang="ru-RU"/>
        </a:p>
      </dgm:t>
    </dgm:pt>
    <dgm:pt modelId="{E64E5D7A-1FDF-4C84-861D-1CAB99E5D1A6}" type="pres">
      <dgm:prSet presAssocID="{DC1224EB-5067-4459-AEF3-D3804B3454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9E21F0-B84C-41E7-850E-5DDC0C76892F}" type="pres">
      <dgm:prSet presAssocID="{8970169A-A4AD-4C55-B46D-D73E3CBCD43D}" presName="root" presStyleCnt="0"/>
      <dgm:spPr/>
    </dgm:pt>
    <dgm:pt modelId="{F4312763-1C30-4320-A9D6-E3E92074D0CE}" type="pres">
      <dgm:prSet presAssocID="{8970169A-A4AD-4C55-B46D-D73E3CBCD43D}" presName="rootComposite" presStyleCnt="0"/>
      <dgm:spPr/>
    </dgm:pt>
    <dgm:pt modelId="{8E5D3CC2-3A4A-4AAB-9958-42E8668B6F80}" type="pres">
      <dgm:prSet presAssocID="{8970169A-A4AD-4C55-B46D-D73E3CBCD43D}" presName="rootText" presStyleLbl="node1" presStyleIdx="0" presStyleCnt="2" custLinFactNeighborX="21843" custLinFactNeighborY="11883"/>
      <dgm:spPr/>
      <dgm:t>
        <a:bodyPr/>
        <a:lstStyle/>
        <a:p>
          <a:endParaRPr lang="ru-RU"/>
        </a:p>
      </dgm:t>
    </dgm:pt>
    <dgm:pt modelId="{EB809048-B15A-4630-BF1F-E4091EC8A801}" type="pres">
      <dgm:prSet presAssocID="{8970169A-A4AD-4C55-B46D-D73E3CBCD43D}" presName="rootConnector" presStyleLbl="node1" presStyleIdx="0" presStyleCnt="2"/>
      <dgm:spPr/>
      <dgm:t>
        <a:bodyPr/>
        <a:lstStyle/>
        <a:p>
          <a:endParaRPr lang="ru-RU"/>
        </a:p>
      </dgm:t>
    </dgm:pt>
    <dgm:pt modelId="{40BA23DF-4EC4-49EA-9C5B-265B2B80395D}" type="pres">
      <dgm:prSet presAssocID="{8970169A-A4AD-4C55-B46D-D73E3CBCD43D}" presName="childShape" presStyleCnt="0"/>
      <dgm:spPr/>
    </dgm:pt>
    <dgm:pt modelId="{3A77BCBC-8E4E-4D54-A3F5-F403C23E1939}" type="pres">
      <dgm:prSet presAssocID="{28D3E3AE-FBF8-45DB-B091-B466C34F3868}" presName="root" presStyleCnt="0"/>
      <dgm:spPr/>
    </dgm:pt>
    <dgm:pt modelId="{A6F2D424-47CA-4E1A-A9E0-55D7ED3711CC}" type="pres">
      <dgm:prSet presAssocID="{28D3E3AE-FBF8-45DB-B091-B466C34F3868}" presName="rootComposite" presStyleCnt="0"/>
      <dgm:spPr/>
    </dgm:pt>
    <dgm:pt modelId="{D769ACCC-56A1-43D2-A3F0-BFACF64DCB2E}" type="pres">
      <dgm:prSet presAssocID="{28D3E3AE-FBF8-45DB-B091-B466C34F3868}" presName="rootText" presStyleLbl="node1" presStyleIdx="1" presStyleCnt="2" custLinFactNeighborX="18732" custLinFactNeighborY="181"/>
      <dgm:spPr/>
      <dgm:t>
        <a:bodyPr/>
        <a:lstStyle/>
        <a:p>
          <a:endParaRPr lang="ru-RU"/>
        </a:p>
      </dgm:t>
    </dgm:pt>
    <dgm:pt modelId="{9C5BF7A6-0903-4326-B940-455E2F390824}" type="pres">
      <dgm:prSet presAssocID="{28D3E3AE-FBF8-45DB-B091-B466C34F386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4711488-2163-403C-8BC3-A236AAED37C6}" type="pres">
      <dgm:prSet presAssocID="{28D3E3AE-FBF8-45DB-B091-B466C34F3868}" presName="childShape" presStyleCnt="0"/>
      <dgm:spPr/>
    </dgm:pt>
  </dgm:ptLst>
  <dgm:cxnLst>
    <dgm:cxn modelId="{0CA93AEA-6A25-4231-A9DA-6D30B4385D55}" type="presOf" srcId="{28D3E3AE-FBF8-45DB-B091-B466C34F3868}" destId="{9C5BF7A6-0903-4326-B940-455E2F390824}" srcOrd="1" destOrd="0" presId="urn:microsoft.com/office/officeart/2005/8/layout/hierarchy3"/>
    <dgm:cxn modelId="{06CE49E6-9E56-4EAF-894B-90BECDCD60F1}" type="presOf" srcId="{8970169A-A4AD-4C55-B46D-D73E3CBCD43D}" destId="{8E5D3CC2-3A4A-4AAB-9958-42E8668B6F80}" srcOrd="0" destOrd="0" presId="urn:microsoft.com/office/officeart/2005/8/layout/hierarchy3"/>
    <dgm:cxn modelId="{437D6755-126D-4F9F-B945-D266417286D5}" srcId="{DC1224EB-5067-4459-AEF3-D3804B345460}" destId="{8970169A-A4AD-4C55-B46D-D73E3CBCD43D}" srcOrd="0" destOrd="0" parTransId="{C8D450AD-2031-45A1-B06C-F1C52C1DBDE5}" sibTransId="{BFD2EC5E-5D81-4F91-8F9E-E5CF1FB3858F}"/>
    <dgm:cxn modelId="{1060163F-87F3-4F6E-9038-CC9518175258}" type="presOf" srcId="{28D3E3AE-FBF8-45DB-B091-B466C34F3868}" destId="{D769ACCC-56A1-43D2-A3F0-BFACF64DCB2E}" srcOrd="0" destOrd="0" presId="urn:microsoft.com/office/officeart/2005/8/layout/hierarchy3"/>
    <dgm:cxn modelId="{B3E9278D-BE8F-40E9-BFE6-079D5445471F}" srcId="{DC1224EB-5067-4459-AEF3-D3804B345460}" destId="{28D3E3AE-FBF8-45DB-B091-B466C34F3868}" srcOrd="1" destOrd="0" parTransId="{0912A48C-E778-4263-9977-BF1FDBEEAD8A}" sibTransId="{6EC7D06A-B9B8-412A-AC48-64D345A04BA1}"/>
    <dgm:cxn modelId="{92D87C8F-0369-4D46-8E66-2E611DDB8AEC}" type="presOf" srcId="{8970169A-A4AD-4C55-B46D-D73E3CBCD43D}" destId="{EB809048-B15A-4630-BF1F-E4091EC8A801}" srcOrd="1" destOrd="0" presId="urn:microsoft.com/office/officeart/2005/8/layout/hierarchy3"/>
    <dgm:cxn modelId="{28200E8B-4AD6-4F25-A0FC-C11AD2B5C710}" type="presOf" srcId="{DC1224EB-5067-4459-AEF3-D3804B345460}" destId="{E64E5D7A-1FDF-4C84-861D-1CAB99E5D1A6}" srcOrd="0" destOrd="0" presId="urn:microsoft.com/office/officeart/2005/8/layout/hierarchy3"/>
    <dgm:cxn modelId="{89E87FBF-F21B-4436-9F5D-6D9F34FE305A}" type="presParOf" srcId="{E64E5D7A-1FDF-4C84-861D-1CAB99E5D1A6}" destId="{329E21F0-B84C-41E7-850E-5DDC0C76892F}" srcOrd="0" destOrd="0" presId="urn:microsoft.com/office/officeart/2005/8/layout/hierarchy3"/>
    <dgm:cxn modelId="{7ECC1F97-0FE3-4A97-83FE-E2D426B62B8B}" type="presParOf" srcId="{329E21F0-B84C-41E7-850E-5DDC0C76892F}" destId="{F4312763-1C30-4320-A9D6-E3E92074D0CE}" srcOrd="0" destOrd="0" presId="urn:microsoft.com/office/officeart/2005/8/layout/hierarchy3"/>
    <dgm:cxn modelId="{FDEB42C7-F03F-440A-BBED-B380968DB89B}" type="presParOf" srcId="{F4312763-1C30-4320-A9D6-E3E92074D0CE}" destId="{8E5D3CC2-3A4A-4AAB-9958-42E8668B6F80}" srcOrd="0" destOrd="0" presId="urn:microsoft.com/office/officeart/2005/8/layout/hierarchy3"/>
    <dgm:cxn modelId="{47588640-CEF0-425F-8F87-70273D47A13D}" type="presParOf" srcId="{F4312763-1C30-4320-A9D6-E3E92074D0CE}" destId="{EB809048-B15A-4630-BF1F-E4091EC8A801}" srcOrd="1" destOrd="0" presId="urn:microsoft.com/office/officeart/2005/8/layout/hierarchy3"/>
    <dgm:cxn modelId="{AB66BB41-704E-4B27-A480-A76E846083E4}" type="presParOf" srcId="{329E21F0-B84C-41E7-850E-5DDC0C76892F}" destId="{40BA23DF-4EC4-49EA-9C5B-265B2B80395D}" srcOrd="1" destOrd="0" presId="urn:microsoft.com/office/officeart/2005/8/layout/hierarchy3"/>
    <dgm:cxn modelId="{0CABE0BF-9F1A-41C3-A7C7-1010DFDB9496}" type="presParOf" srcId="{E64E5D7A-1FDF-4C84-861D-1CAB99E5D1A6}" destId="{3A77BCBC-8E4E-4D54-A3F5-F403C23E1939}" srcOrd="1" destOrd="0" presId="urn:microsoft.com/office/officeart/2005/8/layout/hierarchy3"/>
    <dgm:cxn modelId="{A036D4D2-8957-4BA9-88AB-B2E4DCDA00ED}" type="presParOf" srcId="{3A77BCBC-8E4E-4D54-A3F5-F403C23E1939}" destId="{A6F2D424-47CA-4E1A-A9E0-55D7ED3711CC}" srcOrd="0" destOrd="0" presId="urn:microsoft.com/office/officeart/2005/8/layout/hierarchy3"/>
    <dgm:cxn modelId="{7DC5082C-428A-4B71-9250-E03F05CC2E61}" type="presParOf" srcId="{A6F2D424-47CA-4E1A-A9E0-55D7ED3711CC}" destId="{D769ACCC-56A1-43D2-A3F0-BFACF64DCB2E}" srcOrd="0" destOrd="0" presId="urn:microsoft.com/office/officeart/2005/8/layout/hierarchy3"/>
    <dgm:cxn modelId="{901D1774-9C16-44CA-A458-EE9D740EB8F7}" type="presParOf" srcId="{A6F2D424-47CA-4E1A-A9E0-55D7ED3711CC}" destId="{9C5BF7A6-0903-4326-B940-455E2F390824}" srcOrd="1" destOrd="0" presId="urn:microsoft.com/office/officeart/2005/8/layout/hierarchy3"/>
    <dgm:cxn modelId="{961F56B9-E9F8-4D7D-869F-314084535CDE}" type="presParOf" srcId="{3A77BCBC-8E4E-4D54-A3F5-F403C23E1939}" destId="{54711488-2163-403C-8BC3-A236AAED37C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763C76D-E53C-4655-A10F-7020DC04BD28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3E0F308-3A1E-4344-9544-8ACC87BD8EF8}">
      <dgm:prSet/>
      <dgm:spPr/>
      <dgm:t>
        <a:bodyPr/>
        <a:lstStyle/>
        <a:p>
          <a:pPr rtl="0"/>
          <a:r>
            <a:rPr lang="ru-RU" b="1" i="1" dirty="0" smtClean="0"/>
            <a:t>Ягоды, фрукты, овощи – </a:t>
          </a:r>
          <a:endParaRPr lang="ru-RU" dirty="0"/>
        </a:p>
      </dgm:t>
    </dgm:pt>
    <dgm:pt modelId="{0FFDFCA8-B60D-4FF2-8F99-B76A97C4A9DF}" type="parTrans" cxnId="{70B956E0-93CD-4112-814B-BAB9C27ACB38}">
      <dgm:prSet/>
      <dgm:spPr/>
      <dgm:t>
        <a:bodyPr/>
        <a:lstStyle/>
        <a:p>
          <a:endParaRPr lang="ru-RU"/>
        </a:p>
      </dgm:t>
    </dgm:pt>
    <dgm:pt modelId="{0B6800BB-C522-4083-8F09-2DD48298D45B}" type="sibTrans" cxnId="{70B956E0-93CD-4112-814B-BAB9C27ACB38}">
      <dgm:prSet/>
      <dgm:spPr/>
      <dgm:t>
        <a:bodyPr/>
        <a:lstStyle/>
        <a:p>
          <a:endParaRPr lang="ru-RU"/>
        </a:p>
      </dgm:t>
    </dgm:pt>
    <dgm:pt modelId="{41EE9A9A-21D1-4D82-9ED9-B05481A43228}">
      <dgm:prSet/>
      <dgm:spPr/>
      <dgm:t>
        <a:bodyPr/>
        <a:lstStyle/>
        <a:p>
          <a:pPr rtl="0"/>
          <a:r>
            <a:rPr lang="ru-RU" b="1" i="1" dirty="0" smtClean="0"/>
            <a:t>основные источники витаминов и </a:t>
          </a:r>
          <a:endParaRPr lang="ru-RU" dirty="0"/>
        </a:p>
      </dgm:t>
    </dgm:pt>
    <dgm:pt modelId="{0F55E675-6F95-46D9-A232-BA07466D846A}" type="parTrans" cxnId="{E93671E8-C264-4214-90CE-A0129CE51A9C}">
      <dgm:prSet/>
      <dgm:spPr/>
      <dgm:t>
        <a:bodyPr/>
        <a:lstStyle/>
        <a:p>
          <a:endParaRPr lang="ru-RU"/>
        </a:p>
      </dgm:t>
    </dgm:pt>
    <dgm:pt modelId="{9D092606-D9B1-4CC7-964B-C12D42419703}" type="sibTrans" cxnId="{E93671E8-C264-4214-90CE-A0129CE51A9C}">
      <dgm:prSet/>
      <dgm:spPr/>
      <dgm:t>
        <a:bodyPr/>
        <a:lstStyle/>
        <a:p>
          <a:endParaRPr lang="ru-RU"/>
        </a:p>
      </dgm:t>
    </dgm:pt>
    <dgm:pt modelId="{0D370A47-8DCE-4C5C-B34E-9B652191D7A1}">
      <dgm:prSet/>
      <dgm:spPr/>
      <dgm:t>
        <a:bodyPr/>
        <a:lstStyle/>
        <a:p>
          <a:pPr rtl="0"/>
          <a:r>
            <a:rPr lang="ru-RU" b="1" i="1" smtClean="0"/>
            <a:t>минеральных веществ. </a:t>
          </a:r>
          <a:endParaRPr lang="ru-RU"/>
        </a:p>
      </dgm:t>
    </dgm:pt>
    <dgm:pt modelId="{3112C0A2-7614-46F6-B568-059614B478CA}" type="parTrans" cxnId="{F0D488B7-73B1-4F6E-AF27-7424C796436B}">
      <dgm:prSet/>
      <dgm:spPr/>
      <dgm:t>
        <a:bodyPr/>
        <a:lstStyle/>
        <a:p>
          <a:endParaRPr lang="ru-RU"/>
        </a:p>
      </dgm:t>
    </dgm:pt>
    <dgm:pt modelId="{C432BB1C-CD4A-422F-BF40-2CAC01487E2C}" type="sibTrans" cxnId="{F0D488B7-73B1-4F6E-AF27-7424C796436B}">
      <dgm:prSet/>
      <dgm:spPr/>
      <dgm:t>
        <a:bodyPr/>
        <a:lstStyle/>
        <a:p>
          <a:endParaRPr lang="ru-RU"/>
        </a:p>
      </dgm:t>
    </dgm:pt>
    <dgm:pt modelId="{67BDC3B0-890F-43DB-8370-0216CD245D11}" type="pres">
      <dgm:prSet presAssocID="{E763C76D-E53C-4655-A10F-7020DC04BD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0A4EF1-52D3-4124-99D0-25D67A2710F4}" type="pres">
      <dgm:prSet presAssocID="{33E0F308-3A1E-4344-9544-8ACC87BD8EF8}" presName="root" presStyleCnt="0"/>
      <dgm:spPr/>
    </dgm:pt>
    <dgm:pt modelId="{E18194D0-7804-4E81-985E-E605F9ABCA70}" type="pres">
      <dgm:prSet presAssocID="{33E0F308-3A1E-4344-9544-8ACC87BD8EF8}" presName="rootComposite" presStyleCnt="0"/>
      <dgm:spPr/>
    </dgm:pt>
    <dgm:pt modelId="{0514A487-BA07-4E3F-B219-146606191AD0}" type="pres">
      <dgm:prSet presAssocID="{33E0F308-3A1E-4344-9544-8ACC87BD8EF8}" presName="rootText" presStyleLbl="node1" presStyleIdx="0" presStyleCnt="3"/>
      <dgm:spPr/>
      <dgm:t>
        <a:bodyPr/>
        <a:lstStyle/>
        <a:p>
          <a:endParaRPr lang="ru-RU"/>
        </a:p>
      </dgm:t>
    </dgm:pt>
    <dgm:pt modelId="{5746A5FB-F847-4F2B-A217-992316A7821A}" type="pres">
      <dgm:prSet presAssocID="{33E0F308-3A1E-4344-9544-8ACC87BD8EF8}" presName="rootConnector" presStyleLbl="node1" presStyleIdx="0" presStyleCnt="3"/>
      <dgm:spPr/>
      <dgm:t>
        <a:bodyPr/>
        <a:lstStyle/>
        <a:p>
          <a:endParaRPr lang="ru-RU"/>
        </a:p>
      </dgm:t>
    </dgm:pt>
    <dgm:pt modelId="{5E767911-AF8B-4135-AB88-AA7B1C4AD1EB}" type="pres">
      <dgm:prSet presAssocID="{33E0F308-3A1E-4344-9544-8ACC87BD8EF8}" presName="childShape" presStyleCnt="0"/>
      <dgm:spPr/>
    </dgm:pt>
    <dgm:pt modelId="{CFEEECE4-E3A9-484E-8C66-2917A4D47962}" type="pres">
      <dgm:prSet presAssocID="{41EE9A9A-21D1-4D82-9ED9-B05481A43228}" presName="root" presStyleCnt="0"/>
      <dgm:spPr/>
    </dgm:pt>
    <dgm:pt modelId="{B9F0BA59-4558-4B14-9C8E-BCB5E58EB469}" type="pres">
      <dgm:prSet presAssocID="{41EE9A9A-21D1-4D82-9ED9-B05481A43228}" presName="rootComposite" presStyleCnt="0"/>
      <dgm:spPr/>
    </dgm:pt>
    <dgm:pt modelId="{3AD5D02F-9691-4681-BEDF-CA6D4AE35504}" type="pres">
      <dgm:prSet presAssocID="{41EE9A9A-21D1-4D82-9ED9-B05481A43228}" presName="rootText" presStyleLbl="node1" presStyleIdx="1" presStyleCnt="3"/>
      <dgm:spPr/>
      <dgm:t>
        <a:bodyPr/>
        <a:lstStyle/>
        <a:p>
          <a:endParaRPr lang="ru-RU"/>
        </a:p>
      </dgm:t>
    </dgm:pt>
    <dgm:pt modelId="{6774A8C2-D54F-4673-B211-3B49EE61A006}" type="pres">
      <dgm:prSet presAssocID="{41EE9A9A-21D1-4D82-9ED9-B05481A43228}" presName="rootConnector" presStyleLbl="node1" presStyleIdx="1" presStyleCnt="3"/>
      <dgm:spPr/>
      <dgm:t>
        <a:bodyPr/>
        <a:lstStyle/>
        <a:p>
          <a:endParaRPr lang="ru-RU"/>
        </a:p>
      </dgm:t>
    </dgm:pt>
    <dgm:pt modelId="{3D8829B3-6258-4659-A71B-24F2D13A8FAF}" type="pres">
      <dgm:prSet presAssocID="{41EE9A9A-21D1-4D82-9ED9-B05481A43228}" presName="childShape" presStyleCnt="0"/>
      <dgm:spPr/>
    </dgm:pt>
    <dgm:pt modelId="{87CE75DB-8BC9-4AE0-8FEF-72FB5BA3FFB6}" type="pres">
      <dgm:prSet presAssocID="{0D370A47-8DCE-4C5C-B34E-9B652191D7A1}" presName="root" presStyleCnt="0"/>
      <dgm:spPr/>
    </dgm:pt>
    <dgm:pt modelId="{53178599-FD49-47AA-8336-0C9F551580A7}" type="pres">
      <dgm:prSet presAssocID="{0D370A47-8DCE-4C5C-B34E-9B652191D7A1}" presName="rootComposite" presStyleCnt="0"/>
      <dgm:spPr/>
    </dgm:pt>
    <dgm:pt modelId="{380FA271-1946-4D88-A0F1-84FE42705175}" type="pres">
      <dgm:prSet presAssocID="{0D370A47-8DCE-4C5C-B34E-9B652191D7A1}" presName="rootText" presStyleLbl="node1" presStyleIdx="2" presStyleCnt="3"/>
      <dgm:spPr/>
      <dgm:t>
        <a:bodyPr/>
        <a:lstStyle/>
        <a:p>
          <a:endParaRPr lang="ru-RU"/>
        </a:p>
      </dgm:t>
    </dgm:pt>
    <dgm:pt modelId="{89494A96-847B-49E2-8E8D-5A6779442107}" type="pres">
      <dgm:prSet presAssocID="{0D370A47-8DCE-4C5C-B34E-9B652191D7A1}" presName="rootConnector" presStyleLbl="node1" presStyleIdx="2" presStyleCnt="3"/>
      <dgm:spPr/>
      <dgm:t>
        <a:bodyPr/>
        <a:lstStyle/>
        <a:p>
          <a:endParaRPr lang="ru-RU"/>
        </a:p>
      </dgm:t>
    </dgm:pt>
    <dgm:pt modelId="{E7C9165C-22B2-4262-9885-B18545AAF1ED}" type="pres">
      <dgm:prSet presAssocID="{0D370A47-8DCE-4C5C-B34E-9B652191D7A1}" presName="childShape" presStyleCnt="0"/>
      <dgm:spPr/>
    </dgm:pt>
  </dgm:ptLst>
  <dgm:cxnLst>
    <dgm:cxn modelId="{F8B52D0D-828D-4305-9050-8CFE9E8E9767}" type="presOf" srcId="{41EE9A9A-21D1-4D82-9ED9-B05481A43228}" destId="{3AD5D02F-9691-4681-BEDF-CA6D4AE35504}" srcOrd="0" destOrd="0" presId="urn:microsoft.com/office/officeart/2005/8/layout/hierarchy3"/>
    <dgm:cxn modelId="{F0D488B7-73B1-4F6E-AF27-7424C796436B}" srcId="{E763C76D-E53C-4655-A10F-7020DC04BD28}" destId="{0D370A47-8DCE-4C5C-B34E-9B652191D7A1}" srcOrd="2" destOrd="0" parTransId="{3112C0A2-7614-46F6-B568-059614B478CA}" sibTransId="{C432BB1C-CD4A-422F-BF40-2CAC01487E2C}"/>
    <dgm:cxn modelId="{68884C2B-235E-4E9E-9EE0-9DAD5DA3AEC9}" type="presOf" srcId="{33E0F308-3A1E-4344-9544-8ACC87BD8EF8}" destId="{5746A5FB-F847-4F2B-A217-992316A7821A}" srcOrd="1" destOrd="0" presId="urn:microsoft.com/office/officeart/2005/8/layout/hierarchy3"/>
    <dgm:cxn modelId="{EE4BC7D9-5535-48C2-9389-F64C6CABC722}" type="presOf" srcId="{33E0F308-3A1E-4344-9544-8ACC87BD8EF8}" destId="{0514A487-BA07-4E3F-B219-146606191AD0}" srcOrd="0" destOrd="0" presId="urn:microsoft.com/office/officeart/2005/8/layout/hierarchy3"/>
    <dgm:cxn modelId="{56579E3B-68BE-495B-9D3A-C151ECE19385}" type="presOf" srcId="{0D370A47-8DCE-4C5C-B34E-9B652191D7A1}" destId="{380FA271-1946-4D88-A0F1-84FE42705175}" srcOrd="0" destOrd="0" presId="urn:microsoft.com/office/officeart/2005/8/layout/hierarchy3"/>
    <dgm:cxn modelId="{C586E92F-648B-4283-97D2-5C14D106F694}" type="presOf" srcId="{41EE9A9A-21D1-4D82-9ED9-B05481A43228}" destId="{6774A8C2-D54F-4673-B211-3B49EE61A006}" srcOrd="1" destOrd="0" presId="urn:microsoft.com/office/officeart/2005/8/layout/hierarchy3"/>
    <dgm:cxn modelId="{5050D7AF-7B9E-4119-A3FD-1494EBF5E705}" type="presOf" srcId="{0D370A47-8DCE-4C5C-B34E-9B652191D7A1}" destId="{89494A96-847B-49E2-8E8D-5A6779442107}" srcOrd="1" destOrd="0" presId="urn:microsoft.com/office/officeart/2005/8/layout/hierarchy3"/>
    <dgm:cxn modelId="{F895C2A6-4EE0-48F7-9743-E939D2F9B6A6}" type="presOf" srcId="{E763C76D-E53C-4655-A10F-7020DC04BD28}" destId="{67BDC3B0-890F-43DB-8370-0216CD245D11}" srcOrd="0" destOrd="0" presId="urn:microsoft.com/office/officeart/2005/8/layout/hierarchy3"/>
    <dgm:cxn modelId="{70B956E0-93CD-4112-814B-BAB9C27ACB38}" srcId="{E763C76D-E53C-4655-A10F-7020DC04BD28}" destId="{33E0F308-3A1E-4344-9544-8ACC87BD8EF8}" srcOrd="0" destOrd="0" parTransId="{0FFDFCA8-B60D-4FF2-8F99-B76A97C4A9DF}" sibTransId="{0B6800BB-C522-4083-8F09-2DD48298D45B}"/>
    <dgm:cxn modelId="{E93671E8-C264-4214-90CE-A0129CE51A9C}" srcId="{E763C76D-E53C-4655-A10F-7020DC04BD28}" destId="{41EE9A9A-21D1-4D82-9ED9-B05481A43228}" srcOrd="1" destOrd="0" parTransId="{0F55E675-6F95-46D9-A232-BA07466D846A}" sibTransId="{9D092606-D9B1-4CC7-964B-C12D42419703}"/>
    <dgm:cxn modelId="{E0BC7F75-4219-406E-8DBC-CE8AC7F278FA}" type="presParOf" srcId="{67BDC3B0-890F-43DB-8370-0216CD245D11}" destId="{160A4EF1-52D3-4124-99D0-25D67A2710F4}" srcOrd="0" destOrd="0" presId="urn:microsoft.com/office/officeart/2005/8/layout/hierarchy3"/>
    <dgm:cxn modelId="{28F649DD-AD9F-4210-88B9-37AE82CFE936}" type="presParOf" srcId="{160A4EF1-52D3-4124-99D0-25D67A2710F4}" destId="{E18194D0-7804-4E81-985E-E605F9ABCA70}" srcOrd="0" destOrd="0" presId="urn:microsoft.com/office/officeart/2005/8/layout/hierarchy3"/>
    <dgm:cxn modelId="{FF80A046-FBB6-43F7-AE53-76BD9EB25652}" type="presParOf" srcId="{E18194D0-7804-4E81-985E-E605F9ABCA70}" destId="{0514A487-BA07-4E3F-B219-146606191AD0}" srcOrd="0" destOrd="0" presId="urn:microsoft.com/office/officeart/2005/8/layout/hierarchy3"/>
    <dgm:cxn modelId="{CC51353B-67FD-49F5-B045-0937454AFB3D}" type="presParOf" srcId="{E18194D0-7804-4E81-985E-E605F9ABCA70}" destId="{5746A5FB-F847-4F2B-A217-992316A7821A}" srcOrd="1" destOrd="0" presId="urn:microsoft.com/office/officeart/2005/8/layout/hierarchy3"/>
    <dgm:cxn modelId="{52B01A58-3205-4F88-91AC-F7AAA86993B6}" type="presParOf" srcId="{160A4EF1-52D3-4124-99D0-25D67A2710F4}" destId="{5E767911-AF8B-4135-AB88-AA7B1C4AD1EB}" srcOrd="1" destOrd="0" presId="urn:microsoft.com/office/officeart/2005/8/layout/hierarchy3"/>
    <dgm:cxn modelId="{C3059EC2-CDA1-4764-AC37-02944D54A366}" type="presParOf" srcId="{67BDC3B0-890F-43DB-8370-0216CD245D11}" destId="{CFEEECE4-E3A9-484E-8C66-2917A4D47962}" srcOrd="1" destOrd="0" presId="urn:microsoft.com/office/officeart/2005/8/layout/hierarchy3"/>
    <dgm:cxn modelId="{DC9DBC72-D334-4DAA-B936-F7F4C4B255DF}" type="presParOf" srcId="{CFEEECE4-E3A9-484E-8C66-2917A4D47962}" destId="{B9F0BA59-4558-4B14-9C8E-BCB5E58EB469}" srcOrd="0" destOrd="0" presId="urn:microsoft.com/office/officeart/2005/8/layout/hierarchy3"/>
    <dgm:cxn modelId="{FC98F6DB-68E3-4321-8306-9376DE08DE21}" type="presParOf" srcId="{B9F0BA59-4558-4B14-9C8E-BCB5E58EB469}" destId="{3AD5D02F-9691-4681-BEDF-CA6D4AE35504}" srcOrd="0" destOrd="0" presId="urn:microsoft.com/office/officeart/2005/8/layout/hierarchy3"/>
    <dgm:cxn modelId="{82791BD8-84BB-46F4-AB1E-E6297C907B83}" type="presParOf" srcId="{B9F0BA59-4558-4B14-9C8E-BCB5E58EB469}" destId="{6774A8C2-D54F-4673-B211-3B49EE61A006}" srcOrd="1" destOrd="0" presId="urn:microsoft.com/office/officeart/2005/8/layout/hierarchy3"/>
    <dgm:cxn modelId="{A6DDD503-5DB0-4BEE-826B-C92922C44AB7}" type="presParOf" srcId="{CFEEECE4-E3A9-484E-8C66-2917A4D47962}" destId="{3D8829B3-6258-4659-A71B-24F2D13A8FAF}" srcOrd="1" destOrd="0" presId="urn:microsoft.com/office/officeart/2005/8/layout/hierarchy3"/>
    <dgm:cxn modelId="{ECABBDF6-6F39-414C-ACD7-7C067C2E4E91}" type="presParOf" srcId="{67BDC3B0-890F-43DB-8370-0216CD245D11}" destId="{87CE75DB-8BC9-4AE0-8FEF-72FB5BA3FFB6}" srcOrd="2" destOrd="0" presId="urn:microsoft.com/office/officeart/2005/8/layout/hierarchy3"/>
    <dgm:cxn modelId="{A34692D2-6A8E-4F89-867D-D29E616CEEC4}" type="presParOf" srcId="{87CE75DB-8BC9-4AE0-8FEF-72FB5BA3FFB6}" destId="{53178599-FD49-47AA-8336-0C9F551580A7}" srcOrd="0" destOrd="0" presId="urn:microsoft.com/office/officeart/2005/8/layout/hierarchy3"/>
    <dgm:cxn modelId="{098BEF4A-1626-42E0-8A34-F153961EB5CE}" type="presParOf" srcId="{53178599-FD49-47AA-8336-0C9F551580A7}" destId="{380FA271-1946-4D88-A0F1-84FE42705175}" srcOrd="0" destOrd="0" presId="urn:microsoft.com/office/officeart/2005/8/layout/hierarchy3"/>
    <dgm:cxn modelId="{C368E071-239F-4EEE-9E9F-81D895BA0C63}" type="presParOf" srcId="{53178599-FD49-47AA-8336-0C9F551580A7}" destId="{89494A96-847B-49E2-8E8D-5A6779442107}" srcOrd="1" destOrd="0" presId="urn:microsoft.com/office/officeart/2005/8/layout/hierarchy3"/>
    <dgm:cxn modelId="{C19B07BC-5641-4F37-BD8F-D7A7402EFB01}" type="presParOf" srcId="{87CE75DB-8BC9-4AE0-8FEF-72FB5BA3FFB6}" destId="{E7C9165C-22B2-4262-9885-B18545AAF1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638C33B-64D8-4CB3-9AFC-3F8132F6A00D}" type="doc">
      <dgm:prSet loTypeId="urn:microsoft.com/office/officeart/2005/8/layout/lProcess1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8D9BA01-64FD-4E9A-8488-3DBF333D905F}">
      <dgm:prSet/>
      <dgm:spPr/>
      <dgm:t>
        <a:bodyPr/>
        <a:lstStyle/>
        <a:p>
          <a:pPr rtl="0"/>
          <a:r>
            <a:rPr lang="ru-RU" b="1" i="1" dirty="0" smtClean="0"/>
            <a:t>Вот почему фрукты и овощи </a:t>
          </a:r>
          <a:endParaRPr lang="ru-RU" dirty="0"/>
        </a:p>
      </dgm:t>
    </dgm:pt>
    <dgm:pt modelId="{AC2954A3-162B-45AA-86C6-3416BCF58E22}" type="parTrans" cxnId="{E8ADAE2A-33D1-4435-94BF-E111BE2E0115}">
      <dgm:prSet/>
      <dgm:spPr/>
      <dgm:t>
        <a:bodyPr/>
        <a:lstStyle/>
        <a:p>
          <a:endParaRPr lang="ru-RU"/>
        </a:p>
      </dgm:t>
    </dgm:pt>
    <dgm:pt modelId="{BC710332-CF93-4B97-A150-E5C83016FF10}" type="sibTrans" cxnId="{E8ADAE2A-33D1-4435-94BF-E111BE2E0115}">
      <dgm:prSet/>
      <dgm:spPr/>
      <dgm:t>
        <a:bodyPr/>
        <a:lstStyle/>
        <a:p>
          <a:endParaRPr lang="ru-RU"/>
        </a:p>
      </dgm:t>
    </dgm:pt>
    <dgm:pt modelId="{49C9FDCC-44BD-4E8C-BC35-14E1AE4E4F32}">
      <dgm:prSet/>
      <dgm:spPr/>
      <dgm:t>
        <a:bodyPr/>
        <a:lstStyle/>
        <a:p>
          <a:pPr rtl="0"/>
          <a:r>
            <a:rPr lang="ru-RU" b="1" i="1" smtClean="0"/>
            <a:t>должны быть в вашем рационе </a:t>
          </a:r>
          <a:endParaRPr lang="ru-RU"/>
        </a:p>
      </dgm:t>
    </dgm:pt>
    <dgm:pt modelId="{2B8127F6-3CBF-4CA8-A3F7-91397F962EE5}" type="parTrans" cxnId="{A9E6B951-C4B2-418C-A6DF-7C77927AF1D6}">
      <dgm:prSet/>
      <dgm:spPr/>
      <dgm:t>
        <a:bodyPr/>
        <a:lstStyle/>
        <a:p>
          <a:endParaRPr lang="ru-RU"/>
        </a:p>
      </dgm:t>
    </dgm:pt>
    <dgm:pt modelId="{1157F653-8B93-40F9-9126-B7092F6BC892}" type="sibTrans" cxnId="{A9E6B951-C4B2-418C-A6DF-7C77927AF1D6}">
      <dgm:prSet/>
      <dgm:spPr/>
      <dgm:t>
        <a:bodyPr/>
        <a:lstStyle/>
        <a:p>
          <a:endParaRPr lang="ru-RU"/>
        </a:p>
      </dgm:t>
    </dgm:pt>
    <dgm:pt modelId="{D5878E63-E6F4-4369-BB41-9F6E2B29440F}">
      <dgm:prSet/>
      <dgm:spPr/>
      <dgm:t>
        <a:bodyPr/>
        <a:lstStyle/>
        <a:p>
          <a:pPr rtl="0"/>
          <a:r>
            <a:rPr lang="ru-RU" b="1" i="1" smtClean="0"/>
            <a:t>каждый день и регулярно.</a:t>
          </a:r>
          <a:endParaRPr lang="ru-RU"/>
        </a:p>
      </dgm:t>
    </dgm:pt>
    <dgm:pt modelId="{2C46593B-053C-41C6-B77A-3BBE71616E60}" type="parTrans" cxnId="{C75D2564-E1EC-41E1-9593-D6C3944B4A60}">
      <dgm:prSet/>
      <dgm:spPr/>
      <dgm:t>
        <a:bodyPr/>
        <a:lstStyle/>
        <a:p>
          <a:endParaRPr lang="ru-RU"/>
        </a:p>
      </dgm:t>
    </dgm:pt>
    <dgm:pt modelId="{CD17EB18-EA3D-4C55-9F18-8883B6B41751}" type="sibTrans" cxnId="{C75D2564-E1EC-41E1-9593-D6C3944B4A60}">
      <dgm:prSet/>
      <dgm:spPr/>
      <dgm:t>
        <a:bodyPr/>
        <a:lstStyle/>
        <a:p>
          <a:endParaRPr lang="ru-RU"/>
        </a:p>
      </dgm:t>
    </dgm:pt>
    <dgm:pt modelId="{263E9841-9876-4DDF-8113-CFE89EB963E3}" type="pres">
      <dgm:prSet presAssocID="{C638C33B-64D8-4CB3-9AFC-3F8132F6A0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F9E72F-BFC0-4366-BB07-2F7A07123339}" type="pres">
      <dgm:prSet presAssocID="{08D9BA01-64FD-4E9A-8488-3DBF333D905F}" presName="vertFlow" presStyleCnt="0"/>
      <dgm:spPr/>
    </dgm:pt>
    <dgm:pt modelId="{08B973D5-E33F-4584-A3BF-296E483AC4C5}" type="pres">
      <dgm:prSet presAssocID="{08D9BA01-64FD-4E9A-8488-3DBF333D905F}" presName="header" presStyleLbl="node1" presStyleIdx="0" presStyleCnt="3" custLinFactNeighborX="-41" custLinFactNeighborY="76995"/>
      <dgm:spPr/>
      <dgm:t>
        <a:bodyPr/>
        <a:lstStyle/>
        <a:p>
          <a:endParaRPr lang="ru-RU"/>
        </a:p>
      </dgm:t>
    </dgm:pt>
    <dgm:pt modelId="{BDD4C7A7-6977-4C45-A741-14C84600FBF3}" type="pres">
      <dgm:prSet presAssocID="{08D9BA01-64FD-4E9A-8488-3DBF333D905F}" presName="hSp" presStyleCnt="0"/>
      <dgm:spPr/>
    </dgm:pt>
    <dgm:pt modelId="{66BA6972-96A4-40C6-8938-61D992776EE4}" type="pres">
      <dgm:prSet presAssocID="{49C9FDCC-44BD-4E8C-BC35-14E1AE4E4F32}" presName="vertFlow" presStyleCnt="0"/>
      <dgm:spPr/>
    </dgm:pt>
    <dgm:pt modelId="{D0E93345-1FB0-4F9B-8526-2DBE9E9AD8C8}" type="pres">
      <dgm:prSet presAssocID="{49C9FDCC-44BD-4E8C-BC35-14E1AE4E4F32}" presName="header" presStyleLbl="node1" presStyleIdx="1" presStyleCnt="3" custLinFactNeighborX="1707" custLinFactNeighborY="76995"/>
      <dgm:spPr/>
      <dgm:t>
        <a:bodyPr/>
        <a:lstStyle/>
        <a:p>
          <a:endParaRPr lang="ru-RU"/>
        </a:p>
      </dgm:t>
    </dgm:pt>
    <dgm:pt modelId="{3BA2E46B-1BE1-48E9-B86F-267D4AB769CE}" type="pres">
      <dgm:prSet presAssocID="{49C9FDCC-44BD-4E8C-BC35-14E1AE4E4F32}" presName="hSp" presStyleCnt="0"/>
      <dgm:spPr/>
    </dgm:pt>
    <dgm:pt modelId="{4817B1BF-B947-42D5-8C24-77135BA3DBF2}" type="pres">
      <dgm:prSet presAssocID="{D5878E63-E6F4-4369-BB41-9F6E2B29440F}" presName="vertFlow" presStyleCnt="0"/>
      <dgm:spPr/>
    </dgm:pt>
    <dgm:pt modelId="{2444A3B7-A020-4C1F-B03D-FD42832BCCB7}" type="pres">
      <dgm:prSet presAssocID="{D5878E63-E6F4-4369-BB41-9F6E2B29440F}" presName="header" presStyleLbl="node1" presStyleIdx="2" presStyleCnt="3" custLinFactNeighborX="-2192" custLinFactNeighborY="76995"/>
      <dgm:spPr/>
      <dgm:t>
        <a:bodyPr/>
        <a:lstStyle/>
        <a:p>
          <a:endParaRPr lang="ru-RU"/>
        </a:p>
      </dgm:t>
    </dgm:pt>
  </dgm:ptLst>
  <dgm:cxnLst>
    <dgm:cxn modelId="{BED7EEDE-0421-4D2D-B6EF-36F1C7FBC039}" type="presOf" srcId="{08D9BA01-64FD-4E9A-8488-3DBF333D905F}" destId="{08B973D5-E33F-4584-A3BF-296E483AC4C5}" srcOrd="0" destOrd="0" presId="urn:microsoft.com/office/officeart/2005/8/layout/lProcess1"/>
    <dgm:cxn modelId="{C0CBA3E2-EA98-40CB-AE9A-F22377E47A46}" type="presOf" srcId="{D5878E63-E6F4-4369-BB41-9F6E2B29440F}" destId="{2444A3B7-A020-4C1F-B03D-FD42832BCCB7}" srcOrd="0" destOrd="0" presId="urn:microsoft.com/office/officeart/2005/8/layout/lProcess1"/>
    <dgm:cxn modelId="{B350EF56-EC0C-4FB5-92F6-4AA5ED25E349}" type="presOf" srcId="{49C9FDCC-44BD-4E8C-BC35-14E1AE4E4F32}" destId="{D0E93345-1FB0-4F9B-8526-2DBE9E9AD8C8}" srcOrd="0" destOrd="0" presId="urn:microsoft.com/office/officeart/2005/8/layout/lProcess1"/>
    <dgm:cxn modelId="{C75D2564-E1EC-41E1-9593-D6C3944B4A60}" srcId="{C638C33B-64D8-4CB3-9AFC-3F8132F6A00D}" destId="{D5878E63-E6F4-4369-BB41-9F6E2B29440F}" srcOrd="2" destOrd="0" parTransId="{2C46593B-053C-41C6-B77A-3BBE71616E60}" sibTransId="{CD17EB18-EA3D-4C55-9F18-8883B6B41751}"/>
    <dgm:cxn modelId="{E8ADAE2A-33D1-4435-94BF-E111BE2E0115}" srcId="{C638C33B-64D8-4CB3-9AFC-3F8132F6A00D}" destId="{08D9BA01-64FD-4E9A-8488-3DBF333D905F}" srcOrd="0" destOrd="0" parTransId="{AC2954A3-162B-45AA-86C6-3416BCF58E22}" sibTransId="{BC710332-CF93-4B97-A150-E5C83016FF10}"/>
    <dgm:cxn modelId="{A35BD015-F2E0-45C6-95F8-79B7BFB76154}" type="presOf" srcId="{C638C33B-64D8-4CB3-9AFC-3F8132F6A00D}" destId="{263E9841-9876-4DDF-8113-CFE89EB963E3}" srcOrd="0" destOrd="0" presId="urn:microsoft.com/office/officeart/2005/8/layout/lProcess1"/>
    <dgm:cxn modelId="{A9E6B951-C4B2-418C-A6DF-7C77927AF1D6}" srcId="{C638C33B-64D8-4CB3-9AFC-3F8132F6A00D}" destId="{49C9FDCC-44BD-4E8C-BC35-14E1AE4E4F32}" srcOrd="1" destOrd="0" parTransId="{2B8127F6-3CBF-4CA8-A3F7-91397F962EE5}" sibTransId="{1157F653-8B93-40F9-9126-B7092F6BC892}"/>
    <dgm:cxn modelId="{53AB707E-B1F6-4217-9A9E-493BFFD59B71}" type="presParOf" srcId="{263E9841-9876-4DDF-8113-CFE89EB963E3}" destId="{0BF9E72F-BFC0-4366-BB07-2F7A07123339}" srcOrd="0" destOrd="0" presId="urn:microsoft.com/office/officeart/2005/8/layout/lProcess1"/>
    <dgm:cxn modelId="{4EED1DD5-C0E9-4332-8046-5A399DBF4C4E}" type="presParOf" srcId="{0BF9E72F-BFC0-4366-BB07-2F7A07123339}" destId="{08B973D5-E33F-4584-A3BF-296E483AC4C5}" srcOrd="0" destOrd="0" presId="urn:microsoft.com/office/officeart/2005/8/layout/lProcess1"/>
    <dgm:cxn modelId="{7A4E4AEB-F705-4527-85F6-3C1EBACDF471}" type="presParOf" srcId="{263E9841-9876-4DDF-8113-CFE89EB963E3}" destId="{BDD4C7A7-6977-4C45-A741-14C84600FBF3}" srcOrd="1" destOrd="0" presId="urn:microsoft.com/office/officeart/2005/8/layout/lProcess1"/>
    <dgm:cxn modelId="{61C28358-1361-4B3D-A601-CCD5B05DAC5F}" type="presParOf" srcId="{263E9841-9876-4DDF-8113-CFE89EB963E3}" destId="{66BA6972-96A4-40C6-8938-61D992776EE4}" srcOrd="2" destOrd="0" presId="urn:microsoft.com/office/officeart/2005/8/layout/lProcess1"/>
    <dgm:cxn modelId="{0ED8A60F-73BB-4DA9-AF37-4F08F5818799}" type="presParOf" srcId="{66BA6972-96A4-40C6-8938-61D992776EE4}" destId="{D0E93345-1FB0-4F9B-8526-2DBE9E9AD8C8}" srcOrd="0" destOrd="0" presId="urn:microsoft.com/office/officeart/2005/8/layout/lProcess1"/>
    <dgm:cxn modelId="{B2034633-E47A-4D4C-AE47-1C83DDD6F81E}" type="presParOf" srcId="{263E9841-9876-4DDF-8113-CFE89EB963E3}" destId="{3BA2E46B-1BE1-48E9-B86F-267D4AB769CE}" srcOrd="3" destOrd="0" presId="urn:microsoft.com/office/officeart/2005/8/layout/lProcess1"/>
    <dgm:cxn modelId="{C84F1285-61EE-4877-82F2-2E14082CBB1C}" type="presParOf" srcId="{263E9841-9876-4DDF-8113-CFE89EB963E3}" destId="{4817B1BF-B947-42D5-8C24-77135BA3DBF2}" srcOrd="4" destOrd="0" presId="urn:microsoft.com/office/officeart/2005/8/layout/lProcess1"/>
    <dgm:cxn modelId="{65AFFA02-814C-45B9-9D3D-9F5DE329F55C}" type="presParOf" srcId="{4817B1BF-B947-42D5-8C24-77135BA3DBF2}" destId="{2444A3B7-A020-4C1F-B03D-FD42832BCCB7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1011CD-DE7A-4239-9E6F-3911C33E6A1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5E9ABE-A794-4D30-850E-FED2B9D60468}">
      <dgm:prSet/>
      <dgm:spPr/>
      <dgm:t>
        <a:bodyPr/>
        <a:lstStyle/>
        <a:p>
          <a:pPr rtl="0"/>
          <a:r>
            <a:rPr lang="ru-RU" b="1" dirty="0" smtClean="0"/>
            <a:t>Цель: развитие у детей чувства личной ответственности за своё здоровье; формирование культуры здорового образа жизни; воспитание негативного отношения к вредным привычкам</a:t>
          </a:r>
          <a:endParaRPr lang="ru-RU" dirty="0"/>
        </a:p>
      </dgm:t>
    </dgm:pt>
    <dgm:pt modelId="{566CB504-F6ED-44EA-8E30-B3E76362FDFF}" type="parTrans" cxnId="{81075898-A06E-4919-873D-143D7DFB7BCD}">
      <dgm:prSet/>
      <dgm:spPr/>
      <dgm:t>
        <a:bodyPr/>
        <a:lstStyle/>
        <a:p>
          <a:endParaRPr lang="ru-RU"/>
        </a:p>
      </dgm:t>
    </dgm:pt>
    <dgm:pt modelId="{139C5051-FB25-4C8B-9BA8-8356FDAF9F9A}" type="sibTrans" cxnId="{81075898-A06E-4919-873D-143D7DFB7BCD}">
      <dgm:prSet/>
      <dgm:spPr/>
      <dgm:t>
        <a:bodyPr/>
        <a:lstStyle/>
        <a:p>
          <a:endParaRPr lang="ru-RU"/>
        </a:p>
      </dgm:t>
    </dgm:pt>
    <dgm:pt modelId="{A70C1AC7-1B94-4A83-89F3-29EC619E86A5}" type="pres">
      <dgm:prSet presAssocID="{D31011CD-DE7A-4239-9E6F-3911C33E6A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746B5-BC74-463D-994C-413B1DAC48C1}" type="pres">
      <dgm:prSet presAssocID="{565E9ABE-A794-4D30-850E-FED2B9D60468}" presName="composite" presStyleCnt="0"/>
      <dgm:spPr/>
    </dgm:pt>
    <dgm:pt modelId="{E6AF4B09-38B0-4287-A4AD-8BBD6E1BF4C8}" type="pres">
      <dgm:prSet presAssocID="{565E9ABE-A794-4D30-850E-FED2B9D60468}" presName="parTx" presStyleLbl="alignNode1" presStyleIdx="0" presStyleCnt="1" custScaleX="98182" custScaleY="139031" custLinFactNeighborX="0" custLinFactNeighborY="-14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0A1EF-D3D2-4ED4-8AA1-FB18635B68FA}" type="pres">
      <dgm:prSet presAssocID="{565E9ABE-A794-4D30-850E-FED2B9D60468}" presName="desTx" presStyleLbl="alignAccFollowNode1" presStyleIdx="0" presStyleCnt="1" custLinFactNeighborX="-909" custLinFactNeighborY="32070">
        <dgm:presLayoutVars>
          <dgm:bulletEnabled val="1"/>
        </dgm:presLayoutVars>
      </dgm:prSet>
      <dgm:spPr/>
    </dgm:pt>
  </dgm:ptLst>
  <dgm:cxnLst>
    <dgm:cxn modelId="{026E2B14-1B73-4716-8936-C3A1A2C66A06}" type="presOf" srcId="{565E9ABE-A794-4D30-850E-FED2B9D60468}" destId="{E6AF4B09-38B0-4287-A4AD-8BBD6E1BF4C8}" srcOrd="0" destOrd="0" presId="urn:microsoft.com/office/officeart/2005/8/layout/hList1"/>
    <dgm:cxn modelId="{EE31CD1D-DD73-4934-9C5B-7971316012E0}" type="presOf" srcId="{D31011CD-DE7A-4239-9E6F-3911C33E6A12}" destId="{A70C1AC7-1B94-4A83-89F3-29EC619E86A5}" srcOrd="0" destOrd="0" presId="urn:microsoft.com/office/officeart/2005/8/layout/hList1"/>
    <dgm:cxn modelId="{81075898-A06E-4919-873D-143D7DFB7BCD}" srcId="{D31011CD-DE7A-4239-9E6F-3911C33E6A12}" destId="{565E9ABE-A794-4D30-850E-FED2B9D60468}" srcOrd="0" destOrd="0" parTransId="{566CB504-F6ED-44EA-8E30-B3E76362FDFF}" sibTransId="{139C5051-FB25-4C8B-9BA8-8356FDAF9F9A}"/>
    <dgm:cxn modelId="{E0ECA2C4-47CD-4E8D-B6F7-8F4C6FDFA62E}" type="presParOf" srcId="{A70C1AC7-1B94-4A83-89F3-29EC619E86A5}" destId="{2F5746B5-BC74-463D-994C-413B1DAC48C1}" srcOrd="0" destOrd="0" presId="urn:microsoft.com/office/officeart/2005/8/layout/hList1"/>
    <dgm:cxn modelId="{FEB37C22-8731-41D4-BC4B-F07E06177354}" type="presParOf" srcId="{2F5746B5-BC74-463D-994C-413B1DAC48C1}" destId="{E6AF4B09-38B0-4287-A4AD-8BBD6E1BF4C8}" srcOrd="0" destOrd="0" presId="urn:microsoft.com/office/officeart/2005/8/layout/hList1"/>
    <dgm:cxn modelId="{5BCBDE20-A242-4810-AF60-97A64DA9DB1E}" type="presParOf" srcId="{2F5746B5-BC74-463D-994C-413B1DAC48C1}" destId="{2F50A1EF-D3D2-4ED4-8AA1-FB18635B68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A9BF173-638A-4299-A78D-BF9AC35D62E7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01EE6567-DB52-4B8F-8646-F1351F789632}">
      <dgm:prSet/>
      <dgm:spPr/>
      <dgm:t>
        <a:bodyPr/>
        <a:lstStyle/>
        <a:p>
          <a:pPr rtl="0"/>
          <a:r>
            <a:rPr lang="ru-RU" b="1" smtClean="0"/>
            <a:t>Чем  ещё  грозят  фаст  фуды?</a:t>
          </a:r>
          <a:endParaRPr lang="ru-RU"/>
        </a:p>
      </dgm:t>
    </dgm:pt>
    <dgm:pt modelId="{58863816-0C4A-4C36-9EB7-2EBBF111BC2B}" type="parTrans" cxnId="{348A891B-FFFA-46D2-BAD5-7829BE0834AD}">
      <dgm:prSet/>
      <dgm:spPr/>
      <dgm:t>
        <a:bodyPr/>
        <a:lstStyle/>
        <a:p>
          <a:endParaRPr lang="ru-RU"/>
        </a:p>
      </dgm:t>
    </dgm:pt>
    <dgm:pt modelId="{5BCC002D-BB87-4452-B16E-2296DB85BE7F}" type="sibTrans" cxnId="{348A891B-FFFA-46D2-BAD5-7829BE0834AD}">
      <dgm:prSet/>
      <dgm:spPr/>
      <dgm:t>
        <a:bodyPr/>
        <a:lstStyle/>
        <a:p>
          <a:endParaRPr lang="ru-RU"/>
        </a:p>
      </dgm:t>
    </dgm:pt>
    <dgm:pt modelId="{F4B15F84-E108-4ED3-ABCD-3C16C4D1A596}" type="pres">
      <dgm:prSet presAssocID="{5A9BF173-638A-4299-A78D-BF9AC35D62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927C6-373B-4C8D-A46A-836B9A43545A}" type="pres">
      <dgm:prSet presAssocID="{01EE6567-DB52-4B8F-8646-F1351F789632}" presName="parentText" presStyleLbl="node1" presStyleIdx="0" presStyleCnt="1" custLinFactNeighborX="-2640" custLinFactNeighborY="2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A891B-FFFA-46D2-BAD5-7829BE0834AD}" srcId="{5A9BF173-638A-4299-A78D-BF9AC35D62E7}" destId="{01EE6567-DB52-4B8F-8646-F1351F789632}" srcOrd="0" destOrd="0" parTransId="{58863816-0C4A-4C36-9EB7-2EBBF111BC2B}" sibTransId="{5BCC002D-BB87-4452-B16E-2296DB85BE7F}"/>
    <dgm:cxn modelId="{290AD05E-1FEA-4B9A-835A-1B49BC7817D1}" type="presOf" srcId="{01EE6567-DB52-4B8F-8646-F1351F789632}" destId="{2B9927C6-373B-4C8D-A46A-836B9A43545A}" srcOrd="0" destOrd="0" presId="urn:microsoft.com/office/officeart/2005/8/layout/vList2"/>
    <dgm:cxn modelId="{BDB548CB-29DD-4E7D-8D59-075588E7FEE6}" type="presOf" srcId="{5A9BF173-638A-4299-A78D-BF9AC35D62E7}" destId="{F4B15F84-E108-4ED3-ABCD-3C16C4D1A596}" srcOrd="0" destOrd="0" presId="urn:microsoft.com/office/officeart/2005/8/layout/vList2"/>
    <dgm:cxn modelId="{63163734-A220-4EC1-A2DC-88181706E0AD}" type="presParOf" srcId="{F4B15F84-E108-4ED3-ABCD-3C16C4D1A596}" destId="{2B9927C6-373B-4C8D-A46A-836B9A4354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0965410-7E6A-4C29-9719-6A4B9C8FE70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E0D373FD-8CD8-4EE2-A8A5-F6DC093BFC4A}">
      <dgm:prSet/>
      <dgm:spPr/>
      <dgm:t>
        <a:bodyPr/>
        <a:lstStyle/>
        <a:p>
          <a:pPr rtl="0"/>
          <a:r>
            <a:rPr lang="ru-RU" dirty="0" smtClean="0"/>
            <a:t>Переедание ведет к сложной переработке пищевых веществ и последующему их отложению в жировых тканях организма, лишнему весу. Это затрудняет работу сердечно – сосудистой системы, ведет к дисгармонии физического развития.</a:t>
          </a:r>
          <a:br>
            <a:rPr lang="ru-RU" dirty="0" smtClean="0"/>
          </a:br>
          <a:endParaRPr lang="ru-RU" dirty="0"/>
        </a:p>
      </dgm:t>
    </dgm:pt>
    <dgm:pt modelId="{A507638F-EF2F-45C6-903A-066F9FBBC37B}" type="parTrans" cxnId="{77CE0143-1137-4F07-9CAF-A8B39625723D}">
      <dgm:prSet/>
      <dgm:spPr/>
      <dgm:t>
        <a:bodyPr/>
        <a:lstStyle/>
        <a:p>
          <a:endParaRPr lang="ru-RU"/>
        </a:p>
      </dgm:t>
    </dgm:pt>
    <dgm:pt modelId="{3A862F4A-AF1D-4B68-85AD-7D4F11F8984D}" type="sibTrans" cxnId="{77CE0143-1137-4F07-9CAF-A8B39625723D}">
      <dgm:prSet/>
      <dgm:spPr/>
      <dgm:t>
        <a:bodyPr/>
        <a:lstStyle/>
        <a:p>
          <a:endParaRPr lang="ru-RU"/>
        </a:p>
      </dgm:t>
    </dgm:pt>
    <dgm:pt modelId="{5587B564-306A-4BF2-B20C-736BA7D73048}" type="pres">
      <dgm:prSet presAssocID="{50965410-7E6A-4C29-9719-6A4B9C8FE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39141-B002-45C1-8E90-7B9AEA909397}" type="pres">
      <dgm:prSet presAssocID="{E0D373FD-8CD8-4EE2-A8A5-F6DC093BFC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E0143-1137-4F07-9CAF-A8B39625723D}" srcId="{50965410-7E6A-4C29-9719-6A4B9C8FE70C}" destId="{E0D373FD-8CD8-4EE2-A8A5-F6DC093BFC4A}" srcOrd="0" destOrd="0" parTransId="{A507638F-EF2F-45C6-903A-066F9FBBC37B}" sibTransId="{3A862F4A-AF1D-4B68-85AD-7D4F11F8984D}"/>
    <dgm:cxn modelId="{A2C2B27C-B0B7-4D31-870B-9A1FF4A1E696}" type="presOf" srcId="{50965410-7E6A-4C29-9719-6A4B9C8FE70C}" destId="{5587B564-306A-4BF2-B20C-736BA7D73048}" srcOrd="0" destOrd="0" presId="urn:microsoft.com/office/officeart/2005/8/layout/vList2"/>
    <dgm:cxn modelId="{0CBD8A31-32FF-40D9-8437-77437B14AF78}" type="presOf" srcId="{E0D373FD-8CD8-4EE2-A8A5-F6DC093BFC4A}" destId="{79B39141-B002-45C1-8E90-7B9AEA909397}" srcOrd="0" destOrd="0" presId="urn:microsoft.com/office/officeart/2005/8/layout/vList2"/>
    <dgm:cxn modelId="{64F6B542-CCA1-4665-A609-C5D3A6BC70F3}" type="presParOf" srcId="{5587B564-306A-4BF2-B20C-736BA7D73048}" destId="{79B39141-B002-45C1-8E90-7B9AEA9093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2EE4308-AD79-443D-8A8A-623E34296213}" type="doc">
      <dgm:prSet loTypeId="urn:microsoft.com/office/officeart/2005/8/layout/process1" loCatId="process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DA2A7748-1A98-4032-8CB2-4EB3F201D581}">
      <dgm:prSet/>
      <dgm:spPr/>
      <dgm:t>
        <a:bodyPr/>
        <a:lstStyle/>
        <a:p>
          <a:pPr rtl="0"/>
          <a:r>
            <a:rPr lang="ru-RU" b="1" dirty="0" smtClean="0"/>
            <a:t>Правильное</a:t>
          </a:r>
          <a:br>
            <a:rPr lang="ru-RU" b="1" dirty="0" smtClean="0"/>
          </a:br>
          <a:r>
            <a:rPr lang="ru-RU" b="1" dirty="0" smtClean="0"/>
            <a:t> и рациональное питание</a:t>
          </a:r>
          <a:endParaRPr lang="ru-RU" dirty="0"/>
        </a:p>
      </dgm:t>
    </dgm:pt>
    <dgm:pt modelId="{C209F23E-FD54-4BDC-9638-A65A50FAF412}" type="parTrans" cxnId="{2C9C42ED-3985-4E16-854A-DC054E88C5D1}">
      <dgm:prSet/>
      <dgm:spPr/>
      <dgm:t>
        <a:bodyPr/>
        <a:lstStyle/>
        <a:p>
          <a:endParaRPr lang="ru-RU"/>
        </a:p>
      </dgm:t>
    </dgm:pt>
    <dgm:pt modelId="{EDCEC1DA-15E2-4F46-9082-5B6435C91E3E}" type="sibTrans" cxnId="{2C9C42ED-3985-4E16-854A-DC054E88C5D1}">
      <dgm:prSet/>
      <dgm:spPr/>
      <dgm:t>
        <a:bodyPr/>
        <a:lstStyle/>
        <a:p>
          <a:endParaRPr lang="ru-RU"/>
        </a:p>
      </dgm:t>
    </dgm:pt>
    <dgm:pt modelId="{7687BEEB-501C-412D-93BB-7D7E0790EFF9}" type="pres">
      <dgm:prSet presAssocID="{62EE4308-AD79-443D-8A8A-623E342962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9C5E9-6335-45FB-994C-FC7251AFFF67}" type="pres">
      <dgm:prSet presAssocID="{DA2A7748-1A98-4032-8CB2-4EB3F201D58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9247D-4CA5-4207-A6B8-A7F5DEAF17C2}" type="presOf" srcId="{DA2A7748-1A98-4032-8CB2-4EB3F201D581}" destId="{7139C5E9-6335-45FB-994C-FC7251AFFF67}" srcOrd="0" destOrd="0" presId="urn:microsoft.com/office/officeart/2005/8/layout/process1"/>
    <dgm:cxn modelId="{B93F0BB3-D091-49BA-8A5C-529903020429}" type="presOf" srcId="{62EE4308-AD79-443D-8A8A-623E34296213}" destId="{7687BEEB-501C-412D-93BB-7D7E0790EFF9}" srcOrd="0" destOrd="0" presId="urn:microsoft.com/office/officeart/2005/8/layout/process1"/>
    <dgm:cxn modelId="{2C9C42ED-3985-4E16-854A-DC054E88C5D1}" srcId="{62EE4308-AD79-443D-8A8A-623E34296213}" destId="{DA2A7748-1A98-4032-8CB2-4EB3F201D581}" srcOrd="0" destOrd="0" parTransId="{C209F23E-FD54-4BDC-9638-A65A50FAF412}" sibTransId="{EDCEC1DA-15E2-4F46-9082-5B6435C91E3E}"/>
    <dgm:cxn modelId="{2F95EA4E-5BCB-4946-B4B6-0B0E8586E9B0}" type="presParOf" srcId="{7687BEEB-501C-412D-93BB-7D7E0790EFF9}" destId="{7139C5E9-6335-45FB-994C-FC7251AFFF6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D95E290-1155-4F08-B629-AF0C9F7CB0B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B75630D-474E-4481-9F92-88FD5AA87B8F}">
      <dgm:prSet/>
      <dgm:spPr/>
      <dgm:t>
        <a:bodyPr/>
        <a:lstStyle/>
        <a:p>
          <a:pPr rtl="0"/>
          <a:r>
            <a:rPr lang="ru-RU" b="1" dirty="0" smtClean="0"/>
            <a:t>Три самых простых правила питания должен знать каждый</a:t>
          </a:r>
          <a:endParaRPr lang="ru-RU" b="1" dirty="0"/>
        </a:p>
      </dgm:t>
    </dgm:pt>
    <dgm:pt modelId="{EB1B427A-5E55-4844-B5A5-1DE92DF1E892}" type="parTrans" cxnId="{86097700-F7E2-47E4-BD28-896981655FC6}">
      <dgm:prSet/>
      <dgm:spPr/>
      <dgm:t>
        <a:bodyPr/>
        <a:lstStyle/>
        <a:p>
          <a:endParaRPr lang="ru-RU" b="1"/>
        </a:p>
      </dgm:t>
    </dgm:pt>
    <dgm:pt modelId="{35052806-55B5-4B7E-BBB4-71FFF7EE983D}" type="sibTrans" cxnId="{86097700-F7E2-47E4-BD28-896981655FC6}">
      <dgm:prSet/>
      <dgm:spPr/>
      <dgm:t>
        <a:bodyPr/>
        <a:lstStyle/>
        <a:p>
          <a:endParaRPr lang="ru-RU" b="1"/>
        </a:p>
      </dgm:t>
    </dgm:pt>
    <dgm:pt modelId="{D3DF5D95-D5D7-481C-A687-1C7103E25F70}">
      <dgm:prSet/>
      <dgm:spPr/>
      <dgm:t>
        <a:bodyPr/>
        <a:lstStyle/>
        <a:p>
          <a:pPr rtl="0"/>
          <a:r>
            <a:rPr lang="ru-RU" b="1" smtClean="0"/>
            <a:t>питаться разнообразно и регулярно</a:t>
          </a:r>
          <a:endParaRPr lang="ru-RU" b="1"/>
        </a:p>
      </dgm:t>
    </dgm:pt>
    <dgm:pt modelId="{FDCA9BCF-58A8-4213-8D19-315168ACB0BE}" type="parTrans" cxnId="{E283436F-156E-407D-B1B6-AA09D343AEBE}">
      <dgm:prSet/>
      <dgm:spPr/>
      <dgm:t>
        <a:bodyPr/>
        <a:lstStyle/>
        <a:p>
          <a:endParaRPr lang="ru-RU" b="1"/>
        </a:p>
      </dgm:t>
    </dgm:pt>
    <dgm:pt modelId="{B05F180B-70BC-4E10-8F3D-D6F52AB412A5}" type="sibTrans" cxnId="{E283436F-156E-407D-B1B6-AA09D343AEBE}">
      <dgm:prSet/>
      <dgm:spPr/>
      <dgm:t>
        <a:bodyPr/>
        <a:lstStyle/>
        <a:p>
          <a:endParaRPr lang="ru-RU" b="1"/>
        </a:p>
      </dgm:t>
    </dgm:pt>
    <dgm:pt modelId="{B49EA795-0CE5-4340-AAAC-A202EA8267DC}">
      <dgm:prSet/>
      <dgm:spPr/>
      <dgm:t>
        <a:bodyPr/>
        <a:lstStyle/>
        <a:p>
          <a:pPr rtl="0"/>
          <a:r>
            <a:rPr lang="ru-RU" b="1" smtClean="0"/>
            <a:t>не будьте жадны в еде</a:t>
          </a:r>
          <a:endParaRPr lang="ru-RU" b="1"/>
        </a:p>
      </dgm:t>
    </dgm:pt>
    <dgm:pt modelId="{71FE5BF3-AE98-48B7-A968-616FF809EB12}" type="parTrans" cxnId="{6D5AA250-A5E5-4722-BB45-83814349B92C}">
      <dgm:prSet/>
      <dgm:spPr/>
      <dgm:t>
        <a:bodyPr/>
        <a:lstStyle/>
        <a:p>
          <a:endParaRPr lang="ru-RU" b="1"/>
        </a:p>
      </dgm:t>
    </dgm:pt>
    <dgm:pt modelId="{EF040640-15AE-44EC-851F-15EEB8808BB6}" type="sibTrans" cxnId="{6D5AA250-A5E5-4722-BB45-83814349B92C}">
      <dgm:prSet/>
      <dgm:spPr/>
      <dgm:t>
        <a:bodyPr/>
        <a:lstStyle/>
        <a:p>
          <a:endParaRPr lang="ru-RU" b="1"/>
        </a:p>
      </dgm:t>
    </dgm:pt>
    <dgm:pt modelId="{8AD8B8C5-D13E-4CFB-9BB1-21F9C42C9F53}">
      <dgm:prSet/>
      <dgm:spPr/>
      <dgm:t>
        <a:bodyPr/>
        <a:lstStyle/>
        <a:p>
          <a:pPr rtl="0"/>
          <a:r>
            <a:rPr lang="ru-RU" b="1" smtClean="0"/>
            <a:t>ешьте больше сырой, вареной, пареной пищи, ограничьте жареное, острое, животные жиры, сладости.</a:t>
          </a:r>
          <a:endParaRPr lang="ru-RU" b="1"/>
        </a:p>
      </dgm:t>
    </dgm:pt>
    <dgm:pt modelId="{485AB164-ABF7-4F96-B76B-4B1D3F9DA973}" type="parTrans" cxnId="{A44BD1EA-DE1C-458E-8BB0-6B76F8CFF08A}">
      <dgm:prSet/>
      <dgm:spPr/>
      <dgm:t>
        <a:bodyPr/>
        <a:lstStyle/>
        <a:p>
          <a:endParaRPr lang="ru-RU" b="1"/>
        </a:p>
      </dgm:t>
    </dgm:pt>
    <dgm:pt modelId="{2D67DE71-CDB0-46B6-81E5-074D22C0B2CC}" type="sibTrans" cxnId="{A44BD1EA-DE1C-458E-8BB0-6B76F8CFF08A}">
      <dgm:prSet/>
      <dgm:spPr/>
      <dgm:t>
        <a:bodyPr/>
        <a:lstStyle/>
        <a:p>
          <a:endParaRPr lang="ru-RU" b="1"/>
        </a:p>
      </dgm:t>
    </dgm:pt>
    <dgm:pt modelId="{1A7D0B6E-C665-4E61-8C89-1B52A705596A}" type="pres">
      <dgm:prSet presAssocID="{4D95E290-1155-4F08-B629-AF0C9F7CB0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04B7B-F7AD-4CF3-B9F1-5A2F8AF0B2BC}" type="pres">
      <dgm:prSet presAssocID="{2B75630D-474E-4481-9F92-88FD5AA87B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7ECD7-FAB4-4C20-A599-FE42ABEC9EA7}" type="pres">
      <dgm:prSet presAssocID="{35052806-55B5-4B7E-BBB4-71FFF7EE983D}" presName="spacer" presStyleCnt="0"/>
      <dgm:spPr/>
    </dgm:pt>
    <dgm:pt modelId="{DF7B2F0F-2EBD-4C9F-AAD8-5EA00F1C0179}" type="pres">
      <dgm:prSet presAssocID="{D3DF5D95-D5D7-481C-A687-1C7103E25F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C90AF-403E-4F0C-80C4-E191719F9C94}" type="pres">
      <dgm:prSet presAssocID="{B05F180B-70BC-4E10-8F3D-D6F52AB412A5}" presName="spacer" presStyleCnt="0"/>
      <dgm:spPr/>
    </dgm:pt>
    <dgm:pt modelId="{A4940A6A-A8E3-4E3A-A2E7-151D45A8A273}" type="pres">
      <dgm:prSet presAssocID="{B49EA795-0CE5-4340-AAAC-A202EA8267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C6526-90E2-4367-B3CD-1BA1330AE35E}" type="pres">
      <dgm:prSet presAssocID="{EF040640-15AE-44EC-851F-15EEB8808BB6}" presName="spacer" presStyleCnt="0"/>
      <dgm:spPr/>
    </dgm:pt>
    <dgm:pt modelId="{194BD528-2583-4749-9C95-13987D9DEF37}" type="pres">
      <dgm:prSet presAssocID="{8AD8B8C5-D13E-4CFB-9BB1-21F9C42C9F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3436F-156E-407D-B1B6-AA09D343AEBE}" srcId="{4D95E290-1155-4F08-B629-AF0C9F7CB0B7}" destId="{D3DF5D95-D5D7-481C-A687-1C7103E25F70}" srcOrd="1" destOrd="0" parTransId="{FDCA9BCF-58A8-4213-8D19-315168ACB0BE}" sibTransId="{B05F180B-70BC-4E10-8F3D-D6F52AB412A5}"/>
    <dgm:cxn modelId="{7DD8188E-FB27-4163-B342-5723A0895AC1}" type="presOf" srcId="{8AD8B8C5-D13E-4CFB-9BB1-21F9C42C9F53}" destId="{194BD528-2583-4749-9C95-13987D9DEF37}" srcOrd="0" destOrd="0" presId="urn:microsoft.com/office/officeart/2005/8/layout/vList2"/>
    <dgm:cxn modelId="{9314D561-CF60-4D84-B9DC-3C2924B0AAA3}" type="presOf" srcId="{D3DF5D95-D5D7-481C-A687-1C7103E25F70}" destId="{DF7B2F0F-2EBD-4C9F-AAD8-5EA00F1C0179}" srcOrd="0" destOrd="0" presId="urn:microsoft.com/office/officeart/2005/8/layout/vList2"/>
    <dgm:cxn modelId="{35A2C6F2-D532-4F21-B212-DFD32A3B34B5}" type="presOf" srcId="{2B75630D-474E-4481-9F92-88FD5AA87B8F}" destId="{DD804B7B-F7AD-4CF3-B9F1-5A2F8AF0B2BC}" srcOrd="0" destOrd="0" presId="urn:microsoft.com/office/officeart/2005/8/layout/vList2"/>
    <dgm:cxn modelId="{6D5AA250-A5E5-4722-BB45-83814349B92C}" srcId="{4D95E290-1155-4F08-B629-AF0C9F7CB0B7}" destId="{B49EA795-0CE5-4340-AAAC-A202EA8267DC}" srcOrd="2" destOrd="0" parTransId="{71FE5BF3-AE98-48B7-A968-616FF809EB12}" sibTransId="{EF040640-15AE-44EC-851F-15EEB8808BB6}"/>
    <dgm:cxn modelId="{28DAFB63-4B00-4AF6-9105-31379A89B9E7}" type="presOf" srcId="{4D95E290-1155-4F08-B629-AF0C9F7CB0B7}" destId="{1A7D0B6E-C665-4E61-8C89-1B52A705596A}" srcOrd="0" destOrd="0" presId="urn:microsoft.com/office/officeart/2005/8/layout/vList2"/>
    <dgm:cxn modelId="{86097700-F7E2-47E4-BD28-896981655FC6}" srcId="{4D95E290-1155-4F08-B629-AF0C9F7CB0B7}" destId="{2B75630D-474E-4481-9F92-88FD5AA87B8F}" srcOrd="0" destOrd="0" parTransId="{EB1B427A-5E55-4844-B5A5-1DE92DF1E892}" sibTransId="{35052806-55B5-4B7E-BBB4-71FFF7EE983D}"/>
    <dgm:cxn modelId="{A44BD1EA-DE1C-458E-8BB0-6B76F8CFF08A}" srcId="{4D95E290-1155-4F08-B629-AF0C9F7CB0B7}" destId="{8AD8B8C5-D13E-4CFB-9BB1-21F9C42C9F53}" srcOrd="3" destOrd="0" parTransId="{485AB164-ABF7-4F96-B76B-4B1D3F9DA973}" sibTransId="{2D67DE71-CDB0-46B6-81E5-074D22C0B2CC}"/>
    <dgm:cxn modelId="{D7AA278D-3FA5-42AE-B240-F72E067BA433}" type="presOf" srcId="{B49EA795-0CE5-4340-AAAC-A202EA8267DC}" destId="{A4940A6A-A8E3-4E3A-A2E7-151D45A8A273}" srcOrd="0" destOrd="0" presId="urn:microsoft.com/office/officeart/2005/8/layout/vList2"/>
    <dgm:cxn modelId="{6854B51A-F8FB-4552-B943-A98BBA4BF971}" type="presParOf" srcId="{1A7D0B6E-C665-4E61-8C89-1B52A705596A}" destId="{DD804B7B-F7AD-4CF3-B9F1-5A2F8AF0B2BC}" srcOrd="0" destOrd="0" presId="urn:microsoft.com/office/officeart/2005/8/layout/vList2"/>
    <dgm:cxn modelId="{0B4E283D-A9DF-4075-B9A1-FEC6899989F0}" type="presParOf" srcId="{1A7D0B6E-C665-4E61-8C89-1B52A705596A}" destId="{A437ECD7-FAB4-4C20-A599-FE42ABEC9EA7}" srcOrd="1" destOrd="0" presId="urn:microsoft.com/office/officeart/2005/8/layout/vList2"/>
    <dgm:cxn modelId="{FE5F2F2C-524B-444E-A2AE-FD88733989BF}" type="presParOf" srcId="{1A7D0B6E-C665-4E61-8C89-1B52A705596A}" destId="{DF7B2F0F-2EBD-4C9F-AAD8-5EA00F1C0179}" srcOrd="2" destOrd="0" presId="urn:microsoft.com/office/officeart/2005/8/layout/vList2"/>
    <dgm:cxn modelId="{57211489-2FB5-42E6-9F85-C13CBEF8618B}" type="presParOf" srcId="{1A7D0B6E-C665-4E61-8C89-1B52A705596A}" destId="{146C90AF-403E-4F0C-80C4-E191719F9C94}" srcOrd="3" destOrd="0" presId="urn:microsoft.com/office/officeart/2005/8/layout/vList2"/>
    <dgm:cxn modelId="{6B86DE83-8EFF-47B7-A9E1-0AAFF78A8D9C}" type="presParOf" srcId="{1A7D0B6E-C665-4E61-8C89-1B52A705596A}" destId="{A4940A6A-A8E3-4E3A-A2E7-151D45A8A273}" srcOrd="4" destOrd="0" presId="urn:microsoft.com/office/officeart/2005/8/layout/vList2"/>
    <dgm:cxn modelId="{F86563A6-97E0-4C1D-B180-97D4177625DD}" type="presParOf" srcId="{1A7D0B6E-C665-4E61-8C89-1B52A705596A}" destId="{B10C6526-90E2-4367-B3CD-1BA1330AE35E}" srcOrd="5" destOrd="0" presId="urn:microsoft.com/office/officeart/2005/8/layout/vList2"/>
    <dgm:cxn modelId="{B2A1A5D3-7636-4434-A084-8DD670DF8847}" type="presParOf" srcId="{1A7D0B6E-C665-4E61-8C89-1B52A705596A}" destId="{194BD528-2583-4749-9C95-13987D9DEF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AAE7656-7F47-4503-912E-EF359AC2D8A7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4409D6D8-91D6-4FD6-93DA-42CE5C7CF1C0}">
      <dgm:prSet custT="1"/>
      <dgm:spPr/>
      <dgm:t>
        <a:bodyPr anchor="t"/>
        <a:lstStyle/>
        <a:p>
          <a:pPr rtl="0"/>
          <a:r>
            <a:rPr lang="ru-RU" sz="2800" b="1" smtClean="0"/>
            <a:t>Движение – это жизнь.</a:t>
          </a:r>
          <a:r>
            <a:rPr lang="ru-RU" sz="2800" b="1" u="sng" smtClean="0"/>
            <a:t> </a:t>
          </a:r>
          <a:r>
            <a:rPr lang="ru-RU" sz="2800" b="1" smtClean="0"/>
            <a:t/>
          </a:r>
          <a:br>
            <a:rPr lang="ru-RU" sz="2800" b="1" smtClean="0"/>
          </a:br>
          <a:endParaRPr lang="ru-RU" sz="2800"/>
        </a:p>
      </dgm:t>
    </dgm:pt>
    <dgm:pt modelId="{D299322E-7FA3-48EE-B0DB-1D7452149F6D}" type="parTrans" cxnId="{A26F1A2B-EB55-47B5-8B12-C06742125BE7}">
      <dgm:prSet/>
      <dgm:spPr/>
      <dgm:t>
        <a:bodyPr/>
        <a:lstStyle/>
        <a:p>
          <a:endParaRPr lang="ru-RU"/>
        </a:p>
      </dgm:t>
    </dgm:pt>
    <dgm:pt modelId="{AE24F18F-EAB2-47BA-B83A-991B0A34FDA0}" type="sibTrans" cxnId="{A26F1A2B-EB55-47B5-8B12-C06742125BE7}">
      <dgm:prSet/>
      <dgm:spPr/>
      <dgm:t>
        <a:bodyPr/>
        <a:lstStyle/>
        <a:p>
          <a:endParaRPr lang="ru-RU"/>
        </a:p>
      </dgm:t>
    </dgm:pt>
    <dgm:pt modelId="{60C65249-DE82-4772-A289-94367D10258D}" type="pres">
      <dgm:prSet presAssocID="{1AAE7656-7F47-4503-912E-EF359AC2D8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61DFF-6040-47B5-AF7A-56FF0CCEE334}" type="pres">
      <dgm:prSet presAssocID="{4409D6D8-91D6-4FD6-93DA-42CE5C7CF1C0}" presName="parentText" presStyleLbl="node1" presStyleIdx="0" presStyleCnt="1" custLinFactNeighborX="-10811" custLinFactNeighborY="-10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1E3A0-C70C-4EAE-82EA-C462B9432506}" type="presOf" srcId="{1AAE7656-7F47-4503-912E-EF359AC2D8A7}" destId="{60C65249-DE82-4772-A289-94367D10258D}" srcOrd="0" destOrd="0" presId="urn:microsoft.com/office/officeart/2005/8/layout/vList2"/>
    <dgm:cxn modelId="{CBD4D386-9F7D-4C1D-BFE8-0F23DF8A5BE6}" type="presOf" srcId="{4409D6D8-91D6-4FD6-93DA-42CE5C7CF1C0}" destId="{1BD61DFF-6040-47B5-AF7A-56FF0CCEE334}" srcOrd="0" destOrd="0" presId="urn:microsoft.com/office/officeart/2005/8/layout/vList2"/>
    <dgm:cxn modelId="{A26F1A2B-EB55-47B5-8B12-C06742125BE7}" srcId="{1AAE7656-7F47-4503-912E-EF359AC2D8A7}" destId="{4409D6D8-91D6-4FD6-93DA-42CE5C7CF1C0}" srcOrd="0" destOrd="0" parTransId="{D299322E-7FA3-48EE-B0DB-1D7452149F6D}" sibTransId="{AE24F18F-EAB2-47BA-B83A-991B0A34FDA0}"/>
    <dgm:cxn modelId="{50C88984-C894-4083-9BC7-A759AEB5319D}" type="presParOf" srcId="{60C65249-DE82-4772-A289-94367D10258D}" destId="{1BD61DFF-6040-47B5-AF7A-56FF0CCEE3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896E610-DCD2-4A68-90BB-E1FEB9E4A53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67E3BD-C96C-436D-8C84-A7ED625C38B3}">
      <dgm:prSet custT="1"/>
      <dgm:spPr/>
      <dgm:t>
        <a:bodyPr/>
        <a:lstStyle/>
        <a:p>
          <a:pPr rtl="0"/>
          <a:r>
            <a:rPr lang="ru-RU" sz="1800" b="1" dirty="0" smtClean="0"/>
            <a:t>Хочешь быть здоровым – занимайся физкультурой, спортом и физическим трудом.</a:t>
          </a:r>
          <a:endParaRPr lang="ru-RU" sz="1800" dirty="0"/>
        </a:p>
      </dgm:t>
    </dgm:pt>
    <dgm:pt modelId="{694918CE-FD94-4E2C-A0C2-7D408F8E3187}" type="parTrans" cxnId="{C208E9DE-D10B-4F66-B9AC-D99533D21636}">
      <dgm:prSet/>
      <dgm:spPr/>
      <dgm:t>
        <a:bodyPr/>
        <a:lstStyle/>
        <a:p>
          <a:endParaRPr lang="ru-RU"/>
        </a:p>
      </dgm:t>
    </dgm:pt>
    <dgm:pt modelId="{23E2EFB8-127B-44F4-9B2D-CBF2304B1C70}" type="sibTrans" cxnId="{C208E9DE-D10B-4F66-B9AC-D99533D21636}">
      <dgm:prSet/>
      <dgm:spPr/>
      <dgm:t>
        <a:bodyPr/>
        <a:lstStyle/>
        <a:p>
          <a:endParaRPr lang="ru-RU"/>
        </a:p>
      </dgm:t>
    </dgm:pt>
    <dgm:pt modelId="{0589913C-B9A8-4DED-ACAD-854A83E089A0}" type="pres">
      <dgm:prSet presAssocID="{8896E610-DCD2-4A68-90BB-E1FEB9E4A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A40DC-14E4-416B-98E7-551DE7A88650}" type="pres">
      <dgm:prSet presAssocID="{1B67E3BD-C96C-436D-8C84-A7ED625C38B3}" presName="linNode" presStyleCnt="0"/>
      <dgm:spPr/>
    </dgm:pt>
    <dgm:pt modelId="{472D4D00-3489-4548-94C2-15C538DCE967}" type="pres">
      <dgm:prSet presAssocID="{1B67E3BD-C96C-436D-8C84-A7ED625C38B3}" presName="parentText" presStyleLbl="node1" presStyleIdx="0" presStyleCnt="1" custScaleX="277778" custScaleY="56652" custLinFactNeighborX="1954" custLinFactNeighborY="216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CD29C-0F9E-4378-8A94-2CF90C89F1CB}" type="presOf" srcId="{8896E610-DCD2-4A68-90BB-E1FEB9E4A53C}" destId="{0589913C-B9A8-4DED-ACAD-854A83E089A0}" srcOrd="0" destOrd="0" presId="urn:microsoft.com/office/officeart/2005/8/layout/vList5"/>
    <dgm:cxn modelId="{65F0CE60-C705-4E06-90C3-13199A62EFC9}" type="presOf" srcId="{1B67E3BD-C96C-436D-8C84-A7ED625C38B3}" destId="{472D4D00-3489-4548-94C2-15C538DCE967}" srcOrd="0" destOrd="0" presId="urn:microsoft.com/office/officeart/2005/8/layout/vList5"/>
    <dgm:cxn modelId="{C208E9DE-D10B-4F66-B9AC-D99533D21636}" srcId="{8896E610-DCD2-4A68-90BB-E1FEB9E4A53C}" destId="{1B67E3BD-C96C-436D-8C84-A7ED625C38B3}" srcOrd="0" destOrd="0" parTransId="{694918CE-FD94-4E2C-A0C2-7D408F8E3187}" sibTransId="{23E2EFB8-127B-44F4-9B2D-CBF2304B1C70}"/>
    <dgm:cxn modelId="{33C5CB68-7FF4-40BD-AD3A-07E8BA17BC58}" type="presParOf" srcId="{0589913C-B9A8-4DED-ACAD-854A83E089A0}" destId="{1EAA40DC-14E4-416B-98E7-551DE7A88650}" srcOrd="0" destOrd="0" presId="urn:microsoft.com/office/officeart/2005/8/layout/vList5"/>
    <dgm:cxn modelId="{83011E1D-79FF-45EB-87CA-F04641460DBF}" type="presParOf" srcId="{1EAA40DC-14E4-416B-98E7-551DE7A88650}" destId="{472D4D00-3489-4548-94C2-15C538DCE9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83634B-A9EB-4CC0-ACC9-9BA32284FEB9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2D1355B-1F16-430B-A2B4-3F6F368C205D}">
      <dgm:prSet/>
      <dgm:spPr/>
      <dgm:t>
        <a:bodyPr/>
        <a:lstStyle/>
        <a:p>
          <a:pPr rtl="0"/>
          <a:r>
            <a:rPr lang="ru-RU" dirty="0" smtClean="0"/>
            <a:t> «Ничто так сильно не разрушает человека, как  продолжительное физическое бездействие».</a:t>
          </a:r>
          <a:endParaRPr lang="ru-RU" dirty="0"/>
        </a:p>
      </dgm:t>
    </dgm:pt>
    <dgm:pt modelId="{78735398-FCB0-46D1-B7B3-378DE4408307}" type="parTrans" cxnId="{25B7259A-5C32-4BC5-AE26-BBAF4E4A48B7}">
      <dgm:prSet/>
      <dgm:spPr/>
      <dgm:t>
        <a:bodyPr/>
        <a:lstStyle/>
        <a:p>
          <a:endParaRPr lang="ru-RU"/>
        </a:p>
      </dgm:t>
    </dgm:pt>
    <dgm:pt modelId="{210A60D0-DD66-437F-BF44-F4AAD3F47ED6}" type="sibTrans" cxnId="{25B7259A-5C32-4BC5-AE26-BBAF4E4A48B7}">
      <dgm:prSet/>
      <dgm:spPr/>
      <dgm:t>
        <a:bodyPr/>
        <a:lstStyle/>
        <a:p>
          <a:endParaRPr lang="ru-RU"/>
        </a:p>
      </dgm:t>
    </dgm:pt>
    <dgm:pt modelId="{62D69329-DE6A-4971-933B-300962DC1521}" type="pres">
      <dgm:prSet presAssocID="{1F83634B-A9EB-4CC0-ACC9-9BA32284FEB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2040314-338D-4D27-B236-40D7F9680BA8}" type="pres">
      <dgm:prSet presAssocID="{1F83634B-A9EB-4CC0-ACC9-9BA32284FEB9}" presName="pyramid" presStyleLbl="node1" presStyleIdx="0" presStyleCnt="1" custLinFactNeighborX="-24581" custLinFactNeighborY="-12036"/>
      <dgm:spPr/>
    </dgm:pt>
    <dgm:pt modelId="{119DFD70-7957-455D-AF1D-5B78EC7ADA12}" type="pres">
      <dgm:prSet presAssocID="{1F83634B-A9EB-4CC0-ACC9-9BA32284FEB9}" presName="theList" presStyleCnt="0"/>
      <dgm:spPr/>
    </dgm:pt>
    <dgm:pt modelId="{C06D4266-6DDA-4633-B5E7-BE1374289423}" type="pres">
      <dgm:prSet presAssocID="{A2D1355B-1F16-430B-A2B4-3F6F368C205D}" presName="aNode" presStyleLbl="fgAcc1" presStyleIdx="0" presStyleCnt="1" custLinFactY="-3682" custLinFactNeighborX="-297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E839B-211D-449D-8F5F-3C8CD12F40E9}" type="pres">
      <dgm:prSet presAssocID="{A2D1355B-1F16-430B-A2B4-3F6F368C205D}" presName="aSpace" presStyleCnt="0"/>
      <dgm:spPr/>
    </dgm:pt>
  </dgm:ptLst>
  <dgm:cxnLst>
    <dgm:cxn modelId="{254B316B-F433-4E0A-A4E5-D71D771A967C}" type="presOf" srcId="{1F83634B-A9EB-4CC0-ACC9-9BA32284FEB9}" destId="{62D69329-DE6A-4971-933B-300962DC1521}" srcOrd="0" destOrd="0" presId="urn:microsoft.com/office/officeart/2005/8/layout/pyramid2"/>
    <dgm:cxn modelId="{A301C1B3-3D3A-48EB-B4B3-060CCAFE3A7A}" type="presOf" srcId="{A2D1355B-1F16-430B-A2B4-3F6F368C205D}" destId="{C06D4266-6DDA-4633-B5E7-BE1374289423}" srcOrd="0" destOrd="0" presId="urn:microsoft.com/office/officeart/2005/8/layout/pyramid2"/>
    <dgm:cxn modelId="{25B7259A-5C32-4BC5-AE26-BBAF4E4A48B7}" srcId="{1F83634B-A9EB-4CC0-ACC9-9BA32284FEB9}" destId="{A2D1355B-1F16-430B-A2B4-3F6F368C205D}" srcOrd="0" destOrd="0" parTransId="{78735398-FCB0-46D1-B7B3-378DE4408307}" sibTransId="{210A60D0-DD66-437F-BF44-F4AAD3F47ED6}"/>
    <dgm:cxn modelId="{F50F5530-7528-4DED-BA93-DF4DC4EED6CE}" type="presParOf" srcId="{62D69329-DE6A-4971-933B-300962DC1521}" destId="{A2040314-338D-4D27-B236-40D7F9680BA8}" srcOrd="0" destOrd="0" presId="urn:microsoft.com/office/officeart/2005/8/layout/pyramid2"/>
    <dgm:cxn modelId="{86E0D8D3-4C1F-48D3-801B-EDB89D47AF1C}" type="presParOf" srcId="{62D69329-DE6A-4971-933B-300962DC1521}" destId="{119DFD70-7957-455D-AF1D-5B78EC7ADA12}" srcOrd="1" destOrd="0" presId="urn:microsoft.com/office/officeart/2005/8/layout/pyramid2"/>
    <dgm:cxn modelId="{87464FFE-1195-4A5A-B313-5E769105B0D1}" type="presParOf" srcId="{119DFD70-7957-455D-AF1D-5B78EC7ADA12}" destId="{C06D4266-6DDA-4633-B5E7-BE1374289423}" srcOrd="0" destOrd="0" presId="urn:microsoft.com/office/officeart/2005/8/layout/pyramid2"/>
    <dgm:cxn modelId="{1D79AF4C-0FCF-4AFC-A1A2-90037E887A7E}" type="presParOf" srcId="{119DFD70-7957-455D-AF1D-5B78EC7ADA12}" destId="{D8BE839B-211D-449D-8F5F-3C8CD12F40E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ADB579F6-2A07-4343-8413-86747281DAD3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FDC8EB2-0E28-4EF1-87DD-52E4D9F92A30}">
      <dgm:prSet/>
      <dgm:spPr/>
      <dgm:t>
        <a:bodyPr/>
        <a:lstStyle/>
        <a:p>
          <a:pPr rtl="0"/>
          <a:r>
            <a:rPr lang="ru-RU" dirty="0" smtClean="0"/>
            <a:t>Прожить долгую жизнь и оставаться сильным и здоровым можно только в союзе со спортом, с физическими упражнениями, в движении.</a:t>
          </a:r>
          <a:endParaRPr lang="ru-RU" dirty="0"/>
        </a:p>
      </dgm:t>
    </dgm:pt>
    <dgm:pt modelId="{C9A431EA-91B9-4AE4-AA9B-3E2923BF90F9}" type="parTrans" cxnId="{B81DF72E-E3D5-4A7A-B8F1-63100B984A32}">
      <dgm:prSet/>
      <dgm:spPr/>
      <dgm:t>
        <a:bodyPr/>
        <a:lstStyle/>
        <a:p>
          <a:endParaRPr lang="ru-RU"/>
        </a:p>
      </dgm:t>
    </dgm:pt>
    <dgm:pt modelId="{9607DAD9-C95F-477B-8A8F-04E20AE636D4}" type="sibTrans" cxnId="{B81DF72E-E3D5-4A7A-B8F1-63100B984A32}">
      <dgm:prSet/>
      <dgm:spPr/>
      <dgm:t>
        <a:bodyPr/>
        <a:lstStyle/>
        <a:p>
          <a:endParaRPr lang="ru-RU"/>
        </a:p>
      </dgm:t>
    </dgm:pt>
    <dgm:pt modelId="{3661CAE2-6116-4B7E-A010-8AD9CDA4FD7E}" type="pres">
      <dgm:prSet presAssocID="{ADB579F6-2A07-4343-8413-86747281DA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869520-60B6-41F2-9397-DD2B4194B653}" type="pres">
      <dgm:prSet presAssocID="{DFDC8EB2-0E28-4EF1-87DD-52E4D9F92A30}" presName="horFlow" presStyleCnt="0"/>
      <dgm:spPr/>
    </dgm:pt>
    <dgm:pt modelId="{1438058C-2C20-437A-8363-8A9C3D13EB1B}" type="pres">
      <dgm:prSet presAssocID="{DFDC8EB2-0E28-4EF1-87DD-52E4D9F92A30}" presName="bigChev" presStyleLbl="node1" presStyleIdx="0" presStyleCnt="1" custLinFactNeighborX="-15940" custLinFactNeighborY="11778"/>
      <dgm:spPr/>
      <dgm:t>
        <a:bodyPr/>
        <a:lstStyle/>
        <a:p>
          <a:endParaRPr lang="ru-RU"/>
        </a:p>
      </dgm:t>
    </dgm:pt>
  </dgm:ptLst>
  <dgm:cxnLst>
    <dgm:cxn modelId="{75F3A2B2-6056-40CC-832E-E6D77AB7DD1D}" type="presOf" srcId="{ADB579F6-2A07-4343-8413-86747281DAD3}" destId="{3661CAE2-6116-4B7E-A010-8AD9CDA4FD7E}" srcOrd="0" destOrd="0" presId="urn:microsoft.com/office/officeart/2005/8/layout/lProcess3"/>
    <dgm:cxn modelId="{B81DF72E-E3D5-4A7A-B8F1-63100B984A32}" srcId="{ADB579F6-2A07-4343-8413-86747281DAD3}" destId="{DFDC8EB2-0E28-4EF1-87DD-52E4D9F92A30}" srcOrd="0" destOrd="0" parTransId="{C9A431EA-91B9-4AE4-AA9B-3E2923BF90F9}" sibTransId="{9607DAD9-C95F-477B-8A8F-04E20AE636D4}"/>
    <dgm:cxn modelId="{09C98DD2-8CF1-4574-8A2A-BB14A3BB8411}" type="presOf" srcId="{DFDC8EB2-0E28-4EF1-87DD-52E4D9F92A30}" destId="{1438058C-2C20-437A-8363-8A9C3D13EB1B}" srcOrd="0" destOrd="0" presId="urn:microsoft.com/office/officeart/2005/8/layout/lProcess3"/>
    <dgm:cxn modelId="{4E5C423E-1E89-4B3F-A418-971A41888371}" type="presParOf" srcId="{3661CAE2-6116-4B7E-A010-8AD9CDA4FD7E}" destId="{70869520-60B6-41F2-9397-DD2B4194B653}" srcOrd="0" destOrd="0" presId="urn:microsoft.com/office/officeart/2005/8/layout/lProcess3"/>
    <dgm:cxn modelId="{94242DB0-1382-4541-A416-6B1E26A0780E}" type="presParOf" srcId="{70869520-60B6-41F2-9397-DD2B4194B653}" destId="{1438058C-2C20-437A-8363-8A9C3D13EB1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61089D7-1A7D-4763-879E-A8C2F13E5A8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05F5B-2561-46BF-8C04-AF41E43BABD2}">
      <dgm:prSet/>
      <dgm:spPr/>
      <dgm:t>
        <a:bodyPr/>
        <a:lstStyle/>
        <a:p>
          <a:pPr rtl="0"/>
          <a:r>
            <a:rPr lang="ru-RU" dirty="0" smtClean="0"/>
            <a:t>Древние греки, например, мало болели и долго жили. А отчего им так везло? А всё очень просто: пищу они ели растительную, мяса употребляли мало, табака не знали вовсе.</a:t>
          </a:r>
          <a:endParaRPr lang="ru-RU" dirty="0"/>
        </a:p>
      </dgm:t>
    </dgm:pt>
    <dgm:pt modelId="{33FC2AF6-1C89-43B7-B9D7-0F5FCFE41398}" type="parTrans" cxnId="{C8ED4550-BFF3-495C-AC88-17938CB6A5FA}">
      <dgm:prSet/>
      <dgm:spPr/>
      <dgm:t>
        <a:bodyPr/>
        <a:lstStyle/>
        <a:p>
          <a:endParaRPr lang="ru-RU"/>
        </a:p>
      </dgm:t>
    </dgm:pt>
    <dgm:pt modelId="{48569B12-E3D5-47A4-A1B5-4752BD46113B}" type="sibTrans" cxnId="{C8ED4550-BFF3-495C-AC88-17938CB6A5FA}">
      <dgm:prSet/>
      <dgm:spPr/>
      <dgm:t>
        <a:bodyPr/>
        <a:lstStyle/>
        <a:p>
          <a:endParaRPr lang="ru-RU"/>
        </a:p>
      </dgm:t>
    </dgm:pt>
    <dgm:pt modelId="{6F6D4CCD-9A6E-4AB6-9340-A043D657502C}" type="pres">
      <dgm:prSet presAssocID="{261089D7-1A7D-4763-879E-A8C2F13E5A8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00B92B-01DA-45CF-ABE3-0646E2A079E0}" type="pres">
      <dgm:prSet presAssocID="{71B05F5B-2561-46BF-8C04-AF41E43BABD2}" presName="horFlow" presStyleCnt="0"/>
      <dgm:spPr/>
    </dgm:pt>
    <dgm:pt modelId="{6791F534-620A-4582-9449-317020D3A4CF}" type="pres">
      <dgm:prSet presAssocID="{71B05F5B-2561-46BF-8C04-AF41E43BABD2}" presName="bigChev" presStyleLbl="node1" presStyleIdx="0" presStyleCnt="1" custScaleX="99373" custScaleY="107639"/>
      <dgm:spPr/>
      <dgm:t>
        <a:bodyPr/>
        <a:lstStyle/>
        <a:p>
          <a:endParaRPr lang="ru-RU"/>
        </a:p>
      </dgm:t>
    </dgm:pt>
  </dgm:ptLst>
  <dgm:cxnLst>
    <dgm:cxn modelId="{C8ED4550-BFF3-495C-AC88-17938CB6A5FA}" srcId="{261089D7-1A7D-4763-879E-A8C2F13E5A82}" destId="{71B05F5B-2561-46BF-8C04-AF41E43BABD2}" srcOrd="0" destOrd="0" parTransId="{33FC2AF6-1C89-43B7-B9D7-0F5FCFE41398}" sibTransId="{48569B12-E3D5-47A4-A1B5-4752BD46113B}"/>
    <dgm:cxn modelId="{0711686C-3229-4D2B-918C-25AAE9A5BD8F}" type="presOf" srcId="{261089D7-1A7D-4763-879E-A8C2F13E5A82}" destId="{6F6D4CCD-9A6E-4AB6-9340-A043D657502C}" srcOrd="0" destOrd="0" presId="urn:microsoft.com/office/officeart/2005/8/layout/lProcess3"/>
    <dgm:cxn modelId="{A6BE6C71-7106-4686-9F58-B346E8A36F0D}" type="presOf" srcId="{71B05F5B-2561-46BF-8C04-AF41E43BABD2}" destId="{6791F534-620A-4582-9449-317020D3A4CF}" srcOrd="0" destOrd="0" presId="urn:microsoft.com/office/officeart/2005/8/layout/lProcess3"/>
    <dgm:cxn modelId="{8A5968AF-4E27-48A7-A4FB-6A199C474005}" type="presParOf" srcId="{6F6D4CCD-9A6E-4AB6-9340-A043D657502C}" destId="{A000B92B-01DA-45CF-ABE3-0646E2A079E0}" srcOrd="0" destOrd="0" presId="urn:microsoft.com/office/officeart/2005/8/layout/lProcess3"/>
    <dgm:cxn modelId="{0EDC2B22-800F-4D89-804A-29AC8EEFDFE5}" type="presParOf" srcId="{A000B92B-01DA-45CF-ABE3-0646E2A079E0}" destId="{6791F534-620A-4582-9449-317020D3A4C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82F1ECD-19B8-4175-A405-8560A175AC53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D27031A-81F9-444F-B24F-E7C3CA7011E3}">
      <dgm:prSet/>
      <dgm:spPr/>
      <dgm:t>
        <a:bodyPr/>
        <a:lstStyle/>
        <a:p>
          <a:pPr rtl="0"/>
          <a:r>
            <a:rPr lang="ru-RU" b="1" i="1" smtClean="0"/>
            <a:t>Закаливание –</a:t>
          </a:r>
          <a:endParaRPr lang="ru-RU"/>
        </a:p>
      </dgm:t>
    </dgm:pt>
    <dgm:pt modelId="{E3788512-2356-40D9-A676-E20058997D7B}" type="parTrans" cxnId="{18D62950-6826-4A58-8896-48B5D087E7C6}">
      <dgm:prSet/>
      <dgm:spPr/>
      <dgm:t>
        <a:bodyPr/>
        <a:lstStyle/>
        <a:p>
          <a:endParaRPr lang="ru-RU"/>
        </a:p>
      </dgm:t>
    </dgm:pt>
    <dgm:pt modelId="{832A24BF-5B18-43E4-92BC-3FC809D3A7ED}" type="sibTrans" cxnId="{18D62950-6826-4A58-8896-48B5D087E7C6}">
      <dgm:prSet/>
      <dgm:spPr/>
      <dgm:t>
        <a:bodyPr/>
        <a:lstStyle/>
        <a:p>
          <a:endParaRPr lang="ru-RU"/>
        </a:p>
      </dgm:t>
    </dgm:pt>
    <dgm:pt modelId="{464CEAA7-79C8-4DC5-964F-FC117A9E0D32}">
      <dgm:prSet/>
      <dgm:spPr/>
      <dgm:t>
        <a:bodyPr/>
        <a:lstStyle/>
        <a:p>
          <a:pPr rtl="0"/>
          <a:r>
            <a:rPr lang="ru-RU" b="1" i="1" smtClean="0"/>
            <a:t>приспособление</a:t>
          </a:r>
          <a:endParaRPr lang="ru-RU"/>
        </a:p>
      </dgm:t>
    </dgm:pt>
    <dgm:pt modelId="{D35C9403-9777-4A71-91BE-D4BADA565917}" type="parTrans" cxnId="{B9156FD3-656B-4B2E-B1FC-95F279CA4680}">
      <dgm:prSet/>
      <dgm:spPr/>
      <dgm:t>
        <a:bodyPr/>
        <a:lstStyle/>
        <a:p>
          <a:endParaRPr lang="ru-RU"/>
        </a:p>
      </dgm:t>
    </dgm:pt>
    <dgm:pt modelId="{F56739F0-A61C-494F-B488-6E1621691674}" type="sibTrans" cxnId="{B9156FD3-656B-4B2E-B1FC-95F279CA4680}">
      <dgm:prSet/>
      <dgm:spPr/>
      <dgm:t>
        <a:bodyPr/>
        <a:lstStyle/>
        <a:p>
          <a:endParaRPr lang="ru-RU"/>
        </a:p>
      </dgm:t>
    </dgm:pt>
    <dgm:pt modelId="{9A00E037-425A-46F4-A75B-440C50C9D162}">
      <dgm:prSet/>
      <dgm:spPr/>
      <dgm:t>
        <a:bodyPr/>
        <a:lstStyle/>
        <a:p>
          <a:pPr rtl="0"/>
          <a:r>
            <a:rPr lang="ru-RU" b="1" i="1" smtClean="0"/>
            <a:t>организма </a:t>
          </a:r>
          <a:endParaRPr lang="ru-RU"/>
        </a:p>
      </dgm:t>
    </dgm:pt>
    <dgm:pt modelId="{4BDE276A-1FA1-4B25-912B-3DD9A4E4DB43}" type="parTrans" cxnId="{BB1E36F0-1348-4E40-8653-AF0EE73B737E}">
      <dgm:prSet/>
      <dgm:spPr/>
      <dgm:t>
        <a:bodyPr/>
        <a:lstStyle/>
        <a:p>
          <a:endParaRPr lang="ru-RU"/>
        </a:p>
      </dgm:t>
    </dgm:pt>
    <dgm:pt modelId="{3D68B622-562E-40A4-87D7-4FEA99D7A092}" type="sibTrans" cxnId="{BB1E36F0-1348-4E40-8653-AF0EE73B737E}">
      <dgm:prSet/>
      <dgm:spPr/>
      <dgm:t>
        <a:bodyPr/>
        <a:lstStyle/>
        <a:p>
          <a:endParaRPr lang="ru-RU"/>
        </a:p>
      </dgm:t>
    </dgm:pt>
    <dgm:pt modelId="{95DF08BB-E662-4962-8F19-C84D96F9E1FC}">
      <dgm:prSet/>
      <dgm:spPr/>
      <dgm:t>
        <a:bodyPr/>
        <a:lstStyle/>
        <a:p>
          <a:pPr rtl="0"/>
          <a:r>
            <a:rPr lang="ru-RU" b="1" i="1" smtClean="0"/>
            <a:t>к холоду.</a:t>
          </a:r>
          <a:endParaRPr lang="ru-RU"/>
        </a:p>
      </dgm:t>
    </dgm:pt>
    <dgm:pt modelId="{29F0553D-69B2-4055-82D9-3DA315A3A9AF}" type="parTrans" cxnId="{5282AF05-9D04-4563-92B4-40DA748AB392}">
      <dgm:prSet/>
      <dgm:spPr/>
      <dgm:t>
        <a:bodyPr/>
        <a:lstStyle/>
        <a:p>
          <a:endParaRPr lang="ru-RU"/>
        </a:p>
      </dgm:t>
    </dgm:pt>
    <dgm:pt modelId="{846EF46C-2B7F-4932-929F-8848E7FF17C7}" type="sibTrans" cxnId="{5282AF05-9D04-4563-92B4-40DA748AB392}">
      <dgm:prSet/>
      <dgm:spPr/>
      <dgm:t>
        <a:bodyPr/>
        <a:lstStyle/>
        <a:p>
          <a:endParaRPr lang="ru-RU"/>
        </a:p>
      </dgm:t>
    </dgm:pt>
    <dgm:pt modelId="{256DB232-C740-4229-A6AF-D643C45C4F17}" type="pres">
      <dgm:prSet presAssocID="{082F1ECD-19B8-4175-A405-8560A175AC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1736E0F-3778-4DBC-BE33-95675D02C4FD}" type="pres">
      <dgm:prSet presAssocID="{082F1ECD-19B8-4175-A405-8560A175AC53}" presName="pyramid" presStyleLbl="node1" presStyleIdx="0" presStyleCnt="1"/>
      <dgm:spPr/>
    </dgm:pt>
    <dgm:pt modelId="{F58C8124-5BEE-444F-A19C-6AE7C4DD87A4}" type="pres">
      <dgm:prSet presAssocID="{082F1ECD-19B8-4175-A405-8560A175AC53}" presName="theList" presStyleCnt="0"/>
      <dgm:spPr/>
    </dgm:pt>
    <dgm:pt modelId="{3BF85384-2535-496E-B92C-3841D2164570}" type="pres">
      <dgm:prSet presAssocID="{9D27031A-81F9-444F-B24F-E7C3CA7011E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B9316-D80B-4724-BFC0-09EBB2C74467}" type="pres">
      <dgm:prSet presAssocID="{9D27031A-81F9-444F-B24F-E7C3CA7011E3}" presName="aSpace" presStyleCnt="0"/>
      <dgm:spPr/>
    </dgm:pt>
    <dgm:pt modelId="{0123057E-56C9-408A-9A7D-6B0C40A4A4F2}" type="pres">
      <dgm:prSet presAssocID="{464CEAA7-79C8-4DC5-964F-FC117A9E0D3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1D738-B9F6-452C-BE6C-224AFD05CA9C}" type="pres">
      <dgm:prSet presAssocID="{464CEAA7-79C8-4DC5-964F-FC117A9E0D32}" presName="aSpace" presStyleCnt="0"/>
      <dgm:spPr/>
    </dgm:pt>
    <dgm:pt modelId="{ABA3C2F6-B837-448C-9854-77AD8898CCE7}" type="pres">
      <dgm:prSet presAssocID="{9A00E037-425A-46F4-A75B-440C50C9D16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17464-253F-4C9E-B6B5-5166E3AA70AF}" type="pres">
      <dgm:prSet presAssocID="{9A00E037-425A-46F4-A75B-440C50C9D162}" presName="aSpace" presStyleCnt="0"/>
      <dgm:spPr/>
    </dgm:pt>
    <dgm:pt modelId="{811385DE-98B7-4BCF-A7F5-725C75EB33DC}" type="pres">
      <dgm:prSet presAssocID="{95DF08BB-E662-4962-8F19-C84D96F9E1F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2115D-9AC1-44AF-909E-62F47EEF85AA}" type="pres">
      <dgm:prSet presAssocID="{95DF08BB-E662-4962-8F19-C84D96F9E1FC}" presName="aSpace" presStyleCnt="0"/>
      <dgm:spPr/>
    </dgm:pt>
  </dgm:ptLst>
  <dgm:cxnLst>
    <dgm:cxn modelId="{BB1E36F0-1348-4E40-8653-AF0EE73B737E}" srcId="{082F1ECD-19B8-4175-A405-8560A175AC53}" destId="{9A00E037-425A-46F4-A75B-440C50C9D162}" srcOrd="2" destOrd="0" parTransId="{4BDE276A-1FA1-4B25-912B-3DD9A4E4DB43}" sibTransId="{3D68B622-562E-40A4-87D7-4FEA99D7A092}"/>
    <dgm:cxn modelId="{39767CED-FF6F-4DE5-B319-6BCC3F65DA3A}" type="presOf" srcId="{082F1ECD-19B8-4175-A405-8560A175AC53}" destId="{256DB232-C740-4229-A6AF-D643C45C4F17}" srcOrd="0" destOrd="0" presId="urn:microsoft.com/office/officeart/2005/8/layout/pyramid2"/>
    <dgm:cxn modelId="{B9156FD3-656B-4B2E-B1FC-95F279CA4680}" srcId="{082F1ECD-19B8-4175-A405-8560A175AC53}" destId="{464CEAA7-79C8-4DC5-964F-FC117A9E0D32}" srcOrd="1" destOrd="0" parTransId="{D35C9403-9777-4A71-91BE-D4BADA565917}" sibTransId="{F56739F0-A61C-494F-B488-6E1621691674}"/>
    <dgm:cxn modelId="{18D62950-6826-4A58-8896-48B5D087E7C6}" srcId="{082F1ECD-19B8-4175-A405-8560A175AC53}" destId="{9D27031A-81F9-444F-B24F-E7C3CA7011E3}" srcOrd="0" destOrd="0" parTransId="{E3788512-2356-40D9-A676-E20058997D7B}" sibTransId="{832A24BF-5B18-43E4-92BC-3FC809D3A7ED}"/>
    <dgm:cxn modelId="{B8269DC5-A1FF-4631-B571-AA406199D4C5}" type="presOf" srcId="{9D27031A-81F9-444F-B24F-E7C3CA7011E3}" destId="{3BF85384-2535-496E-B92C-3841D2164570}" srcOrd="0" destOrd="0" presId="urn:microsoft.com/office/officeart/2005/8/layout/pyramid2"/>
    <dgm:cxn modelId="{300E7CAB-D1AD-475A-9968-BA0838CD2811}" type="presOf" srcId="{95DF08BB-E662-4962-8F19-C84D96F9E1FC}" destId="{811385DE-98B7-4BCF-A7F5-725C75EB33DC}" srcOrd="0" destOrd="0" presId="urn:microsoft.com/office/officeart/2005/8/layout/pyramid2"/>
    <dgm:cxn modelId="{41437656-1B0D-4C2E-9E14-DAE73C61904A}" type="presOf" srcId="{464CEAA7-79C8-4DC5-964F-FC117A9E0D32}" destId="{0123057E-56C9-408A-9A7D-6B0C40A4A4F2}" srcOrd="0" destOrd="0" presId="urn:microsoft.com/office/officeart/2005/8/layout/pyramid2"/>
    <dgm:cxn modelId="{08443236-8200-4B6B-936C-1A3897705ADA}" type="presOf" srcId="{9A00E037-425A-46F4-A75B-440C50C9D162}" destId="{ABA3C2F6-B837-448C-9854-77AD8898CCE7}" srcOrd="0" destOrd="0" presId="urn:microsoft.com/office/officeart/2005/8/layout/pyramid2"/>
    <dgm:cxn modelId="{5282AF05-9D04-4563-92B4-40DA748AB392}" srcId="{082F1ECD-19B8-4175-A405-8560A175AC53}" destId="{95DF08BB-E662-4962-8F19-C84D96F9E1FC}" srcOrd="3" destOrd="0" parTransId="{29F0553D-69B2-4055-82D9-3DA315A3A9AF}" sibTransId="{846EF46C-2B7F-4932-929F-8848E7FF17C7}"/>
    <dgm:cxn modelId="{3FC84ACF-2825-493F-88BF-04149E5DE051}" type="presParOf" srcId="{256DB232-C740-4229-A6AF-D643C45C4F17}" destId="{41736E0F-3778-4DBC-BE33-95675D02C4FD}" srcOrd="0" destOrd="0" presId="urn:microsoft.com/office/officeart/2005/8/layout/pyramid2"/>
    <dgm:cxn modelId="{6C09977C-C493-41F9-B977-630147E004AA}" type="presParOf" srcId="{256DB232-C740-4229-A6AF-D643C45C4F17}" destId="{F58C8124-5BEE-444F-A19C-6AE7C4DD87A4}" srcOrd="1" destOrd="0" presId="urn:microsoft.com/office/officeart/2005/8/layout/pyramid2"/>
    <dgm:cxn modelId="{0E516928-25A2-418A-B65F-9A6BD0F636DF}" type="presParOf" srcId="{F58C8124-5BEE-444F-A19C-6AE7C4DD87A4}" destId="{3BF85384-2535-496E-B92C-3841D2164570}" srcOrd="0" destOrd="0" presId="urn:microsoft.com/office/officeart/2005/8/layout/pyramid2"/>
    <dgm:cxn modelId="{6292FE58-C34F-4C06-BD2A-C09E0A0CEA9B}" type="presParOf" srcId="{F58C8124-5BEE-444F-A19C-6AE7C4DD87A4}" destId="{206B9316-D80B-4724-BFC0-09EBB2C74467}" srcOrd="1" destOrd="0" presId="urn:microsoft.com/office/officeart/2005/8/layout/pyramid2"/>
    <dgm:cxn modelId="{F66A41C7-8BE8-4C02-90AE-736E490DE419}" type="presParOf" srcId="{F58C8124-5BEE-444F-A19C-6AE7C4DD87A4}" destId="{0123057E-56C9-408A-9A7D-6B0C40A4A4F2}" srcOrd="2" destOrd="0" presId="urn:microsoft.com/office/officeart/2005/8/layout/pyramid2"/>
    <dgm:cxn modelId="{8C630DD1-6028-4B19-85B8-0476AB9DEA3D}" type="presParOf" srcId="{F58C8124-5BEE-444F-A19C-6AE7C4DD87A4}" destId="{74C1D738-B9F6-452C-BE6C-224AFD05CA9C}" srcOrd="3" destOrd="0" presId="urn:microsoft.com/office/officeart/2005/8/layout/pyramid2"/>
    <dgm:cxn modelId="{B4F38A5C-3AB6-4C50-B57B-2E81FFC21A99}" type="presParOf" srcId="{F58C8124-5BEE-444F-A19C-6AE7C4DD87A4}" destId="{ABA3C2F6-B837-448C-9854-77AD8898CCE7}" srcOrd="4" destOrd="0" presId="urn:microsoft.com/office/officeart/2005/8/layout/pyramid2"/>
    <dgm:cxn modelId="{3AD539C6-EA64-4574-8015-281575ED1849}" type="presParOf" srcId="{F58C8124-5BEE-444F-A19C-6AE7C4DD87A4}" destId="{2ED17464-253F-4C9E-B6B5-5166E3AA70AF}" srcOrd="5" destOrd="0" presId="urn:microsoft.com/office/officeart/2005/8/layout/pyramid2"/>
    <dgm:cxn modelId="{0BEEDBC6-B80B-483B-9209-7273A67634B8}" type="presParOf" srcId="{F58C8124-5BEE-444F-A19C-6AE7C4DD87A4}" destId="{811385DE-98B7-4BCF-A7F5-725C75EB33DC}" srcOrd="6" destOrd="0" presId="urn:microsoft.com/office/officeart/2005/8/layout/pyramid2"/>
    <dgm:cxn modelId="{346A203A-4F2F-4995-B2A1-B94043A57450}" type="presParOf" srcId="{F58C8124-5BEE-444F-A19C-6AE7C4DD87A4}" destId="{5A32115D-9AC1-44AF-909E-62F47EEF85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2A982B-983D-410A-954F-8973CF9DE825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9E6CB58-0F20-45A9-B2A3-7E9E48DEFD5D}">
      <dgm:prSet/>
      <dgm:spPr/>
      <dgm:t>
        <a:bodyPr/>
        <a:lstStyle/>
        <a:p>
          <a:pPr rtl="0"/>
          <a:r>
            <a:rPr lang="ru-RU" b="1" dirty="0" smtClean="0"/>
            <a:t>Задачи: Формировать сознание того, что здоровье зависит от них самих, чтобы его сберечь, надо правильно питаться, заниматься физкультурой, спортом, закаливанием своего организма; расширить знания детей о правилах гигиены. </a:t>
          </a:r>
          <a:endParaRPr lang="ru-RU" dirty="0"/>
        </a:p>
      </dgm:t>
    </dgm:pt>
    <dgm:pt modelId="{77665972-4A58-41F9-A25A-C9DE78091797}" type="parTrans" cxnId="{AAF7BB56-049A-4589-9551-1DA4D2B290EB}">
      <dgm:prSet/>
      <dgm:spPr/>
      <dgm:t>
        <a:bodyPr/>
        <a:lstStyle/>
        <a:p>
          <a:endParaRPr lang="ru-RU"/>
        </a:p>
      </dgm:t>
    </dgm:pt>
    <dgm:pt modelId="{E2ECC521-38BF-4EBD-8140-BB58C9BBC838}" type="sibTrans" cxnId="{AAF7BB56-049A-4589-9551-1DA4D2B290EB}">
      <dgm:prSet/>
      <dgm:spPr/>
      <dgm:t>
        <a:bodyPr/>
        <a:lstStyle/>
        <a:p>
          <a:endParaRPr lang="ru-RU"/>
        </a:p>
      </dgm:t>
    </dgm:pt>
    <dgm:pt modelId="{2F53A99E-F17A-434D-9CE9-185730B9E5DD}" type="pres">
      <dgm:prSet presAssocID="{472A982B-983D-410A-954F-8973CF9DE8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5FA1B-88B6-45D9-9682-02A74EFA0CAB}" type="pres">
      <dgm:prSet presAssocID="{472A982B-983D-410A-954F-8973CF9DE825}" presName="arrow" presStyleLbl="bgShp" presStyleIdx="0" presStyleCnt="1" custLinFactNeighborY="81977"/>
      <dgm:spPr/>
    </dgm:pt>
    <dgm:pt modelId="{843F43C2-E7C8-44FD-99C7-9782CCFEDE5F}" type="pres">
      <dgm:prSet presAssocID="{472A982B-983D-410A-954F-8973CF9DE825}" presName="points" presStyleCnt="0"/>
      <dgm:spPr/>
    </dgm:pt>
    <dgm:pt modelId="{BCEF848A-C77E-46AE-8CB0-1E4D4B772737}" type="pres">
      <dgm:prSet presAssocID="{D9E6CB58-0F20-45A9-B2A3-7E9E48DEFD5D}" presName="compositeA" presStyleCnt="0"/>
      <dgm:spPr/>
    </dgm:pt>
    <dgm:pt modelId="{01A8083C-31F8-463D-8E7D-F958BF39170E}" type="pres">
      <dgm:prSet presAssocID="{D9E6CB58-0F20-45A9-B2A3-7E9E48DEFD5D}" presName="textA" presStyleLbl="revTx" presStyleIdx="0" presStyleCnt="1" custScaleX="111220" custScaleY="203489" custLinFactNeighborX="4414" custLinFactNeighborY="-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0082E-B472-42DC-BB53-10AD09DC1469}" type="pres">
      <dgm:prSet presAssocID="{D9E6CB58-0F20-45A9-B2A3-7E9E48DEFD5D}" presName="circleA" presStyleLbl="node1" presStyleIdx="0" presStyleCnt="1" custLinFactY="90697" custLinFactNeighborX="27907" custLinFactNeighborY="100000"/>
      <dgm:spPr/>
    </dgm:pt>
    <dgm:pt modelId="{4BFF22F3-E2D9-4FB1-BF23-0A4F864C395E}" type="pres">
      <dgm:prSet presAssocID="{D9E6CB58-0F20-45A9-B2A3-7E9E48DEFD5D}" presName="spaceA" presStyleCnt="0"/>
      <dgm:spPr/>
    </dgm:pt>
  </dgm:ptLst>
  <dgm:cxnLst>
    <dgm:cxn modelId="{AAF7BB56-049A-4589-9551-1DA4D2B290EB}" srcId="{472A982B-983D-410A-954F-8973CF9DE825}" destId="{D9E6CB58-0F20-45A9-B2A3-7E9E48DEFD5D}" srcOrd="0" destOrd="0" parTransId="{77665972-4A58-41F9-A25A-C9DE78091797}" sibTransId="{E2ECC521-38BF-4EBD-8140-BB58C9BBC838}"/>
    <dgm:cxn modelId="{1C678D32-0DD8-4F61-8A30-D2C10D9804E7}" type="presOf" srcId="{D9E6CB58-0F20-45A9-B2A3-7E9E48DEFD5D}" destId="{01A8083C-31F8-463D-8E7D-F958BF39170E}" srcOrd="0" destOrd="0" presId="urn:microsoft.com/office/officeart/2005/8/layout/hProcess11"/>
    <dgm:cxn modelId="{8D22DC6E-4D45-41A2-AA85-EB42E3B1A93C}" type="presOf" srcId="{472A982B-983D-410A-954F-8973CF9DE825}" destId="{2F53A99E-F17A-434D-9CE9-185730B9E5DD}" srcOrd="0" destOrd="0" presId="urn:microsoft.com/office/officeart/2005/8/layout/hProcess11"/>
    <dgm:cxn modelId="{275D8072-4973-4132-8897-B1BC577E5283}" type="presParOf" srcId="{2F53A99E-F17A-434D-9CE9-185730B9E5DD}" destId="{7865FA1B-88B6-45D9-9682-02A74EFA0CAB}" srcOrd="0" destOrd="0" presId="urn:microsoft.com/office/officeart/2005/8/layout/hProcess11"/>
    <dgm:cxn modelId="{E64DCB15-394E-4813-8860-CB522903498F}" type="presParOf" srcId="{2F53A99E-F17A-434D-9CE9-185730B9E5DD}" destId="{843F43C2-E7C8-44FD-99C7-9782CCFEDE5F}" srcOrd="1" destOrd="0" presId="urn:microsoft.com/office/officeart/2005/8/layout/hProcess11"/>
    <dgm:cxn modelId="{F195204F-471C-4CA4-84DF-8A7E09DB4197}" type="presParOf" srcId="{843F43C2-E7C8-44FD-99C7-9782CCFEDE5F}" destId="{BCEF848A-C77E-46AE-8CB0-1E4D4B772737}" srcOrd="0" destOrd="0" presId="urn:microsoft.com/office/officeart/2005/8/layout/hProcess11"/>
    <dgm:cxn modelId="{191CF104-0D24-4958-8566-E02946BF215B}" type="presParOf" srcId="{BCEF848A-C77E-46AE-8CB0-1E4D4B772737}" destId="{01A8083C-31F8-463D-8E7D-F958BF39170E}" srcOrd="0" destOrd="0" presId="urn:microsoft.com/office/officeart/2005/8/layout/hProcess11"/>
    <dgm:cxn modelId="{5EDD4D11-5AA0-459D-A63F-095749F1EE09}" type="presParOf" srcId="{BCEF848A-C77E-46AE-8CB0-1E4D4B772737}" destId="{5370082E-B472-42DC-BB53-10AD09DC1469}" srcOrd="1" destOrd="0" presId="urn:microsoft.com/office/officeart/2005/8/layout/hProcess11"/>
    <dgm:cxn modelId="{4EDE8D90-09B5-482B-B4B4-6EA36633B6FA}" type="presParOf" srcId="{BCEF848A-C77E-46AE-8CB0-1E4D4B772737}" destId="{4BFF22F3-E2D9-4FB1-BF23-0A4F864C395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63D9F657-5A42-4D82-8E85-9CF3A2E9001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3E80F42-6869-426A-BD51-667896DE0E06}">
      <dgm:prSet/>
      <dgm:spPr/>
      <dgm:t>
        <a:bodyPr/>
        <a:lstStyle/>
        <a:p>
          <a:pPr rtl="0"/>
          <a:r>
            <a:rPr lang="ru-RU" i="1" dirty="0" smtClean="0"/>
            <a:t>Солнце, </a:t>
          </a:r>
          <a:endParaRPr lang="ru-RU" dirty="0"/>
        </a:p>
      </dgm:t>
    </dgm:pt>
    <dgm:pt modelId="{BB553D06-F782-4CE0-8B92-B0E9F303428B}" type="parTrans" cxnId="{AC1698E2-B1C9-48C7-B168-9DFD71842D3A}">
      <dgm:prSet/>
      <dgm:spPr/>
      <dgm:t>
        <a:bodyPr/>
        <a:lstStyle/>
        <a:p>
          <a:endParaRPr lang="ru-RU"/>
        </a:p>
      </dgm:t>
    </dgm:pt>
    <dgm:pt modelId="{7C90A462-C746-451C-B9A1-2F3488050259}" type="sibTrans" cxnId="{AC1698E2-B1C9-48C7-B168-9DFD71842D3A}">
      <dgm:prSet/>
      <dgm:spPr/>
      <dgm:t>
        <a:bodyPr/>
        <a:lstStyle/>
        <a:p>
          <a:endParaRPr lang="ru-RU"/>
        </a:p>
      </dgm:t>
    </dgm:pt>
    <dgm:pt modelId="{F72D29F2-E49D-408D-9FDE-2511F1CF0C44}">
      <dgm:prSet/>
      <dgm:spPr/>
      <dgm:t>
        <a:bodyPr/>
        <a:lstStyle/>
        <a:p>
          <a:pPr rtl="0"/>
          <a:r>
            <a:rPr lang="ru-RU" i="1" smtClean="0"/>
            <a:t>воздух </a:t>
          </a:r>
          <a:endParaRPr lang="ru-RU"/>
        </a:p>
      </dgm:t>
    </dgm:pt>
    <dgm:pt modelId="{62746BAF-E7B8-4BC0-A2B9-71F5F3339140}" type="parTrans" cxnId="{4CE3670C-3A8D-48F4-B2C2-AC3C9902E0F2}">
      <dgm:prSet/>
      <dgm:spPr/>
      <dgm:t>
        <a:bodyPr/>
        <a:lstStyle/>
        <a:p>
          <a:endParaRPr lang="ru-RU"/>
        </a:p>
      </dgm:t>
    </dgm:pt>
    <dgm:pt modelId="{CC693785-90A8-4509-88B9-2AD54A38C1B8}" type="sibTrans" cxnId="{4CE3670C-3A8D-48F4-B2C2-AC3C9902E0F2}">
      <dgm:prSet/>
      <dgm:spPr/>
      <dgm:t>
        <a:bodyPr/>
        <a:lstStyle/>
        <a:p>
          <a:endParaRPr lang="ru-RU"/>
        </a:p>
      </dgm:t>
    </dgm:pt>
    <dgm:pt modelId="{D6179674-7C5D-4F4D-8A8F-951EE247EA59}">
      <dgm:prSet/>
      <dgm:spPr/>
      <dgm:t>
        <a:bodyPr/>
        <a:lstStyle/>
        <a:p>
          <a:pPr rtl="0"/>
          <a:r>
            <a:rPr lang="ru-RU" i="1" smtClean="0"/>
            <a:t>и вода</a:t>
          </a:r>
          <a:r>
            <a:rPr lang="ru-RU" smtClean="0"/>
            <a:t> </a:t>
          </a:r>
          <a:endParaRPr lang="ru-RU"/>
        </a:p>
      </dgm:t>
    </dgm:pt>
    <dgm:pt modelId="{99494794-BFED-4CEF-8CFD-A72A471A510F}" type="parTrans" cxnId="{FCFE8B6E-9498-4004-A761-7D834E43C77A}">
      <dgm:prSet/>
      <dgm:spPr/>
      <dgm:t>
        <a:bodyPr/>
        <a:lstStyle/>
        <a:p>
          <a:endParaRPr lang="ru-RU"/>
        </a:p>
      </dgm:t>
    </dgm:pt>
    <dgm:pt modelId="{DB298DBE-870F-4630-A6A6-7A946A8AB251}" type="sibTrans" cxnId="{FCFE8B6E-9498-4004-A761-7D834E43C77A}">
      <dgm:prSet/>
      <dgm:spPr/>
      <dgm:t>
        <a:bodyPr/>
        <a:lstStyle/>
        <a:p>
          <a:endParaRPr lang="ru-RU"/>
        </a:p>
      </dgm:t>
    </dgm:pt>
    <dgm:pt modelId="{88F3FA72-1A9C-418C-B983-2843BDA932A8}" type="pres">
      <dgm:prSet presAssocID="{63D9F657-5A42-4D82-8E85-9CF3A2E900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D73AE-FFE8-4FF8-990F-25F7D5D0628A}" type="pres">
      <dgm:prSet presAssocID="{53E80F42-6869-426A-BD51-667896DE0E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CD1A-6CB3-4259-8469-B0A179F00DF5}" type="pres">
      <dgm:prSet presAssocID="{7C90A462-C746-451C-B9A1-2F3488050259}" presName="spacer" presStyleCnt="0"/>
      <dgm:spPr/>
    </dgm:pt>
    <dgm:pt modelId="{A9CE7A30-8927-4FA4-8105-4F3C305A7773}" type="pres">
      <dgm:prSet presAssocID="{F72D29F2-E49D-408D-9FDE-2511F1CF0C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C17E-0FA3-4026-97B7-A9DFCF9DE888}" type="pres">
      <dgm:prSet presAssocID="{CC693785-90A8-4509-88B9-2AD54A38C1B8}" presName="spacer" presStyleCnt="0"/>
      <dgm:spPr/>
    </dgm:pt>
    <dgm:pt modelId="{D8C60CB6-ED4C-4A2F-860C-29A91BF53B42}" type="pres">
      <dgm:prSet presAssocID="{D6179674-7C5D-4F4D-8A8F-951EE247EA59}" presName="parentText" presStyleLbl="node1" presStyleIdx="2" presStyleCnt="3" custLinFactNeighborX="1852" custLinFactNeighborY="84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698E2-B1C9-48C7-B168-9DFD71842D3A}" srcId="{63D9F657-5A42-4D82-8E85-9CF3A2E9001B}" destId="{53E80F42-6869-426A-BD51-667896DE0E06}" srcOrd="0" destOrd="0" parTransId="{BB553D06-F782-4CE0-8B92-B0E9F303428B}" sibTransId="{7C90A462-C746-451C-B9A1-2F3488050259}"/>
    <dgm:cxn modelId="{40CDC221-FD93-460F-8123-7231C0422140}" type="presOf" srcId="{D6179674-7C5D-4F4D-8A8F-951EE247EA59}" destId="{D8C60CB6-ED4C-4A2F-860C-29A91BF53B42}" srcOrd="0" destOrd="0" presId="urn:microsoft.com/office/officeart/2005/8/layout/vList2"/>
    <dgm:cxn modelId="{FCFE8B6E-9498-4004-A761-7D834E43C77A}" srcId="{63D9F657-5A42-4D82-8E85-9CF3A2E9001B}" destId="{D6179674-7C5D-4F4D-8A8F-951EE247EA59}" srcOrd="2" destOrd="0" parTransId="{99494794-BFED-4CEF-8CFD-A72A471A510F}" sibTransId="{DB298DBE-870F-4630-A6A6-7A946A8AB251}"/>
    <dgm:cxn modelId="{FA6BD6E5-96F1-422F-9BCE-8BE3C45E4C17}" type="presOf" srcId="{53E80F42-6869-426A-BD51-667896DE0E06}" destId="{A7DD73AE-FFE8-4FF8-990F-25F7D5D0628A}" srcOrd="0" destOrd="0" presId="urn:microsoft.com/office/officeart/2005/8/layout/vList2"/>
    <dgm:cxn modelId="{4CE3670C-3A8D-48F4-B2C2-AC3C9902E0F2}" srcId="{63D9F657-5A42-4D82-8E85-9CF3A2E9001B}" destId="{F72D29F2-E49D-408D-9FDE-2511F1CF0C44}" srcOrd="1" destOrd="0" parTransId="{62746BAF-E7B8-4BC0-A2B9-71F5F3339140}" sibTransId="{CC693785-90A8-4509-88B9-2AD54A38C1B8}"/>
    <dgm:cxn modelId="{1BA2FD97-71C6-4D09-90A5-51CA984EE7CE}" type="presOf" srcId="{F72D29F2-E49D-408D-9FDE-2511F1CF0C44}" destId="{A9CE7A30-8927-4FA4-8105-4F3C305A7773}" srcOrd="0" destOrd="0" presId="urn:microsoft.com/office/officeart/2005/8/layout/vList2"/>
    <dgm:cxn modelId="{89308A70-FD6F-47B8-B083-F7675C083797}" type="presOf" srcId="{63D9F657-5A42-4D82-8E85-9CF3A2E9001B}" destId="{88F3FA72-1A9C-418C-B983-2843BDA932A8}" srcOrd="0" destOrd="0" presId="urn:microsoft.com/office/officeart/2005/8/layout/vList2"/>
    <dgm:cxn modelId="{E7759CD2-B8AC-4E09-9BB9-E9CCDCBC3643}" type="presParOf" srcId="{88F3FA72-1A9C-418C-B983-2843BDA932A8}" destId="{A7DD73AE-FFE8-4FF8-990F-25F7D5D0628A}" srcOrd="0" destOrd="0" presId="urn:microsoft.com/office/officeart/2005/8/layout/vList2"/>
    <dgm:cxn modelId="{BF5FE1EC-60B3-4CAB-A17E-632614ECAC0D}" type="presParOf" srcId="{88F3FA72-1A9C-418C-B983-2843BDA932A8}" destId="{DE11CD1A-6CB3-4259-8469-B0A179F00DF5}" srcOrd="1" destOrd="0" presId="urn:microsoft.com/office/officeart/2005/8/layout/vList2"/>
    <dgm:cxn modelId="{E7963EF4-E420-4FE0-9FF5-96C5D1BB0980}" type="presParOf" srcId="{88F3FA72-1A9C-418C-B983-2843BDA932A8}" destId="{A9CE7A30-8927-4FA4-8105-4F3C305A7773}" srcOrd="2" destOrd="0" presId="urn:microsoft.com/office/officeart/2005/8/layout/vList2"/>
    <dgm:cxn modelId="{C4D89B56-4734-4EAD-8077-1C1DC1285984}" type="presParOf" srcId="{88F3FA72-1A9C-418C-B983-2843BDA932A8}" destId="{2B98C17E-0FA3-4026-97B7-A9DFCF9DE888}" srcOrd="3" destOrd="0" presId="urn:microsoft.com/office/officeart/2005/8/layout/vList2"/>
    <dgm:cxn modelId="{7891D70E-D24C-4601-AFA3-D114781F2671}" type="presParOf" srcId="{88F3FA72-1A9C-418C-B983-2843BDA932A8}" destId="{D8C60CB6-ED4C-4A2F-860C-29A91BF53B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8E800A6-E53D-4D77-92A7-9281466812AA}" type="doc">
      <dgm:prSet loTypeId="urn:diagrams.loki3.com/VaryingWidthList+Icon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1C6CBA-9EE3-4EDA-95EE-4456888E93E8}">
      <dgm:prSet/>
      <dgm:spPr/>
      <dgm:t>
        <a:bodyPr/>
        <a:lstStyle/>
        <a:p>
          <a:pPr rtl="0"/>
          <a:r>
            <a:rPr lang="ru-RU" dirty="0" smtClean="0"/>
            <a:t>Но самое главное – с раннего детства и до преклонных лет они занимались закаливанием своего организма и неустанно пребывали в движении.</a:t>
          </a:r>
          <a:endParaRPr lang="ru-RU" dirty="0"/>
        </a:p>
      </dgm:t>
    </dgm:pt>
    <dgm:pt modelId="{FC8D1485-90A8-4833-8F9E-61CC174B7877}" type="parTrans" cxnId="{6CE16AAC-BBAF-4079-9344-056DF40E545E}">
      <dgm:prSet/>
      <dgm:spPr/>
      <dgm:t>
        <a:bodyPr/>
        <a:lstStyle/>
        <a:p>
          <a:endParaRPr lang="ru-RU"/>
        </a:p>
      </dgm:t>
    </dgm:pt>
    <dgm:pt modelId="{6B383F94-4389-481A-95DF-54666F048B57}" type="sibTrans" cxnId="{6CE16AAC-BBAF-4079-9344-056DF40E545E}">
      <dgm:prSet/>
      <dgm:spPr/>
      <dgm:t>
        <a:bodyPr/>
        <a:lstStyle/>
        <a:p>
          <a:endParaRPr lang="ru-RU"/>
        </a:p>
      </dgm:t>
    </dgm:pt>
    <dgm:pt modelId="{A7F196F2-E714-4CA3-BF48-92A6049AB200}" type="pres">
      <dgm:prSet presAssocID="{C8E800A6-E53D-4D77-92A7-9281466812AA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B39FC5A2-3753-491F-9D28-B2249DBB067B}" type="pres">
      <dgm:prSet presAssocID="{8B1C6CBA-9EE3-4EDA-95EE-4456888E93E8}" presName="text" presStyleLbl="node1" presStyleIdx="0" presStyleCnt="1" custScaleX="130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30A8A-1B96-4E35-B20C-FC68B896E8B8}" type="presOf" srcId="{C8E800A6-E53D-4D77-92A7-9281466812AA}" destId="{A7F196F2-E714-4CA3-BF48-92A6049AB200}" srcOrd="0" destOrd="0" presId="urn:diagrams.loki3.com/VaryingWidthList+Icon#1"/>
    <dgm:cxn modelId="{A86FC6D6-D108-4EBA-8BE4-94FCFE2DFB9D}" type="presOf" srcId="{8B1C6CBA-9EE3-4EDA-95EE-4456888E93E8}" destId="{B39FC5A2-3753-491F-9D28-B2249DBB067B}" srcOrd="0" destOrd="0" presId="urn:diagrams.loki3.com/VaryingWidthList+Icon#1"/>
    <dgm:cxn modelId="{6CE16AAC-BBAF-4079-9344-056DF40E545E}" srcId="{C8E800A6-E53D-4D77-92A7-9281466812AA}" destId="{8B1C6CBA-9EE3-4EDA-95EE-4456888E93E8}" srcOrd="0" destOrd="0" parTransId="{FC8D1485-90A8-4833-8F9E-61CC174B7877}" sibTransId="{6B383F94-4389-481A-95DF-54666F048B57}"/>
    <dgm:cxn modelId="{979E3E08-55A5-453E-B4C9-F1A5E153CB2C}" type="presParOf" srcId="{A7F196F2-E714-4CA3-BF48-92A6049AB200}" destId="{B39FC5A2-3753-491F-9D28-B2249DBB067B}" srcOrd="0" destOrd="0" presId="urn:diagrams.loki3.com/VaryingWidthList+Icon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FC837F53-1ADF-4F37-A2C9-4FE15678F61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8C0951F-61F8-4116-AE1C-E0F6636E0774}">
      <dgm:prSet/>
      <dgm:spPr/>
      <dgm:t>
        <a:bodyPr/>
        <a:lstStyle/>
        <a:p>
          <a:pPr rtl="0"/>
          <a:r>
            <a:rPr lang="ru-RU" b="1" dirty="0" smtClean="0"/>
            <a:t>Для того чтобы закаливание было эффективным, следует соблюдать определенные правила:</a:t>
          </a:r>
          <a:br>
            <a:rPr lang="ru-RU" b="1" dirty="0" smtClean="0"/>
          </a:br>
          <a:endParaRPr lang="ru-RU" dirty="0"/>
        </a:p>
      </dgm:t>
    </dgm:pt>
    <dgm:pt modelId="{C96EBB48-63A0-4879-B3B9-471930567535}" type="parTrans" cxnId="{58F4D6D0-5A7E-4003-AD97-44C7F22EE816}">
      <dgm:prSet/>
      <dgm:spPr/>
      <dgm:t>
        <a:bodyPr/>
        <a:lstStyle/>
        <a:p>
          <a:endParaRPr lang="ru-RU"/>
        </a:p>
      </dgm:t>
    </dgm:pt>
    <dgm:pt modelId="{4E193281-13CC-4A59-BB50-A885D804A81F}" type="sibTrans" cxnId="{58F4D6D0-5A7E-4003-AD97-44C7F22EE816}">
      <dgm:prSet/>
      <dgm:spPr/>
      <dgm:t>
        <a:bodyPr/>
        <a:lstStyle/>
        <a:p>
          <a:endParaRPr lang="ru-RU"/>
        </a:p>
      </dgm:t>
    </dgm:pt>
    <dgm:pt modelId="{7EDC171D-38B9-464C-A09C-4BE54D68917E}" type="pres">
      <dgm:prSet presAssocID="{FC837F53-1ADF-4F37-A2C9-4FE15678F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4FE87B-A423-4CE2-9750-205039846B08}" type="pres">
      <dgm:prSet presAssocID="{48C0951F-61F8-4116-AE1C-E0F6636E0774}" presName="parentText" presStyleLbl="node1" presStyleIdx="0" presStyleCnt="1" custLinFactNeighborX="-873" custLinFactNeighborY="46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8560B-CD83-4D98-98BE-BDAAA865A9BF}" type="presOf" srcId="{FC837F53-1ADF-4F37-A2C9-4FE15678F614}" destId="{7EDC171D-38B9-464C-A09C-4BE54D68917E}" srcOrd="0" destOrd="0" presId="urn:microsoft.com/office/officeart/2005/8/layout/vList2"/>
    <dgm:cxn modelId="{58F4D6D0-5A7E-4003-AD97-44C7F22EE816}" srcId="{FC837F53-1ADF-4F37-A2C9-4FE15678F614}" destId="{48C0951F-61F8-4116-AE1C-E0F6636E0774}" srcOrd="0" destOrd="0" parTransId="{C96EBB48-63A0-4879-B3B9-471930567535}" sibTransId="{4E193281-13CC-4A59-BB50-A885D804A81F}"/>
    <dgm:cxn modelId="{E18F57C3-8BF7-4F3A-8F34-27FBF946782E}" type="presOf" srcId="{48C0951F-61F8-4116-AE1C-E0F6636E0774}" destId="{894FE87B-A423-4CE2-9750-205039846B08}" srcOrd="0" destOrd="0" presId="urn:microsoft.com/office/officeart/2005/8/layout/vList2"/>
    <dgm:cxn modelId="{D30E9275-26A4-4CB1-87ED-41CA869B64CF}" type="presParOf" srcId="{7EDC171D-38B9-464C-A09C-4BE54D68917E}" destId="{894FE87B-A423-4CE2-9750-205039846B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F5803617-CDDD-4BBC-8256-5C92802CC97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E329FE1-A13A-4F5F-94AB-3DCCD47F6F8A}">
      <dgm:prSet/>
      <dgm:spPr/>
      <dgm:t>
        <a:bodyPr/>
        <a:lstStyle/>
        <a:p>
          <a:pPr rtl="0"/>
          <a:r>
            <a:rPr lang="ru-RU" b="1" i="1" dirty="0" smtClean="0"/>
            <a:t>Постепенно, последовательно, постоянно</a:t>
          </a:r>
          <a:endParaRPr lang="ru-RU" dirty="0"/>
        </a:p>
      </dgm:t>
    </dgm:pt>
    <dgm:pt modelId="{3AC1D527-2CFB-45F7-B796-72EA6E52EBE8}" type="parTrans" cxnId="{1ED14137-4E44-4F22-977D-F98F9ACF6BA7}">
      <dgm:prSet/>
      <dgm:spPr/>
      <dgm:t>
        <a:bodyPr/>
        <a:lstStyle/>
        <a:p>
          <a:endParaRPr lang="ru-RU"/>
        </a:p>
      </dgm:t>
    </dgm:pt>
    <dgm:pt modelId="{C147782B-43D0-4839-8AF2-BE6832D3EDBE}" type="sibTrans" cxnId="{1ED14137-4E44-4F22-977D-F98F9ACF6BA7}">
      <dgm:prSet/>
      <dgm:spPr/>
      <dgm:t>
        <a:bodyPr/>
        <a:lstStyle/>
        <a:p>
          <a:endParaRPr lang="ru-RU"/>
        </a:p>
      </dgm:t>
    </dgm:pt>
    <dgm:pt modelId="{FF3820B7-C908-48A4-8F5E-60A4FE1F9620}" type="pres">
      <dgm:prSet presAssocID="{F5803617-CDDD-4BBC-8256-5C92802CC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4F608-3BE1-41C6-8D20-8993FDC06733}" type="pres">
      <dgm:prSet presAssocID="{6E329FE1-A13A-4F5F-94AB-3DCCD47F6F8A}" presName="parentText" presStyleLbl="node1" presStyleIdx="0" presStyleCnt="1" custLinFactNeighborX="7875" custLinFactNeighborY="-34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14137-4E44-4F22-977D-F98F9ACF6BA7}" srcId="{F5803617-CDDD-4BBC-8256-5C92802CC972}" destId="{6E329FE1-A13A-4F5F-94AB-3DCCD47F6F8A}" srcOrd="0" destOrd="0" parTransId="{3AC1D527-2CFB-45F7-B796-72EA6E52EBE8}" sibTransId="{C147782B-43D0-4839-8AF2-BE6832D3EDBE}"/>
    <dgm:cxn modelId="{96D2AF3C-C279-465B-B232-CD27806BA618}" type="presOf" srcId="{6E329FE1-A13A-4F5F-94AB-3DCCD47F6F8A}" destId="{2B04F608-3BE1-41C6-8D20-8993FDC06733}" srcOrd="0" destOrd="0" presId="urn:microsoft.com/office/officeart/2005/8/layout/vList2"/>
    <dgm:cxn modelId="{1008BB69-779E-4441-929C-8A954CFDB01D}" type="presOf" srcId="{F5803617-CDDD-4BBC-8256-5C92802CC972}" destId="{FF3820B7-C908-48A4-8F5E-60A4FE1F9620}" srcOrd="0" destOrd="0" presId="urn:microsoft.com/office/officeart/2005/8/layout/vList2"/>
    <dgm:cxn modelId="{005275FD-D7EA-48EF-AEBB-59B686BFA749}" type="presParOf" srcId="{FF3820B7-C908-48A4-8F5E-60A4FE1F9620}" destId="{2B04F608-3BE1-41C6-8D20-8993FDC067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3B49DF0-039B-4C66-B04D-41E7040DA44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265BDAE5-958B-4030-8A99-6F5568862C05}">
      <dgm:prSet/>
      <dgm:spPr/>
      <dgm:t>
        <a:bodyPr/>
        <a:lstStyle/>
        <a:p>
          <a:pPr rtl="0"/>
          <a:r>
            <a:rPr lang="ru-RU" b="1" i="1" dirty="0" smtClean="0"/>
            <a:t>Душ, купание, загорание</a:t>
          </a:r>
          <a:endParaRPr lang="ru-RU" dirty="0"/>
        </a:p>
      </dgm:t>
    </dgm:pt>
    <dgm:pt modelId="{0FD0F6C7-4992-49E1-A4C7-821F4BC9AF2B}" type="parTrans" cxnId="{FC50C5EE-81F7-4F05-9F45-96FB2F8768B8}">
      <dgm:prSet/>
      <dgm:spPr/>
      <dgm:t>
        <a:bodyPr/>
        <a:lstStyle/>
        <a:p>
          <a:endParaRPr lang="ru-RU"/>
        </a:p>
      </dgm:t>
    </dgm:pt>
    <dgm:pt modelId="{0D4CC249-C791-4064-8176-D830B124CB66}" type="sibTrans" cxnId="{FC50C5EE-81F7-4F05-9F45-96FB2F8768B8}">
      <dgm:prSet/>
      <dgm:spPr/>
      <dgm:t>
        <a:bodyPr/>
        <a:lstStyle/>
        <a:p>
          <a:endParaRPr lang="ru-RU"/>
        </a:p>
      </dgm:t>
    </dgm:pt>
    <dgm:pt modelId="{4F0BA3F5-E2E4-41EE-9974-F8F93BC36ED8}" type="pres">
      <dgm:prSet presAssocID="{B3B49DF0-039B-4C66-B04D-41E7040DA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04787-CCB5-4FF6-8829-AD4CC604A05E}" type="pres">
      <dgm:prSet presAssocID="{265BDAE5-958B-4030-8A99-6F5568862C05}" presName="parentText" presStyleLbl="node1" presStyleIdx="0" presStyleCnt="1" custLinFactNeighborX="24812" custLinFactNeighborY="-1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0C5EE-81F7-4F05-9F45-96FB2F8768B8}" srcId="{B3B49DF0-039B-4C66-B04D-41E7040DA44D}" destId="{265BDAE5-958B-4030-8A99-6F5568862C05}" srcOrd="0" destOrd="0" parTransId="{0FD0F6C7-4992-49E1-A4C7-821F4BC9AF2B}" sibTransId="{0D4CC249-C791-4064-8176-D830B124CB66}"/>
    <dgm:cxn modelId="{FF9D18EA-2EF4-4DA9-B9B3-EA5768CB64DC}" type="presOf" srcId="{265BDAE5-958B-4030-8A99-6F5568862C05}" destId="{00804787-CCB5-4FF6-8829-AD4CC604A05E}" srcOrd="0" destOrd="0" presId="urn:microsoft.com/office/officeart/2005/8/layout/vList2"/>
    <dgm:cxn modelId="{21118475-19E3-4009-A68B-AB9EA84DE060}" type="presOf" srcId="{B3B49DF0-039B-4C66-B04D-41E7040DA44D}" destId="{4F0BA3F5-E2E4-41EE-9974-F8F93BC36ED8}" srcOrd="0" destOrd="0" presId="urn:microsoft.com/office/officeart/2005/8/layout/vList2"/>
    <dgm:cxn modelId="{0C0EEF4F-D42D-45BC-8B10-DA5A1F187CC6}" type="presParOf" srcId="{4F0BA3F5-E2E4-41EE-9974-F8F93BC36ED8}" destId="{00804787-CCB5-4FF6-8829-AD4CC604A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ECBCFBF-309A-4432-A908-1745D2A0D90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2286DE-D740-4B3B-AF29-AC832AD357C2}">
      <dgm:prSet/>
      <dgm:spPr/>
      <dgm:t>
        <a:bodyPr/>
        <a:lstStyle/>
        <a:p>
          <a:pPr rtl="0"/>
          <a:r>
            <a:rPr lang="ru-RU" b="1" i="1" dirty="0" smtClean="0"/>
            <a:t>Ходьба босиком, умывание холодной водой </a:t>
          </a:r>
          <a:r>
            <a:rPr lang="ru-RU" b="1" dirty="0" smtClean="0"/>
            <a:t>и т. д. </a:t>
          </a:r>
          <a:endParaRPr lang="ru-RU" dirty="0"/>
        </a:p>
      </dgm:t>
    </dgm:pt>
    <dgm:pt modelId="{9348438C-0756-48C8-BABF-D7434006E48B}" type="parTrans" cxnId="{80BA367F-B71B-4F4F-8C05-880B15B63659}">
      <dgm:prSet/>
      <dgm:spPr/>
      <dgm:t>
        <a:bodyPr/>
        <a:lstStyle/>
        <a:p>
          <a:endParaRPr lang="ru-RU"/>
        </a:p>
      </dgm:t>
    </dgm:pt>
    <dgm:pt modelId="{380412FC-9AF3-4E99-9E0F-2DAC74F0ADF3}" type="sibTrans" cxnId="{80BA367F-B71B-4F4F-8C05-880B15B63659}">
      <dgm:prSet/>
      <dgm:spPr/>
      <dgm:t>
        <a:bodyPr/>
        <a:lstStyle/>
        <a:p>
          <a:endParaRPr lang="ru-RU"/>
        </a:p>
      </dgm:t>
    </dgm:pt>
    <dgm:pt modelId="{4EFD01D6-00E4-4237-9994-ADA2999FF3BA}" type="pres">
      <dgm:prSet presAssocID="{BECBCFBF-309A-4432-A908-1745D2A0D9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FEDD0-9A62-401F-B566-4821DFF794DC}" type="pres">
      <dgm:prSet presAssocID="{EA2286DE-D740-4B3B-AF29-AC832AD357C2}" presName="parentText" presStyleLbl="node1" presStyleIdx="0" presStyleCnt="1" custLinFactNeighborY="-120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6B8BD-11DE-4118-B9F9-C56029F1DBBF}" type="presOf" srcId="{EA2286DE-D740-4B3B-AF29-AC832AD357C2}" destId="{6F5FEDD0-9A62-401F-B566-4821DFF794DC}" srcOrd="0" destOrd="0" presId="urn:microsoft.com/office/officeart/2005/8/layout/vList2"/>
    <dgm:cxn modelId="{80BA367F-B71B-4F4F-8C05-880B15B63659}" srcId="{BECBCFBF-309A-4432-A908-1745D2A0D90D}" destId="{EA2286DE-D740-4B3B-AF29-AC832AD357C2}" srcOrd="0" destOrd="0" parTransId="{9348438C-0756-48C8-BABF-D7434006E48B}" sibTransId="{380412FC-9AF3-4E99-9E0F-2DAC74F0ADF3}"/>
    <dgm:cxn modelId="{9DBDA800-5694-4B4E-A354-B4412B8FEBCB}" type="presOf" srcId="{BECBCFBF-309A-4432-A908-1745D2A0D90D}" destId="{4EFD01D6-00E4-4237-9994-ADA2999FF3BA}" srcOrd="0" destOrd="0" presId="urn:microsoft.com/office/officeart/2005/8/layout/vList2"/>
    <dgm:cxn modelId="{0ADF358B-423F-4341-A97C-2E0E009D0318}" type="presParOf" srcId="{4EFD01D6-00E4-4237-9994-ADA2999FF3BA}" destId="{6F5FEDD0-9A62-401F-B566-4821DFF794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020D0808-A691-4B99-BDE5-7C596B79338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B2526-E174-48A2-9F85-E63D50EF654A}">
      <dgm:prSet custT="1"/>
      <dgm:spPr/>
      <dgm:t>
        <a:bodyPr anchor="t"/>
        <a:lstStyle/>
        <a:p>
          <a:pPr rtl="0"/>
          <a:r>
            <a:rPr lang="ru-RU" sz="2000" b="1" dirty="0" smtClean="0"/>
            <a:t>Одним из важнейших слагаемых здоровья является закаливание </a:t>
          </a:r>
          <a:endParaRPr lang="ru-RU" sz="2000" b="1" dirty="0"/>
        </a:p>
      </dgm:t>
    </dgm:pt>
    <dgm:pt modelId="{2387C82F-32F6-4470-9E08-A9312706FA0E}" type="parTrans" cxnId="{BAFE2CC0-A05B-46D8-A045-37248E5F3959}">
      <dgm:prSet/>
      <dgm:spPr/>
      <dgm:t>
        <a:bodyPr/>
        <a:lstStyle/>
        <a:p>
          <a:endParaRPr lang="ru-RU" b="1"/>
        </a:p>
      </dgm:t>
    </dgm:pt>
    <dgm:pt modelId="{8D8EB8B5-0CE5-4915-8732-52A65985EC51}" type="sibTrans" cxnId="{BAFE2CC0-A05B-46D8-A045-37248E5F3959}">
      <dgm:prSet/>
      <dgm:spPr/>
      <dgm:t>
        <a:bodyPr/>
        <a:lstStyle/>
        <a:p>
          <a:endParaRPr lang="ru-RU" b="1"/>
        </a:p>
      </dgm:t>
    </dgm:pt>
    <dgm:pt modelId="{2E39114B-235B-4B90-B808-2224C5B59F33}" type="pres">
      <dgm:prSet presAssocID="{020D0808-A691-4B99-BDE5-7C596B7933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F8F8E-DE30-4DBC-A383-70798349E12C}" type="pres">
      <dgm:prSet presAssocID="{BA3B2526-E174-48A2-9F85-E63D50EF654A}" presName="compNode" presStyleCnt="0"/>
      <dgm:spPr/>
    </dgm:pt>
    <dgm:pt modelId="{0AC1A39D-95F8-4FD4-A6DD-C55E74A3CE7D}" type="pres">
      <dgm:prSet presAssocID="{BA3B2526-E174-48A2-9F85-E63D50EF654A}" presName="aNode" presStyleLbl="bgShp" presStyleIdx="0" presStyleCnt="1"/>
      <dgm:spPr/>
      <dgm:t>
        <a:bodyPr/>
        <a:lstStyle/>
        <a:p>
          <a:endParaRPr lang="ru-RU"/>
        </a:p>
      </dgm:t>
    </dgm:pt>
    <dgm:pt modelId="{A4DA6B07-407B-4931-81A4-3960B2643348}" type="pres">
      <dgm:prSet presAssocID="{BA3B2526-E174-48A2-9F85-E63D50EF654A}" presName="textNode" presStyleLbl="bgShp" presStyleIdx="0" presStyleCnt="1"/>
      <dgm:spPr/>
      <dgm:t>
        <a:bodyPr/>
        <a:lstStyle/>
        <a:p>
          <a:endParaRPr lang="ru-RU"/>
        </a:p>
      </dgm:t>
    </dgm:pt>
    <dgm:pt modelId="{F9131535-E49E-4862-ADB0-0FCA98FDD1C4}" type="pres">
      <dgm:prSet presAssocID="{BA3B2526-E174-48A2-9F85-E63D50EF654A}" presName="compChildNode" presStyleCnt="0"/>
      <dgm:spPr/>
    </dgm:pt>
    <dgm:pt modelId="{BF94F5AE-B711-4AA3-B24C-4B40DECCC840}" type="pres">
      <dgm:prSet presAssocID="{BA3B2526-E174-48A2-9F85-E63D50EF654A}" presName="theInnerList" presStyleCnt="0"/>
      <dgm:spPr/>
    </dgm:pt>
  </dgm:ptLst>
  <dgm:cxnLst>
    <dgm:cxn modelId="{F293801B-FE06-4E05-B34D-6AFFA7BAA545}" type="presOf" srcId="{BA3B2526-E174-48A2-9F85-E63D50EF654A}" destId="{A4DA6B07-407B-4931-81A4-3960B2643348}" srcOrd="1" destOrd="0" presId="urn:microsoft.com/office/officeart/2005/8/layout/lProcess2"/>
    <dgm:cxn modelId="{BAFE2CC0-A05B-46D8-A045-37248E5F3959}" srcId="{020D0808-A691-4B99-BDE5-7C596B79338E}" destId="{BA3B2526-E174-48A2-9F85-E63D50EF654A}" srcOrd="0" destOrd="0" parTransId="{2387C82F-32F6-4470-9E08-A9312706FA0E}" sibTransId="{8D8EB8B5-0CE5-4915-8732-52A65985EC51}"/>
    <dgm:cxn modelId="{156F5F83-7E7A-4D6A-8153-E355777A4DB3}" type="presOf" srcId="{BA3B2526-E174-48A2-9F85-E63D50EF654A}" destId="{0AC1A39D-95F8-4FD4-A6DD-C55E74A3CE7D}" srcOrd="0" destOrd="0" presId="urn:microsoft.com/office/officeart/2005/8/layout/lProcess2"/>
    <dgm:cxn modelId="{54DAB24B-5D0B-47B7-9BE2-924A5752AD4E}" type="presOf" srcId="{020D0808-A691-4B99-BDE5-7C596B79338E}" destId="{2E39114B-235B-4B90-B808-2224C5B59F33}" srcOrd="0" destOrd="0" presId="urn:microsoft.com/office/officeart/2005/8/layout/lProcess2"/>
    <dgm:cxn modelId="{9B5C5FD8-72C6-4BF9-8D3F-9710B144C1DC}" type="presParOf" srcId="{2E39114B-235B-4B90-B808-2224C5B59F33}" destId="{899F8F8E-DE30-4DBC-A383-70798349E12C}" srcOrd="0" destOrd="0" presId="urn:microsoft.com/office/officeart/2005/8/layout/lProcess2"/>
    <dgm:cxn modelId="{1EB843B5-3248-4043-B7CA-E8203622515B}" type="presParOf" srcId="{899F8F8E-DE30-4DBC-A383-70798349E12C}" destId="{0AC1A39D-95F8-4FD4-A6DD-C55E74A3CE7D}" srcOrd="0" destOrd="0" presId="urn:microsoft.com/office/officeart/2005/8/layout/lProcess2"/>
    <dgm:cxn modelId="{BBD6BDB9-4940-4FB0-A79D-83229923EDB2}" type="presParOf" srcId="{899F8F8E-DE30-4DBC-A383-70798349E12C}" destId="{A4DA6B07-407B-4931-81A4-3960B2643348}" srcOrd="1" destOrd="0" presId="urn:microsoft.com/office/officeart/2005/8/layout/lProcess2"/>
    <dgm:cxn modelId="{78350BE3-F6E0-48AC-A5DB-0BE3C29C8FDD}" type="presParOf" srcId="{899F8F8E-DE30-4DBC-A383-70798349E12C}" destId="{F9131535-E49E-4862-ADB0-0FCA98FDD1C4}" srcOrd="2" destOrd="0" presId="urn:microsoft.com/office/officeart/2005/8/layout/lProcess2"/>
    <dgm:cxn modelId="{77AA1FFF-C06F-45DC-9C42-B14F670D433D}" type="presParOf" srcId="{F9131535-E49E-4862-ADB0-0FCA98FDD1C4}" destId="{BF94F5AE-B711-4AA3-B24C-4B40DECCC8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A984A6C8-472D-43A5-B0A6-1E2E2FAF1A68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E8780B-C841-4803-8416-7B689EF4497D}">
      <dgm:prSet/>
      <dgm:spPr/>
      <dgm:t>
        <a:bodyPr/>
        <a:lstStyle/>
        <a:p>
          <a:r>
            <a:rPr lang="ru-RU" dirty="0" smtClean="0"/>
            <a:t>Наше тело создано движением и для движения.</a:t>
          </a:r>
          <a:endParaRPr lang="ru-RU" dirty="0"/>
        </a:p>
      </dgm:t>
    </dgm:pt>
    <dgm:pt modelId="{3A7B5AC3-0D57-4484-A867-E024B4929C87}" type="parTrans" cxnId="{FF423FDE-4B8D-40D1-AD99-2A7CED1D6A6D}">
      <dgm:prSet/>
      <dgm:spPr/>
      <dgm:t>
        <a:bodyPr/>
        <a:lstStyle/>
        <a:p>
          <a:endParaRPr lang="ru-RU"/>
        </a:p>
      </dgm:t>
    </dgm:pt>
    <dgm:pt modelId="{1D6B29D3-B575-4ABC-B844-1A58DBF9972A}" type="sibTrans" cxnId="{FF423FDE-4B8D-40D1-AD99-2A7CED1D6A6D}">
      <dgm:prSet/>
      <dgm:spPr/>
      <dgm:t>
        <a:bodyPr/>
        <a:lstStyle/>
        <a:p>
          <a:endParaRPr lang="ru-RU"/>
        </a:p>
      </dgm:t>
    </dgm:pt>
    <dgm:pt modelId="{4BCE9B24-B34D-4BAE-9788-0EBAD0D09A05}">
      <dgm:prSet custT="1"/>
      <dgm:spPr/>
      <dgm:t>
        <a:bodyPr/>
        <a:lstStyle/>
        <a:p>
          <a:r>
            <a:rPr lang="ru-RU" sz="1800" dirty="0" smtClean="0"/>
            <a:t>Когда человек двигается, у него хорошо работает сердце, а значит, кровь получает достаточное количество кислорода, которым питается головной мозг.</a:t>
          </a:r>
          <a:r>
            <a:rPr lang="ru-RU" sz="1800" b="1" dirty="0" smtClean="0"/>
            <a:t> </a:t>
          </a:r>
          <a:endParaRPr lang="ru-RU" sz="1800" dirty="0"/>
        </a:p>
      </dgm:t>
    </dgm:pt>
    <dgm:pt modelId="{E5FBAF17-8B57-4D87-AA8C-E3C5368D5412}" type="parTrans" cxnId="{CFAA2D6F-449C-4F4C-B658-0D555C8CEBBF}">
      <dgm:prSet/>
      <dgm:spPr/>
      <dgm:t>
        <a:bodyPr/>
        <a:lstStyle/>
        <a:p>
          <a:endParaRPr lang="ru-RU"/>
        </a:p>
      </dgm:t>
    </dgm:pt>
    <dgm:pt modelId="{AD07C0D3-CBD0-44E8-9D70-0868A7B9A051}" type="sibTrans" cxnId="{CFAA2D6F-449C-4F4C-B658-0D555C8CEBBF}">
      <dgm:prSet/>
      <dgm:spPr/>
      <dgm:t>
        <a:bodyPr/>
        <a:lstStyle/>
        <a:p>
          <a:endParaRPr lang="ru-RU"/>
        </a:p>
      </dgm:t>
    </dgm:pt>
    <dgm:pt modelId="{F324E71E-AEAD-4D63-B78F-474C5B71C699}" type="pres">
      <dgm:prSet presAssocID="{A984A6C8-472D-43A5-B0A6-1E2E2FAF1A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F65D07-DBD1-4DD5-A1C5-88571A88B534}" type="pres">
      <dgm:prSet presAssocID="{06E8780B-C841-4803-8416-7B689EF4497D}" presName="linNode" presStyleCnt="0"/>
      <dgm:spPr/>
      <dgm:t>
        <a:bodyPr/>
        <a:lstStyle/>
        <a:p>
          <a:endParaRPr lang="ru-RU"/>
        </a:p>
      </dgm:t>
    </dgm:pt>
    <dgm:pt modelId="{34731EC0-E8AD-4A8F-8DC8-8FF2CD02BA83}" type="pres">
      <dgm:prSet presAssocID="{06E8780B-C841-4803-8416-7B689EF4497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06434-483B-4990-8105-36BCDF9EE7AD}" type="pres">
      <dgm:prSet presAssocID="{06E8780B-C841-4803-8416-7B689EF4497D}" presName="childShp" presStyleLbl="bgAccFollowNode1" presStyleIdx="0" presStyleCnt="1" custScaleX="131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1F37A-5E29-475C-B6A1-4600CA72FC5F}" type="presOf" srcId="{06E8780B-C841-4803-8416-7B689EF4497D}" destId="{34731EC0-E8AD-4A8F-8DC8-8FF2CD02BA83}" srcOrd="0" destOrd="0" presId="urn:microsoft.com/office/officeart/2005/8/layout/vList6"/>
    <dgm:cxn modelId="{77D449D7-D286-4220-A2A2-698DC27B75F0}" type="presOf" srcId="{4BCE9B24-B34D-4BAE-9788-0EBAD0D09A05}" destId="{14E06434-483B-4990-8105-36BCDF9EE7AD}" srcOrd="0" destOrd="0" presId="urn:microsoft.com/office/officeart/2005/8/layout/vList6"/>
    <dgm:cxn modelId="{FF423FDE-4B8D-40D1-AD99-2A7CED1D6A6D}" srcId="{A984A6C8-472D-43A5-B0A6-1E2E2FAF1A68}" destId="{06E8780B-C841-4803-8416-7B689EF4497D}" srcOrd="0" destOrd="0" parTransId="{3A7B5AC3-0D57-4484-A867-E024B4929C87}" sibTransId="{1D6B29D3-B575-4ABC-B844-1A58DBF9972A}"/>
    <dgm:cxn modelId="{D764192A-6587-468D-A753-8DCF1B20ED5F}" type="presOf" srcId="{A984A6C8-472D-43A5-B0A6-1E2E2FAF1A68}" destId="{F324E71E-AEAD-4D63-B78F-474C5B71C699}" srcOrd="0" destOrd="0" presId="urn:microsoft.com/office/officeart/2005/8/layout/vList6"/>
    <dgm:cxn modelId="{CFAA2D6F-449C-4F4C-B658-0D555C8CEBBF}" srcId="{06E8780B-C841-4803-8416-7B689EF4497D}" destId="{4BCE9B24-B34D-4BAE-9788-0EBAD0D09A05}" srcOrd="0" destOrd="0" parTransId="{E5FBAF17-8B57-4D87-AA8C-E3C5368D5412}" sibTransId="{AD07C0D3-CBD0-44E8-9D70-0868A7B9A051}"/>
    <dgm:cxn modelId="{7D259F49-4734-40A3-A24F-DB55C59BE6E5}" type="presParOf" srcId="{F324E71E-AEAD-4D63-B78F-474C5B71C699}" destId="{E6F65D07-DBD1-4DD5-A1C5-88571A88B534}" srcOrd="0" destOrd="0" presId="urn:microsoft.com/office/officeart/2005/8/layout/vList6"/>
    <dgm:cxn modelId="{D55BBB99-6B14-4453-9455-45E82F588A07}" type="presParOf" srcId="{E6F65D07-DBD1-4DD5-A1C5-88571A88B534}" destId="{34731EC0-E8AD-4A8F-8DC8-8FF2CD02BA83}" srcOrd="0" destOrd="0" presId="urn:microsoft.com/office/officeart/2005/8/layout/vList6"/>
    <dgm:cxn modelId="{CFBB53B4-8577-42E3-8D62-7C8CB0BBFB43}" type="presParOf" srcId="{E6F65D07-DBD1-4DD5-A1C5-88571A88B534}" destId="{14E06434-483B-4990-8105-36BCDF9EE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9733DB3-AC93-4A1C-8EDF-C5504BDA809B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591CC2-606F-4ED8-A674-C5CF4E1A3046}">
      <dgm:prSet custT="1"/>
      <dgm:spPr/>
      <dgm:t>
        <a:bodyPr anchor="t"/>
        <a:lstStyle/>
        <a:p>
          <a:pPr rtl="0"/>
          <a:r>
            <a:rPr lang="ru-RU" sz="3200" b="1" dirty="0" smtClean="0"/>
            <a:t>За здоровьем – пешком </a:t>
          </a:r>
          <a:br>
            <a:rPr lang="ru-RU" sz="3200" b="1" dirty="0" smtClean="0"/>
          </a:br>
          <a:endParaRPr lang="ru-RU" sz="3200" dirty="0"/>
        </a:p>
      </dgm:t>
    </dgm:pt>
    <dgm:pt modelId="{F946C59D-F2C6-4F58-8C35-03CB1C02AB42}" type="parTrans" cxnId="{26A37F6B-921A-4A0E-BC26-332B94C6E66F}">
      <dgm:prSet/>
      <dgm:spPr/>
      <dgm:t>
        <a:bodyPr/>
        <a:lstStyle/>
        <a:p>
          <a:endParaRPr lang="ru-RU"/>
        </a:p>
      </dgm:t>
    </dgm:pt>
    <dgm:pt modelId="{DAA32AC3-F74E-4C30-BF9E-865EFCDD103F}" type="sibTrans" cxnId="{26A37F6B-921A-4A0E-BC26-332B94C6E66F}">
      <dgm:prSet/>
      <dgm:spPr/>
      <dgm:t>
        <a:bodyPr/>
        <a:lstStyle/>
        <a:p>
          <a:endParaRPr lang="ru-RU"/>
        </a:p>
      </dgm:t>
    </dgm:pt>
    <dgm:pt modelId="{F29E4AB7-E086-4B84-8AE6-F84B87CCE37E}" type="pres">
      <dgm:prSet presAssocID="{89733DB3-AC93-4A1C-8EDF-C5504BDA80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7F941-BCD6-4206-AA7F-C2B6F098D0AA}" type="pres">
      <dgm:prSet presAssocID="{F2591CC2-606F-4ED8-A674-C5CF4E1A3046}" presName="linNode" presStyleCnt="0"/>
      <dgm:spPr/>
    </dgm:pt>
    <dgm:pt modelId="{CBFDD892-3DC5-4D82-BEA1-620759A314DC}" type="pres">
      <dgm:prSet presAssocID="{F2591CC2-606F-4ED8-A674-C5CF4E1A3046}" presName="parentText" presStyleLbl="node1" presStyleIdx="0" presStyleCnt="1" custScaleX="277778" custLinFactNeighborX="-5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7A14D-3BCB-4535-B58F-E203B2E14894}" type="presOf" srcId="{F2591CC2-606F-4ED8-A674-C5CF4E1A3046}" destId="{CBFDD892-3DC5-4D82-BEA1-620759A314DC}" srcOrd="0" destOrd="0" presId="urn:microsoft.com/office/officeart/2005/8/layout/vList5"/>
    <dgm:cxn modelId="{4E0CE0A6-DC01-4065-B7D4-2F70EC5C8924}" type="presOf" srcId="{89733DB3-AC93-4A1C-8EDF-C5504BDA809B}" destId="{F29E4AB7-E086-4B84-8AE6-F84B87CCE37E}" srcOrd="0" destOrd="0" presId="urn:microsoft.com/office/officeart/2005/8/layout/vList5"/>
    <dgm:cxn modelId="{26A37F6B-921A-4A0E-BC26-332B94C6E66F}" srcId="{89733DB3-AC93-4A1C-8EDF-C5504BDA809B}" destId="{F2591CC2-606F-4ED8-A674-C5CF4E1A3046}" srcOrd="0" destOrd="0" parTransId="{F946C59D-F2C6-4F58-8C35-03CB1C02AB42}" sibTransId="{DAA32AC3-F74E-4C30-BF9E-865EFCDD103F}"/>
    <dgm:cxn modelId="{8CE3A3F6-374D-4563-B795-6038EF416E0E}" type="presParOf" srcId="{F29E4AB7-E086-4B84-8AE6-F84B87CCE37E}" destId="{B677F941-BCD6-4206-AA7F-C2B6F098D0AA}" srcOrd="0" destOrd="0" presId="urn:microsoft.com/office/officeart/2005/8/layout/vList5"/>
    <dgm:cxn modelId="{779E35A4-A7A3-4A1D-9500-C970C2F9375B}" type="presParOf" srcId="{B677F941-BCD6-4206-AA7F-C2B6F098D0AA}" destId="{CBFDD892-3DC5-4D82-BEA1-620759A314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95CA955-B2A9-4F2D-A248-59C27AC01837}" type="doc">
      <dgm:prSet loTypeId="urn:microsoft.com/office/officeart/2008/layout/PictureAccentList" loCatId="list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A63E58B0-610A-4A0B-A11F-92542248EF29}">
      <dgm:prSet custT="1"/>
      <dgm:spPr/>
      <dgm:t>
        <a:bodyPr anchor="t"/>
        <a:lstStyle/>
        <a:p>
          <a:pPr rtl="0"/>
          <a:r>
            <a:rPr lang="ru-RU" sz="1600" b="1" dirty="0" smtClean="0"/>
            <a:t>Многие специалисты по спортивной медицине советуют всем заниматься ходьбой. Это самая эффективная и недорогая физическая нагрузка. В ходьбе участвуют все мышцы тела, тренируется сердце, очищаются легкие.</a:t>
          </a:r>
          <a:r>
            <a:rPr lang="ru-RU" sz="1600" b="1" u="sng" dirty="0" smtClean="0"/>
            <a:t> </a:t>
          </a:r>
          <a:br>
            <a:rPr lang="ru-RU" sz="1600" b="1" u="sng" dirty="0" smtClean="0"/>
          </a:br>
          <a:endParaRPr lang="ru-RU" sz="1600" b="1" dirty="0"/>
        </a:p>
      </dgm:t>
    </dgm:pt>
    <dgm:pt modelId="{BB460560-E5D4-443C-BF7C-152056DDE570}" type="parTrans" cxnId="{01B4E731-6A87-4F1E-9CE9-97C0772F9421}">
      <dgm:prSet/>
      <dgm:spPr/>
      <dgm:t>
        <a:bodyPr/>
        <a:lstStyle/>
        <a:p>
          <a:endParaRPr lang="ru-RU"/>
        </a:p>
      </dgm:t>
    </dgm:pt>
    <dgm:pt modelId="{9F21C1BC-E3EA-4D85-9C95-E782BE6AD68E}" type="sibTrans" cxnId="{01B4E731-6A87-4F1E-9CE9-97C0772F9421}">
      <dgm:prSet/>
      <dgm:spPr/>
      <dgm:t>
        <a:bodyPr/>
        <a:lstStyle/>
        <a:p>
          <a:endParaRPr lang="ru-RU"/>
        </a:p>
      </dgm:t>
    </dgm:pt>
    <dgm:pt modelId="{2C9B2B78-9036-407E-80EC-C940106AFC2D}" type="pres">
      <dgm:prSet presAssocID="{395CA955-B2A9-4F2D-A248-59C27AC0183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296514-8871-42FE-AFF8-BEA3C66D85D1}" type="pres">
      <dgm:prSet presAssocID="{A63E58B0-610A-4A0B-A11F-92542248EF29}" presName="root" presStyleCnt="0">
        <dgm:presLayoutVars>
          <dgm:chMax/>
          <dgm:chPref val="4"/>
        </dgm:presLayoutVars>
      </dgm:prSet>
      <dgm:spPr/>
    </dgm:pt>
    <dgm:pt modelId="{6B8E04A6-918E-4216-AA3D-5FF029AD5D57}" type="pres">
      <dgm:prSet presAssocID="{A63E58B0-610A-4A0B-A11F-92542248EF29}" presName="rootComposite" presStyleCnt="0">
        <dgm:presLayoutVars/>
      </dgm:prSet>
      <dgm:spPr/>
    </dgm:pt>
    <dgm:pt modelId="{568AD536-D8EC-409C-A4C9-FE574DDE0538}" type="pres">
      <dgm:prSet presAssocID="{A63E58B0-610A-4A0B-A11F-92542248EF29}" presName="rootText" presStyleLbl="node0" presStyleIdx="0" presStyleCnt="1" custLinFactY="45738" custLinFactNeighborX="-173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ED159DE-25E3-4F67-ABCE-ABE7B74E6336}" type="pres">
      <dgm:prSet presAssocID="{A63E58B0-610A-4A0B-A11F-92542248EF29}" presName="childShape" presStyleCnt="0">
        <dgm:presLayoutVars>
          <dgm:chMax val="0"/>
          <dgm:chPref val="0"/>
        </dgm:presLayoutVars>
      </dgm:prSet>
      <dgm:spPr/>
    </dgm:pt>
  </dgm:ptLst>
  <dgm:cxnLst>
    <dgm:cxn modelId="{0B898B37-5239-41BA-A262-51C805151D0C}" type="presOf" srcId="{A63E58B0-610A-4A0B-A11F-92542248EF29}" destId="{568AD536-D8EC-409C-A4C9-FE574DDE0538}" srcOrd="0" destOrd="0" presId="urn:microsoft.com/office/officeart/2008/layout/PictureAccentList"/>
    <dgm:cxn modelId="{01B4E731-6A87-4F1E-9CE9-97C0772F9421}" srcId="{395CA955-B2A9-4F2D-A248-59C27AC01837}" destId="{A63E58B0-610A-4A0B-A11F-92542248EF29}" srcOrd="0" destOrd="0" parTransId="{BB460560-E5D4-443C-BF7C-152056DDE570}" sibTransId="{9F21C1BC-E3EA-4D85-9C95-E782BE6AD68E}"/>
    <dgm:cxn modelId="{C1275199-F4D7-4135-A2E4-C3E940FB0782}" type="presOf" srcId="{395CA955-B2A9-4F2D-A248-59C27AC01837}" destId="{2C9B2B78-9036-407E-80EC-C940106AFC2D}" srcOrd="0" destOrd="0" presId="urn:microsoft.com/office/officeart/2008/layout/PictureAccentList"/>
    <dgm:cxn modelId="{A09E2176-6979-47B4-907E-58028651A599}" type="presParOf" srcId="{2C9B2B78-9036-407E-80EC-C940106AFC2D}" destId="{02296514-8871-42FE-AFF8-BEA3C66D85D1}" srcOrd="0" destOrd="0" presId="urn:microsoft.com/office/officeart/2008/layout/PictureAccentList"/>
    <dgm:cxn modelId="{0A5226E7-EE0F-428D-98F7-BC8C12FED799}" type="presParOf" srcId="{02296514-8871-42FE-AFF8-BEA3C66D85D1}" destId="{6B8E04A6-918E-4216-AA3D-5FF029AD5D57}" srcOrd="0" destOrd="0" presId="urn:microsoft.com/office/officeart/2008/layout/PictureAccentList"/>
    <dgm:cxn modelId="{E7ED6F68-05C4-4066-9610-59562BC68C8F}" type="presParOf" srcId="{6B8E04A6-918E-4216-AA3D-5FF029AD5D57}" destId="{568AD536-D8EC-409C-A4C9-FE574DDE0538}" srcOrd="0" destOrd="0" presId="urn:microsoft.com/office/officeart/2008/layout/PictureAccentList"/>
    <dgm:cxn modelId="{F524ACE9-E0EE-466C-BF80-AE7131CA8BEC}" type="presParOf" srcId="{02296514-8871-42FE-AFF8-BEA3C66D85D1}" destId="{7ED159DE-25E3-4F67-ABCE-ABE7B74E633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53FA7F-B332-4E08-B756-09D681C14DF0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94A96A6-6645-4D08-95BE-49B2291C4D52}">
      <dgm:prSet/>
      <dgm:spPr/>
      <dgm:t>
        <a:bodyPr/>
        <a:lstStyle/>
        <a:p>
          <a:pPr rtl="0"/>
          <a:r>
            <a:rPr lang="ru-RU" b="1" smtClean="0"/>
            <a:t>Классный час посвящен здоровому образу жизни. По материалам социологических исследований, многие молодые люди ставят здоровье на 7-8 место в иерархии ценностей, отдавая предпочтение карьере, богатству, личному процветанию и т. п. Сегодня мы будем говорить о том, что нужно делать, чтобы не жалеть о потерянном здоровье. </a:t>
          </a:r>
          <a:endParaRPr lang="ru-RU" b="1" dirty="0"/>
        </a:p>
      </dgm:t>
    </dgm:pt>
    <dgm:pt modelId="{9FB008C2-3BE4-43F8-8580-AB6C4F5395E9}" type="parTrans" cxnId="{7F12D7A0-2CE4-4A63-98EA-7B94FE7D000E}">
      <dgm:prSet/>
      <dgm:spPr/>
      <dgm:t>
        <a:bodyPr/>
        <a:lstStyle/>
        <a:p>
          <a:endParaRPr lang="ru-RU"/>
        </a:p>
      </dgm:t>
    </dgm:pt>
    <dgm:pt modelId="{679CF053-47E5-49B6-9BC4-DB46A759C1A5}" type="sibTrans" cxnId="{7F12D7A0-2CE4-4A63-98EA-7B94FE7D000E}">
      <dgm:prSet/>
      <dgm:spPr/>
      <dgm:t>
        <a:bodyPr/>
        <a:lstStyle/>
        <a:p>
          <a:endParaRPr lang="ru-RU"/>
        </a:p>
      </dgm:t>
    </dgm:pt>
    <dgm:pt modelId="{1D4DCD26-9C11-4AA2-B214-FC9B4950AE7E}" type="pres">
      <dgm:prSet presAssocID="{1753FA7F-B332-4E08-B756-09D681C14DF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07DCB-F629-4D1B-844F-37686833587F}" type="pres">
      <dgm:prSet presAssocID="{094A96A6-6645-4D08-95BE-49B2291C4D52}" presName="circle1" presStyleLbl="node1" presStyleIdx="0" presStyleCnt="1"/>
      <dgm:spPr/>
    </dgm:pt>
    <dgm:pt modelId="{D6BE04DF-8CA1-4554-A9EF-A6C5D72EA0DC}" type="pres">
      <dgm:prSet presAssocID="{094A96A6-6645-4D08-95BE-49B2291C4D52}" presName="space" presStyleCnt="0"/>
      <dgm:spPr/>
    </dgm:pt>
    <dgm:pt modelId="{B516669B-4770-4E41-8BE6-C1256D690DCD}" type="pres">
      <dgm:prSet presAssocID="{094A96A6-6645-4D08-95BE-49B2291C4D52}" presName="rect1" presStyleLbl="alignAcc1" presStyleIdx="0" presStyleCnt="1"/>
      <dgm:spPr/>
      <dgm:t>
        <a:bodyPr/>
        <a:lstStyle/>
        <a:p>
          <a:endParaRPr lang="ru-RU"/>
        </a:p>
      </dgm:t>
    </dgm:pt>
    <dgm:pt modelId="{9D517538-079C-4AE9-B0C8-D9EFFF38A5D6}" type="pres">
      <dgm:prSet presAssocID="{094A96A6-6645-4D08-95BE-49B2291C4D5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2D7A0-2CE4-4A63-98EA-7B94FE7D000E}" srcId="{1753FA7F-B332-4E08-B756-09D681C14DF0}" destId="{094A96A6-6645-4D08-95BE-49B2291C4D52}" srcOrd="0" destOrd="0" parTransId="{9FB008C2-3BE4-43F8-8580-AB6C4F5395E9}" sibTransId="{679CF053-47E5-49B6-9BC4-DB46A759C1A5}"/>
    <dgm:cxn modelId="{3955C6C0-F2D4-44A3-8AD0-980B29721FF3}" type="presOf" srcId="{094A96A6-6645-4D08-95BE-49B2291C4D52}" destId="{9D517538-079C-4AE9-B0C8-D9EFFF38A5D6}" srcOrd="1" destOrd="0" presId="urn:microsoft.com/office/officeart/2005/8/layout/target3"/>
    <dgm:cxn modelId="{25027D86-4FDD-49EA-9800-8ED92F2D9D32}" type="presOf" srcId="{1753FA7F-B332-4E08-B756-09D681C14DF0}" destId="{1D4DCD26-9C11-4AA2-B214-FC9B4950AE7E}" srcOrd="0" destOrd="0" presId="urn:microsoft.com/office/officeart/2005/8/layout/target3"/>
    <dgm:cxn modelId="{3339B4A1-EA27-458D-9B3A-5327781D578E}" type="presOf" srcId="{094A96A6-6645-4D08-95BE-49B2291C4D52}" destId="{B516669B-4770-4E41-8BE6-C1256D690DCD}" srcOrd="0" destOrd="0" presId="urn:microsoft.com/office/officeart/2005/8/layout/target3"/>
    <dgm:cxn modelId="{A2C09D01-1155-476D-9F34-A7C7F5AF05CD}" type="presParOf" srcId="{1D4DCD26-9C11-4AA2-B214-FC9B4950AE7E}" destId="{BA407DCB-F629-4D1B-844F-37686833587F}" srcOrd="0" destOrd="0" presId="urn:microsoft.com/office/officeart/2005/8/layout/target3"/>
    <dgm:cxn modelId="{10A6C439-EBE1-4A08-BED5-EB9B81BEFB5A}" type="presParOf" srcId="{1D4DCD26-9C11-4AA2-B214-FC9B4950AE7E}" destId="{D6BE04DF-8CA1-4554-A9EF-A6C5D72EA0DC}" srcOrd="1" destOrd="0" presId="urn:microsoft.com/office/officeart/2005/8/layout/target3"/>
    <dgm:cxn modelId="{EE2095C5-F771-451E-B31A-CB52A71EB320}" type="presParOf" srcId="{1D4DCD26-9C11-4AA2-B214-FC9B4950AE7E}" destId="{B516669B-4770-4E41-8BE6-C1256D690DCD}" srcOrd="2" destOrd="0" presId="urn:microsoft.com/office/officeart/2005/8/layout/target3"/>
    <dgm:cxn modelId="{B23EA3CF-D291-4B38-957E-F36B8AC1A10F}" type="presParOf" srcId="{1D4DCD26-9C11-4AA2-B214-FC9B4950AE7E}" destId="{9D517538-079C-4AE9-B0C8-D9EFFF38A5D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E6865CA7-ADB0-4B28-A4F9-E755A00D43E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3DEFC6A-8A02-4971-A737-2EFFB39E336C}">
      <dgm:prSet/>
      <dgm:spPr/>
      <dgm:t>
        <a:bodyPr/>
        <a:lstStyle/>
        <a:p>
          <a:pPr rtl="0"/>
          <a:r>
            <a:rPr lang="ru-RU" b="1" dirty="0" smtClean="0"/>
            <a:t>С гимнастикой дружи,</a:t>
          </a:r>
          <a:endParaRPr lang="ru-RU" dirty="0"/>
        </a:p>
      </dgm:t>
    </dgm:pt>
    <dgm:pt modelId="{05BEE91A-5EE7-412F-91C1-3E851545D601}" type="parTrans" cxnId="{DE60F62D-A3C8-4954-BF35-335015DF1549}">
      <dgm:prSet/>
      <dgm:spPr/>
      <dgm:t>
        <a:bodyPr/>
        <a:lstStyle/>
        <a:p>
          <a:endParaRPr lang="ru-RU"/>
        </a:p>
      </dgm:t>
    </dgm:pt>
    <dgm:pt modelId="{A551DB8D-D3D2-4605-85B2-296A21B2112F}" type="sibTrans" cxnId="{DE60F62D-A3C8-4954-BF35-335015DF1549}">
      <dgm:prSet/>
      <dgm:spPr/>
      <dgm:t>
        <a:bodyPr/>
        <a:lstStyle/>
        <a:p>
          <a:endParaRPr lang="ru-RU"/>
        </a:p>
      </dgm:t>
    </dgm:pt>
    <dgm:pt modelId="{8E017138-95B7-402F-86A8-55DE5932F15E}">
      <dgm:prSet/>
      <dgm:spPr/>
      <dgm:t>
        <a:bodyPr/>
        <a:lstStyle/>
        <a:p>
          <a:pPr rtl="0"/>
          <a:r>
            <a:rPr lang="ru-RU" b="1" smtClean="0"/>
            <a:t>Всегда веселым будь,</a:t>
          </a:r>
          <a:endParaRPr lang="ru-RU"/>
        </a:p>
      </dgm:t>
    </dgm:pt>
    <dgm:pt modelId="{DC14962C-14AE-40B8-8F58-AB077DED7665}" type="parTrans" cxnId="{77500128-779E-4145-9482-1774FEAFA462}">
      <dgm:prSet/>
      <dgm:spPr/>
      <dgm:t>
        <a:bodyPr/>
        <a:lstStyle/>
        <a:p>
          <a:endParaRPr lang="ru-RU"/>
        </a:p>
      </dgm:t>
    </dgm:pt>
    <dgm:pt modelId="{D055DFD9-2DB5-4324-94CA-6F205EEDBC2D}" type="sibTrans" cxnId="{77500128-779E-4145-9482-1774FEAFA462}">
      <dgm:prSet/>
      <dgm:spPr/>
      <dgm:t>
        <a:bodyPr/>
        <a:lstStyle/>
        <a:p>
          <a:endParaRPr lang="ru-RU"/>
        </a:p>
      </dgm:t>
    </dgm:pt>
    <dgm:pt modelId="{FCE2134A-229B-432D-A0AD-9C2394190D97}">
      <dgm:prSet/>
      <dgm:spPr/>
      <dgm:t>
        <a:bodyPr/>
        <a:lstStyle/>
        <a:p>
          <a:pPr rtl="0"/>
          <a:r>
            <a:rPr lang="ru-RU" b="1" smtClean="0"/>
            <a:t>И проживешь 100 лет,</a:t>
          </a:r>
          <a:endParaRPr lang="ru-RU"/>
        </a:p>
      </dgm:t>
    </dgm:pt>
    <dgm:pt modelId="{B8E9C220-5A82-4302-8B81-AD747847B65A}" type="parTrans" cxnId="{C2C1E921-4494-414B-9617-59B504C97621}">
      <dgm:prSet/>
      <dgm:spPr/>
      <dgm:t>
        <a:bodyPr/>
        <a:lstStyle/>
        <a:p>
          <a:endParaRPr lang="ru-RU"/>
        </a:p>
      </dgm:t>
    </dgm:pt>
    <dgm:pt modelId="{675B8F16-1998-4E6B-99D8-7630FCB6270E}" type="sibTrans" cxnId="{C2C1E921-4494-414B-9617-59B504C97621}">
      <dgm:prSet/>
      <dgm:spPr/>
      <dgm:t>
        <a:bodyPr/>
        <a:lstStyle/>
        <a:p>
          <a:endParaRPr lang="ru-RU"/>
        </a:p>
      </dgm:t>
    </dgm:pt>
    <dgm:pt modelId="{802E1C8B-9A58-4780-A68B-44A07BC11619}">
      <dgm:prSet/>
      <dgm:spPr/>
      <dgm:t>
        <a:bodyPr/>
        <a:lstStyle/>
        <a:p>
          <a:pPr rtl="0"/>
          <a:r>
            <a:rPr lang="ru-RU" b="1" smtClean="0"/>
            <a:t>А , может быть, и более.</a:t>
          </a:r>
          <a:endParaRPr lang="ru-RU"/>
        </a:p>
      </dgm:t>
    </dgm:pt>
    <dgm:pt modelId="{2427DD2F-F702-4608-9482-3D43C6D5E421}" type="parTrans" cxnId="{CD5FC9BB-5077-47F7-9C74-215B7431F380}">
      <dgm:prSet/>
      <dgm:spPr/>
      <dgm:t>
        <a:bodyPr/>
        <a:lstStyle/>
        <a:p>
          <a:endParaRPr lang="ru-RU"/>
        </a:p>
      </dgm:t>
    </dgm:pt>
    <dgm:pt modelId="{C45C4477-24CC-4379-A402-02416854F222}" type="sibTrans" cxnId="{CD5FC9BB-5077-47F7-9C74-215B7431F380}">
      <dgm:prSet/>
      <dgm:spPr/>
      <dgm:t>
        <a:bodyPr/>
        <a:lstStyle/>
        <a:p>
          <a:endParaRPr lang="ru-RU"/>
        </a:p>
      </dgm:t>
    </dgm:pt>
    <dgm:pt modelId="{1337B333-4604-4919-B0AD-443DBF1E53E4}">
      <dgm:prSet/>
      <dgm:spPr/>
      <dgm:t>
        <a:bodyPr/>
        <a:lstStyle/>
        <a:p>
          <a:pPr rtl="0"/>
          <a:r>
            <a:rPr lang="ru-RU" b="1" smtClean="0"/>
            <a:t>Микстуры, порошки –</a:t>
          </a:r>
          <a:endParaRPr lang="ru-RU"/>
        </a:p>
      </dgm:t>
    </dgm:pt>
    <dgm:pt modelId="{73CD4BD1-0D25-49DC-BFC7-03E397EAE0A6}" type="parTrans" cxnId="{5D068E70-6084-4020-854E-EBD5BD6369FB}">
      <dgm:prSet/>
      <dgm:spPr/>
      <dgm:t>
        <a:bodyPr/>
        <a:lstStyle/>
        <a:p>
          <a:endParaRPr lang="ru-RU"/>
        </a:p>
      </dgm:t>
    </dgm:pt>
    <dgm:pt modelId="{10D8BBA5-E4B9-4396-9F29-A91B791C74C3}" type="sibTrans" cxnId="{5D068E70-6084-4020-854E-EBD5BD6369FB}">
      <dgm:prSet/>
      <dgm:spPr/>
      <dgm:t>
        <a:bodyPr/>
        <a:lstStyle/>
        <a:p>
          <a:endParaRPr lang="ru-RU"/>
        </a:p>
      </dgm:t>
    </dgm:pt>
    <dgm:pt modelId="{06FE73A1-CA68-40DA-A562-82EF9A58DF86}">
      <dgm:prSet/>
      <dgm:spPr/>
      <dgm:t>
        <a:bodyPr/>
        <a:lstStyle/>
        <a:p>
          <a:pPr rtl="0"/>
          <a:r>
            <a:rPr lang="ru-RU" b="1" smtClean="0"/>
            <a:t>К здоровью ложный путь.</a:t>
          </a:r>
          <a:endParaRPr lang="ru-RU"/>
        </a:p>
      </dgm:t>
    </dgm:pt>
    <dgm:pt modelId="{DB670EFF-195D-4B3B-8ECF-08998FADFDF2}" type="parTrans" cxnId="{52152178-426D-4CCA-A958-C55BA475C580}">
      <dgm:prSet/>
      <dgm:spPr/>
      <dgm:t>
        <a:bodyPr/>
        <a:lstStyle/>
        <a:p>
          <a:endParaRPr lang="ru-RU"/>
        </a:p>
      </dgm:t>
    </dgm:pt>
    <dgm:pt modelId="{A641F589-7F99-4CB1-9B01-73ECFD127D2B}" type="sibTrans" cxnId="{52152178-426D-4CCA-A958-C55BA475C580}">
      <dgm:prSet/>
      <dgm:spPr/>
      <dgm:t>
        <a:bodyPr/>
        <a:lstStyle/>
        <a:p>
          <a:endParaRPr lang="ru-RU"/>
        </a:p>
      </dgm:t>
    </dgm:pt>
    <dgm:pt modelId="{CAA82FDB-1E7D-4ABB-88CA-8BC01C78BAC8}">
      <dgm:prSet/>
      <dgm:spPr/>
      <dgm:t>
        <a:bodyPr/>
        <a:lstStyle/>
        <a:p>
          <a:pPr rtl="0"/>
          <a:r>
            <a:rPr lang="ru-RU" b="1" smtClean="0"/>
            <a:t>Природою лечись – </a:t>
          </a:r>
          <a:endParaRPr lang="ru-RU"/>
        </a:p>
      </dgm:t>
    </dgm:pt>
    <dgm:pt modelId="{1DBD0CB2-1BD5-4EAF-8DF7-1AB92388DF87}" type="parTrans" cxnId="{C5A49892-1F83-40BC-AFDE-744A6A18CBF2}">
      <dgm:prSet/>
      <dgm:spPr/>
      <dgm:t>
        <a:bodyPr/>
        <a:lstStyle/>
        <a:p>
          <a:endParaRPr lang="ru-RU"/>
        </a:p>
      </dgm:t>
    </dgm:pt>
    <dgm:pt modelId="{1CBFAD67-3F4F-4DDC-830E-EC324CFDA1AB}" type="sibTrans" cxnId="{C5A49892-1F83-40BC-AFDE-744A6A18CBF2}">
      <dgm:prSet/>
      <dgm:spPr/>
      <dgm:t>
        <a:bodyPr/>
        <a:lstStyle/>
        <a:p>
          <a:endParaRPr lang="ru-RU"/>
        </a:p>
      </dgm:t>
    </dgm:pt>
    <dgm:pt modelId="{BFD8F121-DC55-49BD-B643-3F4C0C647BA7}">
      <dgm:prSet/>
      <dgm:spPr/>
      <dgm:t>
        <a:bodyPr/>
        <a:lstStyle/>
        <a:p>
          <a:pPr rtl="0"/>
          <a:r>
            <a:rPr lang="ru-RU" b="1" smtClean="0"/>
            <a:t>В саду и чистом поле.</a:t>
          </a:r>
          <a:endParaRPr lang="ru-RU"/>
        </a:p>
      </dgm:t>
    </dgm:pt>
    <dgm:pt modelId="{5FD5E0E2-D32F-4D73-83E8-68AAB98B4544}" type="parTrans" cxnId="{0F30834C-76E1-46CC-B02E-31DC84F02B99}">
      <dgm:prSet/>
      <dgm:spPr/>
      <dgm:t>
        <a:bodyPr/>
        <a:lstStyle/>
        <a:p>
          <a:endParaRPr lang="ru-RU"/>
        </a:p>
      </dgm:t>
    </dgm:pt>
    <dgm:pt modelId="{226768BE-DA77-4866-9295-6F6A47FF33F8}" type="sibTrans" cxnId="{0F30834C-76E1-46CC-B02E-31DC84F02B99}">
      <dgm:prSet/>
      <dgm:spPr/>
      <dgm:t>
        <a:bodyPr/>
        <a:lstStyle/>
        <a:p>
          <a:endParaRPr lang="ru-RU"/>
        </a:p>
      </dgm:t>
    </dgm:pt>
    <dgm:pt modelId="{CB540F1C-DDB6-4FD4-8C9C-016DBE0E421F}" type="pres">
      <dgm:prSet presAssocID="{E6865CA7-ADB0-4B28-A4F9-E755A00D43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A67FF-91F5-48DB-A22B-E65B0133E903}" type="pres">
      <dgm:prSet presAssocID="{F3DEFC6A-8A02-4971-A737-2EFFB39E336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8B080-06A5-419B-84F3-31DBAC7908D3}" type="pres">
      <dgm:prSet presAssocID="{A551DB8D-D3D2-4605-85B2-296A21B2112F}" presName="spacer" presStyleCnt="0"/>
      <dgm:spPr/>
    </dgm:pt>
    <dgm:pt modelId="{716CC82A-7D92-46F3-B4EF-B6C53E9641AF}" type="pres">
      <dgm:prSet presAssocID="{8E017138-95B7-402F-86A8-55DE5932F15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F9607-A3E7-4B81-9C3E-10663FAA9892}" type="pres">
      <dgm:prSet presAssocID="{D055DFD9-2DB5-4324-94CA-6F205EEDBC2D}" presName="spacer" presStyleCnt="0"/>
      <dgm:spPr/>
    </dgm:pt>
    <dgm:pt modelId="{C69F2F0A-ACEB-40AE-A925-4E2E4F0D27FA}" type="pres">
      <dgm:prSet presAssocID="{FCE2134A-229B-432D-A0AD-9C2394190D9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6E731-CF0D-4A5D-B78F-364272225987}" type="pres">
      <dgm:prSet presAssocID="{675B8F16-1998-4E6B-99D8-7630FCB6270E}" presName="spacer" presStyleCnt="0"/>
      <dgm:spPr/>
    </dgm:pt>
    <dgm:pt modelId="{441C8E8C-BBBA-46A3-98B7-BB846C1ED5C3}" type="pres">
      <dgm:prSet presAssocID="{802E1C8B-9A58-4780-A68B-44A07BC1161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2B108-412A-4FD5-90D6-83DCAB6A898D}" type="pres">
      <dgm:prSet presAssocID="{C45C4477-24CC-4379-A402-02416854F222}" presName="spacer" presStyleCnt="0"/>
      <dgm:spPr/>
    </dgm:pt>
    <dgm:pt modelId="{EF72F3EA-67EF-40BB-99C6-F82E2FDFA1E8}" type="pres">
      <dgm:prSet presAssocID="{1337B333-4604-4919-B0AD-443DBF1E53E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0799C-543A-428A-AE31-D00094EAF9EC}" type="pres">
      <dgm:prSet presAssocID="{10D8BBA5-E4B9-4396-9F29-A91B791C74C3}" presName="spacer" presStyleCnt="0"/>
      <dgm:spPr/>
    </dgm:pt>
    <dgm:pt modelId="{70EC1CCC-8919-4DC2-B53B-EAF3B9EA3DEF}" type="pres">
      <dgm:prSet presAssocID="{06FE73A1-CA68-40DA-A562-82EF9A58DF8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D6EB4-DAB9-4CF7-A12E-C85982E684C1}" type="pres">
      <dgm:prSet presAssocID="{A641F589-7F99-4CB1-9B01-73ECFD127D2B}" presName="spacer" presStyleCnt="0"/>
      <dgm:spPr/>
    </dgm:pt>
    <dgm:pt modelId="{ED9E0994-F93B-4168-A730-736381663372}" type="pres">
      <dgm:prSet presAssocID="{CAA82FDB-1E7D-4ABB-88CA-8BC01C78BAC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F6666-A95E-4401-AE9E-596BDB786D6F}" type="pres">
      <dgm:prSet presAssocID="{1CBFAD67-3F4F-4DDC-830E-EC324CFDA1AB}" presName="spacer" presStyleCnt="0"/>
      <dgm:spPr/>
    </dgm:pt>
    <dgm:pt modelId="{DAD66432-8DE2-4F54-BBAA-918EEA0F7308}" type="pres">
      <dgm:prSet presAssocID="{BFD8F121-DC55-49BD-B643-3F4C0C647BA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4E78E-6BA0-46D1-9415-4969142C2A45}" type="presOf" srcId="{1337B333-4604-4919-B0AD-443DBF1E53E4}" destId="{EF72F3EA-67EF-40BB-99C6-F82E2FDFA1E8}" srcOrd="0" destOrd="0" presId="urn:microsoft.com/office/officeart/2005/8/layout/vList2"/>
    <dgm:cxn modelId="{EEACA355-5A44-4A8E-988D-E710B71B575C}" type="presOf" srcId="{F3DEFC6A-8A02-4971-A737-2EFFB39E336C}" destId="{3D7A67FF-91F5-48DB-A22B-E65B0133E903}" srcOrd="0" destOrd="0" presId="urn:microsoft.com/office/officeart/2005/8/layout/vList2"/>
    <dgm:cxn modelId="{05263F6B-AC1F-42EC-AA3B-0662B58D4956}" type="presOf" srcId="{802E1C8B-9A58-4780-A68B-44A07BC11619}" destId="{441C8E8C-BBBA-46A3-98B7-BB846C1ED5C3}" srcOrd="0" destOrd="0" presId="urn:microsoft.com/office/officeart/2005/8/layout/vList2"/>
    <dgm:cxn modelId="{77500128-779E-4145-9482-1774FEAFA462}" srcId="{E6865CA7-ADB0-4B28-A4F9-E755A00D43EC}" destId="{8E017138-95B7-402F-86A8-55DE5932F15E}" srcOrd="1" destOrd="0" parTransId="{DC14962C-14AE-40B8-8F58-AB077DED7665}" sibTransId="{D055DFD9-2DB5-4324-94CA-6F205EEDBC2D}"/>
    <dgm:cxn modelId="{DE60F62D-A3C8-4954-BF35-335015DF1549}" srcId="{E6865CA7-ADB0-4B28-A4F9-E755A00D43EC}" destId="{F3DEFC6A-8A02-4971-A737-2EFFB39E336C}" srcOrd="0" destOrd="0" parTransId="{05BEE91A-5EE7-412F-91C1-3E851545D601}" sibTransId="{A551DB8D-D3D2-4605-85B2-296A21B2112F}"/>
    <dgm:cxn modelId="{5D068E70-6084-4020-854E-EBD5BD6369FB}" srcId="{E6865CA7-ADB0-4B28-A4F9-E755A00D43EC}" destId="{1337B333-4604-4919-B0AD-443DBF1E53E4}" srcOrd="4" destOrd="0" parTransId="{73CD4BD1-0D25-49DC-BFC7-03E397EAE0A6}" sibTransId="{10D8BBA5-E4B9-4396-9F29-A91B791C74C3}"/>
    <dgm:cxn modelId="{1C9CB338-3FC5-4EF7-AE45-7E7BA678B08D}" type="presOf" srcId="{CAA82FDB-1E7D-4ABB-88CA-8BC01C78BAC8}" destId="{ED9E0994-F93B-4168-A730-736381663372}" srcOrd="0" destOrd="0" presId="urn:microsoft.com/office/officeart/2005/8/layout/vList2"/>
    <dgm:cxn modelId="{0F30834C-76E1-46CC-B02E-31DC84F02B99}" srcId="{E6865CA7-ADB0-4B28-A4F9-E755A00D43EC}" destId="{BFD8F121-DC55-49BD-B643-3F4C0C647BA7}" srcOrd="7" destOrd="0" parTransId="{5FD5E0E2-D32F-4D73-83E8-68AAB98B4544}" sibTransId="{226768BE-DA77-4866-9295-6F6A47FF33F8}"/>
    <dgm:cxn modelId="{196AC089-76AD-4394-8805-2AF67A641763}" type="presOf" srcId="{8E017138-95B7-402F-86A8-55DE5932F15E}" destId="{716CC82A-7D92-46F3-B4EF-B6C53E9641AF}" srcOrd="0" destOrd="0" presId="urn:microsoft.com/office/officeart/2005/8/layout/vList2"/>
    <dgm:cxn modelId="{F1F24355-6AF0-413D-B647-A6566269FFBD}" type="presOf" srcId="{E6865CA7-ADB0-4B28-A4F9-E755A00D43EC}" destId="{CB540F1C-DDB6-4FD4-8C9C-016DBE0E421F}" srcOrd="0" destOrd="0" presId="urn:microsoft.com/office/officeart/2005/8/layout/vList2"/>
    <dgm:cxn modelId="{88E3C1CD-CBFF-4DFC-A531-AAFAB630C9E3}" type="presOf" srcId="{BFD8F121-DC55-49BD-B643-3F4C0C647BA7}" destId="{DAD66432-8DE2-4F54-BBAA-918EEA0F7308}" srcOrd="0" destOrd="0" presId="urn:microsoft.com/office/officeart/2005/8/layout/vList2"/>
    <dgm:cxn modelId="{3C6B4A0C-B749-4C1D-A73E-205B904A6366}" type="presOf" srcId="{06FE73A1-CA68-40DA-A562-82EF9A58DF86}" destId="{70EC1CCC-8919-4DC2-B53B-EAF3B9EA3DEF}" srcOrd="0" destOrd="0" presId="urn:microsoft.com/office/officeart/2005/8/layout/vList2"/>
    <dgm:cxn modelId="{CD5FC9BB-5077-47F7-9C74-215B7431F380}" srcId="{E6865CA7-ADB0-4B28-A4F9-E755A00D43EC}" destId="{802E1C8B-9A58-4780-A68B-44A07BC11619}" srcOrd="3" destOrd="0" parTransId="{2427DD2F-F702-4608-9482-3D43C6D5E421}" sibTransId="{C45C4477-24CC-4379-A402-02416854F222}"/>
    <dgm:cxn modelId="{C2C1E921-4494-414B-9617-59B504C97621}" srcId="{E6865CA7-ADB0-4B28-A4F9-E755A00D43EC}" destId="{FCE2134A-229B-432D-A0AD-9C2394190D97}" srcOrd="2" destOrd="0" parTransId="{B8E9C220-5A82-4302-8B81-AD747847B65A}" sibTransId="{675B8F16-1998-4E6B-99D8-7630FCB6270E}"/>
    <dgm:cxn modelId="{C5A49892-1F83-40BC-AFDE-744A6A18CBF2}" srcId="{E6865CA7-ADB0-4B28-A4F9-E755A00D43EC}" destId="{CAA82FDB-1E7D-4ABB-88CA-8BC01C78BAC8}" srcOrd="6" destOrd="0" parTransId="{1DBD0CB2-1BD5-4EAF-8DF7-1AB92388DF87}" sibTransId="{1CBFAD67-3F4F-4DDC-830E-EC324CFDA1AB}"/>
    <dgm:cxn modelId="{52152178-426D-4CCA-A958-C55BA475C580}" srcId="{E6865CA7-ADB0-4B28-A4F9-E755A00D43EC}" destId="{06FE73A1-CA68-40DA-A562-82EF9A58DF86}" srcOrd="5" destOrd="0" parTransId="{DB670EFF-195D-4B3B-8ECF-08998FADFDF2}" sibTransId="{A641F589-7F99-4CB1-9B01-73ECFD127D2B}"/>
    <dgm:cxn modelId="{D2AB3A7A-971E-46F6-98CF-908B1C165E68}" type="presOf" srcId="{FCE2134A-229B-432D-A0AD-9C2394190D97}" destId="{C69F2F0A-ACEB-40AE-A925-4E2E4F0D27FA}" srcOrd="0" destOrd="0" presId="urn:microsoft.com/office/officeart/2005/8/layout/vList2"/>
    <dgm:cxn modelId="{3B134E1C-FFC1-46DB-A5A5-90A51A097FB1}" type="presParOf" srcId="{CB540F1C-DDB6-4FD4-8C9C-016DBE0E421F}" destId="{3D7A67FF-91F5-48DB-A22B-E65B0133E903}" srcOrd="0" destOrd="0" presId="urn:microsoft.com/office/officeart/2005/8/layout/vList2"/>
    <dgm:cxn modelId="{549838B9-FB36-4171-9B08-7F4A0135D205}" type="presParOf" srcId="{CB540F1C-DDB6-4FD4-8C9C-016DBE0E421F}" destId="{B898B080-06A5-419B-84F3-31DBAC7908D3}" srcOrd="1" destOrd="0" presId="urn:microsoft.com/office/officeart/2005/8/layout/vList2"/>
    <dgm:cxn modelId="{F34715CC-55D5-4817-89B5-F7B9327E8270}" type="presParOf" srcId="{CB540F1C-DDB6-4FD4-8C9C-016DBE0E421F}" destId="{716CC82A-7D92-46F3-B4EF-B6C53E9641AF}" srcOrd="2" destOrd="0" presId="urn:microsoft.com/office/officeart/2005/8/layout/vList2"/>
    <dgm:cxn modelId="{FE6CD136-D1DD-4B6F-88CD-618964CE8BB4}" type="presParOf" srcId="{CB540F1C-DDB6-4FD4-8C9C-016DBE0E421F}" destId="{8FAF9607-A3E7-4B81-9C3E-10663FAA9892}" srcOrd="3" destOrd="0" presId="urn:microsoft.com/office/officeart/2005/8/layout/vList2"/>
    <dgm:cxn modelId="{DB63A836-72BC-4AA4-A103-1ADD23D38748}" type="presParOf" srcId="{CB540F1C-DDB6-4FD4-8C9C-016DBE0E421F}" destId="{C69F2F0A-ACEB-40AE-A925-4E2E4F0D27FA}" srcOrd="4" destOrd="0" presId="urn:microsoft.com/office/officeart/2005/8/layout/vList2"/>
    <dgm:cxn modelId="{97B3A2AB-C548-4891-B1E9-D1D3A265A831}" type="presParOf" srcId="{CB540F1C-DDB6-4FD4-8C9C-016DBE0E421F}" destId="{C916E731-CF0D-4A5D-B78F-364272225987}" srcOrd="5" destOrd="0" presId="urn:microsoft.com/office/officeart/2005/8/layout/vList2"/>
    <dgm:cxn modelId="{B682895F-21E8-4793-9058-FA0683D21479}" type="presParOf" srcId="{CB540F1C-DDB6-4FD4-8C9C-016DBE0E421F}" destId="{441C8E8C-BBBA-46A3-98B7-BB846C1ED5C3}" srcOrd="6" destOrd="0" presId="urn:microsoft.com/office/officeart/2005/8/layout/vList2"/>
    <dgm:cxn modelId="{F87CB157-5E57-41F9-8853-CC9D328C0046}" type="presParOf" srcId="{CB540F1C-DDB6-4FD4-8C9C-016DBE0E421F}" destId="{4D22B108-412A-4FD5-90D6-83DCAB6A898D}" srcOrd="7" destOrd="0" presId="urn:microsoft.com/office/officeart/2005/8/layout/vList2"/>
    <dgm:cxn modelId="{5E67BDBA-526F-4FE7-BA14-1FB9A2806253}" type="presParOf" srcId="{CB540F1C-DDB6-4FD4-8C9C-016DBE0E421F}" destId="{EF72F3EA-67EF-40BB-99C6-F82E2FDFA1E8}" srcOrd="8" destOrd="0" presId="urn:microsoft.com/office/officeart/2005/8/layout/vList2"/>
    <dgm:cxn modelId="{34048589-078A-4732-80FA-0C49CC012087}" type="presParOf" srcId="{CB540F1C-DDB6-4FD4-8C9C-016DBE0E421F}" destId="{E420799C-543A-428A-AE31-D00094EAF9EC}" srcOrd="9" destOrd="0" presId="urn:microsoft.com/office/officeart/2005/8/layout/vList2"/>
    <dgm:cxn modelId="{6B574F83-4B45-4DC0-93A4-25497EECC642}" type="presParOf" srcId="{CB540F1C-DDB6-4FD4-8C9C-016DBE0E421F}" destId="{70EC1CCC-8919-4DC2-B53B-EAF3B9EA3DEF}" srcOrd="10" destOrd="0" presId="urn:microsoft.com/office/officeart/2005/8/layout/vList2"/>
    <dgm:cxn modelId="{C8EBDE1E-2B3E-4163-B303-87BE0426C600}" type="presParOf" srcId="{CB540F1C-DDB6-4FD4-8C9C-016DBE0E421F}" destId="{E77D6EB4-DAB9-4CF7-A12E-C85982E684C1}" srcOrd="11" destOrd="0" presId="urn:microsoft.com/office/officeart/2005/8/layout/vList2"/>
    <dgm:cxn modelId="{5D8F2C51-687D-4E29-A36D-7E73473BA52D}" type="presParOf" srcId="{CB540F1C-DDB6-4FD4-8C9C-016DBE0E421F}" destId="{ED9E0994-F93B-4168-A730-736381663372}" srcOrd="12" destOrd="0" presId="urn:microsoft.com/office/officeart/2005/8/layout/vList2"/>
    <dgm:cxn modelId="{100B2D46-B380-44EC-8C40-5C615CD9F358}" type="presParOf" srcId="{CB540F1C-DDB6-4FD4-8C9C-016DBE0E421F}" destId="{D1AF6666-A95E-4401-AE9E-596BDB786D6F}" srcOrd="13" destOrd="0" presId="urn:microsoft.com/office/officeart/2005/8/layout/vList2"/>
    <dgm:cxn modelId="{94F362D9-21C2-4023-A076-37AE9D1ECC1D}" type="presParOf" srcId="{CB540F1C-DDB6-4FD4-8C9C-016DBE0E421F}" destId="{DAD66432-8DE2-4F54-BBAA-918EEA0F730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67A87C2-8E89-4FBE-9087-5A2F08A05401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76DACC-4E3F-49E3-9935-EA6E06F0346B}">
      <dgm:prSet custT="1"/>
      <dgm:spPr/>
      <dgm:t>
        <a:bodyPr/>
        <a:lstStyle/>
        <a:p>
          <a:pPr rtl="0"/>
          <a:r>
            <a:rPr lang="ru-RU" sz="2400" dirty="0" smtClean="0"/>
            <a:t>Чтобы избежать  гиподинамии, нужно делать 20-30 тыс. шагов в день. </a:t>
          </a:r>
          <a:endParaRPr lang="ru-RU" sz="2400" dirty="0"/>
        </a:p>
      </dgm:t>
    </dgm:pt>
    <dgm:pt modelId="{EDF97A3B-6FC5-4596-879A-C6ECEA0E7123}" type="parTrans" cxnId="{903F5E20-3761-4117-842C-BF442AB210EC}">
      <dgm:prSet/>
      <dgm:spPr/>
      <dgm:t>
        <a:bodyPr/>
        <a:lstStyle/>
        <a:p>
          <a:endParaRPr lang="ru-RU" sz="2400"/>
        </a:p>
      </dgm:t>
    </dgm:pt>
    <dgm:pt modelId="{260388EA-6D2E-4B14-8865-D06DCD6398C4}" type="sibTrans" cxnId="{903F5E20-3761-4117-842C-BF442AB210EC}">
      <dgm:prSet/>
      <dgm:spPr/>
      <dgm:t>
        <a:bodyPr/>
        <a:lstStyle/>
        <a:p>
          <a:endParaRPr lang="ru-RU" sz="2400"/>
        </a:p>
      </dgm:t>
    </dgm:pt>
    <dgm:pt modelId="{07AB18A3-C55E-445E-A4DC-5E35BA727960}" type="pres">
      <dgm:prSet presAssocID="{167A87C2-8E89-4FBE-9087-5A2F08A054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057B67-B8D2-42D9-9213-7C506CCE3C87}" type="pres">
      <dgm:prSet presAssocID="{9876DACC-4E3F-49E3-9935-EA6E06F0346B}" presName="parentText" presStyleLbl="node1" presStyleIdx="0" presStyleCnt="1" custScaleY="118190" custLinFactNeighborY="-8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8DDBE-14EB-40E8-99EA-42EFD21B3F61}" type="presOf" srcId="{9876DACC-4E3F-49E3-9935-EA6E06F0346B}" destId="{E6057B67-B8D2-42D9-9213-7C506CCE3C87}" srcOrd="0" destOrd="0" presId="urn:microsoft.com/office/officeart/2005/8/layout/vList2"/>
    <dgm:cxn modelId="{903F5E20-3761-4117-842C-BF442AB210EC}" srcId="{167A87C2-8E89-4FBE-9087-5A2F08A05401}" destId="{9876DACC-4E3F-49E3-9935-EA6E06F0346B}" srcOrd="0" destOrd="0" parTransId="{EDF97A3B-6FC5-4596-879A-C6ECEA0E7123}" sibTransId="{260388EA-6D2E-4B14-8865-D06DCD6398C4}"/>
    <dgm:cxn modelId="{70131D84-9E1D-4B6C-A116-2A12473785AA}" type="presOf" srcId="{167A87C2-8E89-4FBE-9087-5A2F08A05401}" destId="{07AB18A3-C55E-445E-A4DC-5E35BA727960}" srcOrd="0" destOrd="0" presId="urn:microsoft.com/office/officeart/2005/8/layout/vList2"/>
    <dgm:cxn modelId="{DDD6EB29-12CF-4518-9926-1107FBAB24F1}" type="presParOf" srcId="{07AB18A3-C55E-445E-A4DC-5E35BA727960}" destId="{E6057B67-B8D2-42D9-9213-7C506CCE3C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ECFB5210-C12D-4A3D-86E2-A74F5F599EA4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8DC8C0-830D-4DBC-9C41-ADAFAD20DD85}">
      <dgm:prSet custT="1"/>
      <dgm:spPr/>
      <dgm:t>
        <a:bodyPr/>
        <a:lstStyle/>
        <a:p>
          <a:pPr rtl="0"/>
          <a:r>
            <a:rPr lang="ru-RU" sz="1600" b="1" dirty="0" smtClean="0"/>
            <a:t>Хотя бы раз в день откажитесь от подъема на лифте, пройдитесь пешком по лестнице.</a:t>
          </a:r>
          <a:endParaRPr lang="ru-RU" sz="1600" b="1" dirty="0"/>
        </a:p>
      </dgm:t>
    </dgm:pt>
    <dgm:pt modelId="{105C2C8D-EDF5-4461-BFFF-58A71D36E819}" type="parTrans" cxnId="{C701CA47-6946-4F8E-AE83-476F8CB51960}">
      <dgm:prSet/>
      <dgm:spPr/>
      <dgm:t>
        <a:bodyPr/>
        <a:lstStyle/>
        <a:p>
          <a:endParaRPr lang="ru-RU" sz="1600" b="1"/>
        </a:p>
      </dgm:t>
    </dgm:pt>
    <dgm:pt modelId="{A64B79E9-1489-4545-84E1-DBB8BA2B918D}" type="sibTrans" cxnId="{C701CA47-6946-4F8E-AE83-476F8CB51960}">
      <dgm:prSet/>
      <dgm:spPr/>
      <dgm:t>
        <a:bodyPr/>
        <a:lstStyle/>
        <a:p>
          <a:endParaRPr lang="ru-RU" sz="1600" b="1"/>
        </a:p>
      </dgm:t>
    </dgm:pt>
    <dgm:pt modelId="{1F45A157-4EE2-48FC-AF3C-889E09EEB2B8}">
      <dgm:prSet custT="1"/>
      <dgm:spPr/>
      <dgm:t>
        <a:bodyPr/>
        <a:lstStyle/>
        <a:p>
          <a:pPr rtl="0"/>
          <a:r>
            <a:rPr lang="ru-RU" sz="1600" b="1" dirty="0" smtClean="0"/>
            <a:t>Уборка в квартире, мытье посуды – тоже физическая нагрузка.</a:t>
          </a:r>
          <a:endParaRPr lang="ru-RU" sz="1600" b="1" dirty="0"/>
        </a:p>
      </dgm:t>
    </dgm:pt>
    <dgm:pt modelId="{73C7164A-E825-4245-B9BD-6315EAFD57EF}" type="parTrans" cxnId="{E994CDA7-7776-429A-B2DA-609627082295}">
      <dgm:prSet/>
      <dgm:spPr/>
      <dgm:t>
        <a:bodyPr/>
        <a:lstStyle/>
        <a:p>
          <a:endParaRPr lang="ru-RU" sz="1600" b="1"/>
        </a:p>
      </dgm:t>
    </dgm:pt>
    <dgm:pt modelId="{EB45A5DF-C784-4FCF-8D7C-E38C6BCCD7CD}" type="sibTrans" cxnId="{E994CDA7-7776-429A-B2DA-609627082295}">
      <dgm:prSet/>
      <dgm:spPr/>
      <dgm:t>
        <a:bodyPr/>
        <a:lstStyle/>
        <a:p>
          <a:endParaRPr lang="ru-RU" sz="1600" b="1"/>
        </a:p>
      </dgm:t>
    </dgm:pt>
    <dgm:pt modelId="{1ADA9AE0-E47C-49E1-8016-A5B30F8298F8}">
      <dgm:prSet custT="1"/>
      <dgm:spPr/>
      <dgm:t>
        <a:bodyPr/>
        <a:lstStyle/>
        <a:p>
          <a:pPr rtl="0"/>
          <a:r>
            <a:rPr lang="ru-RU" sz="1600" b="1" dirty="0" smtClean="0"/>
            <a:t>У телевизора не лежите на диване. Сядьте на стул. И держите спину прямо.</a:t>
          </a:r>
          <a:endParaRPr lang="ru-RU" sz="1600" b="1" dirty="0"/>
        </a:p>
      </dgm:t>
    </dgm:pt>
    <dgm:pt modelId="{51BD2ED4-09F4-4FC4-A061-BBCFA004FDEC}" type="parTrans" cxnId="{E46B3593-44FF-464C-8569-48747E16D41C}">
      <dgm:prSet/>
      <dgm:spPr/>
      <dgm:t>
        <a:bodyPr/>
        <a:lstStyle/>
        <a:p>
          <a:endParaRPr lang="ru-RU" sz="1600" b="1"/>
        </a:p>
      </dgm:t>
    </dgm:pt>
    <dgm:pt modelId="{635D9A48-45D1-4839-A0B4-307E4322AC9E}" type="sibTrans" cxnId="{E46B3593-44FF-464C-8569-48747E16D41C}">
      <dgm:prSet/>
      <dgm:spPr/>
      <dgm:t>
        <a:bodyPr/>
        <a:lstStyle/>
        <a:p>
          <a:endParaRPr lang="ru-RU" sz="1600" b="1"/>
        </a:p>
      </dgm:t>
    </dgm:pt>
    <dgm:pt modelId="{9E723DB8-CFA5-4D89-AEF7-65ECA2B0FAA2}">
      <dgm:prSet custT="1"/>
      <dgm:spPr/>
      <dgm:t>
        <a:bodyPr anchor="t"/>
        <a:lstStyle/>
        <a:p>
          <a:pPr rtl="0"/>
          <a:endParaRPr lang="ru-RU" sz="1600" b="1" dirty="0"/>
        </a:p>
      </dgm:t>
    </dgm:pt>
    <dgm:pt modelId="{37845F65-050B-4D05-B18B-92E419CF7216}" type="parTrans" cxnId="{56F44CEF-3915-4EED-81F0-93395885E0AA}">
      <dgm:prSet/>
      <dgm:spPr/>
      <dgm:t>
        <a:bodyPr/>
        <a:lstStyle/>
        <a:p>
          <a:endParaRPr lang="ru-RU" sz="1600" b="1"/>
        </a:p>
      </dgm:t>
    </dgm:pt>
    <dgm:pt modelId="{EE8015B8-E592-4CDF-94D9-DF80B3B52B7A}" type="sibTrans" cxnId="{56F44CEF-3915-4EED-81F0-93395885E0AA}">
      <dgm:prSet/>
      <dgm:spPr/>
      <dgm:t>
        <a:bodyPr/>
        <a:lstStyle/>
        <a:p>
          <a:endParaRPr lang="ru-RU" sz="1600" b="1"/>
        </a:p>
      </dgm:t>
    </dgm:pt>
    <dgm:pt modelId="{A927E3DA-1ACE-4333-A94D-FE494A7728EB}">
      <dgm:prSet custT="1"/>
      <dgm:spPr/>
      <dgm:t>
        <a:bodyPr/>
        <a:lstStyle/>
        <a:p>
          <a:pPr rtl="0"/>
          <a:r>
            <a:rPr lang="ru-RU" sz="1600" b="1" smtClean="0"/>
            <a:t>Если вам звонят на мобильный телефон, встаньте и прохаживайтесь во время разговора.</a:t>
          </a:r>
          <a:endParaRPr lang="ru-RU" sz="1600" b="1" dirty="0"/>
        </a:p>
      </dgm:t>
    </dgm:pt>
    <dgm:pt modelId="{F505CEA7-3939-4CCA-BF9A-D0E03EA6112D}" type="parTrans" cxnId="{9B1F58C1-1258-4BB3-B8A4-15BAF87CADB3}">
      <dgm:prSet/>
      <dgm:spPr/>
      <dgm:t>
        <a:bodyPr/>
        <a:lstStyle/>
        <a:p>
          <a:endParaRPr lang="ru-RU" sz="1600" b="1"/>
        </a:p>
      </dgm:t>
    </dgm:pt>
    <dgm:pt modelId="{8D711477-FA47-4B98-B461-9C730FF04F14}" type="sibTrans" cxnId="{9B1F58C1-1258-4BB3-B8A4-15BAF87CADB3}">
      <dgm:prSet/>
      <dgm:spPr/>
      <dgm:t>
        <a:bodyPr/>
        <a:lstStyle/>
        <a:p>
          <a:endParaRPr lang="ru-RU" sz="1600" b="1"/>
        </a:p>
      </dgm:t>
    </dgm:pt>
    <dgm:pt modelId="{9E2A4B95-7DC6-4E71-A2B7-10321F299713}">
      <dgm:prSet custT="1"/>
      <dgm:spPr/>
      <dgm:t>
        <a:bodyPr anchor="t"/>
        <a:lstStyle/>
        <a:p>
          <a:pPr rtl="0"/>
          <a:r>
            <a:rPr lang="ru-RU" sz="1600" b="1" smtClean="0"/>
            <a:t>Вообще не упускайте случая пройтись или пробежаться – даже 10 – минутная прогулка придаст вам бодрости.</a:t>
          </a:r>
          <a:br>
            <a:rPr lang="ru-RU" sz="1600" b="1" smtClean="0"/>
          </a:br>
          <a:endParaRPr lang="ru-RU" sz="1600" b="1" dirty="0"/>
        </a:p>
      </dgm:t>
    </dgm:pt>
    <dgm:pt modelId="{C398F034-0436-4277-8DDC-8B3B364AFF0B}" type="parTrans" cxnId="{1136D3C5-74A5-4AC8-B88C-608C6F540FD8}">
      <dgm:prSet/>
      <dgm:spPr/>
      <dgm:t>
        <a:bodyPr/>
        <a:lstStyle/>
        <a:p>
          <a:endParaRPr lang="ru-RU" sz="1600" b="1"/>
        </a:p>
      </dgm:t>
    </dgm:pt>
    <dgm:pt modelId="{27AB8F99-7AFA-4DB4-B820-7FBF3E185DA0}" type="sibTrans" cxnId="{1136D3C5-74A5-4AC8-B88C-608C6F540FD8}">
      <dgm:prSet/>
      <dgm:spPr/>
      <dgm:t>
        <a:bodyPr/>
        <a:lstStyle/>
        <a:p>
          <a:endParaRPr lang="ru-RU" sz="1600" b="1"/>
        </a:p>
      </dgm:t>
    </dgm:pt>
    <dgm:pt modelId="{75208E2D-AC8E-4FBB-BF6B-5659B45E756A}" type="pres">
      <dgm:prSet presAssocID="{ECFB5210-C12D-4A3D-86E2-A74F5F599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F13CA-0EC4-42A8-9C4B-CD933B3AE2F8}" type="pres">
      <dgm:prSet presAssocID="{BE8DC8C0-830D-4DBC-9C41-ADAFAD20DD85}" presName="circle1" presStyleLbl="node1" presStyleIdx="0" presStyleCnt="6"/>
      <dgm:spPr/>
    </dgm:pt>
    <dgm:pt modelId="{B4BED6DF-2714-40B9-8DAE-E82B54B17349}" type="pres">
      <dgm:prSet presAssocID="{BE8DC8C0-830D-4DBC-9C41-ADAFAD20DD85}" presName="space" presStyleCnt="0"/>
      <dgm:spPr/>
    </dgm:pt>
    <dgm:pt modelId="{EEFFB24F-42A9-4C68-A2F6-2C202A165422}" type="pres">
      <dgm:prSet presAssocID="{BE8DC8C0-830D-4DBC-9C41-ADAFAD20DD85}" presName="rect1" presStyleLbl="alignAcc1" presStyleIdx="0" presStyleCnt="6"/>
      <dgm:spPr/>
      <dgm:t>
        <a:bodyPr/>
        <a:lstStyle/>
        <a:p>
          <a:endParaRPr lang="ru-RU"/>
        </a:p>
      </dgm:t>
    </dgm:pt>
    <dgm:pt modelId="{38BD529F-C2BD-4B07-9EC8-3A2E2FBB3306}" type="pres">
      <dgm:prSet presAssocID="{1F45A157-4EE2-48FC-AF3C-889E09EEB2B8}" presName="vertSpace2" presStyleLbl="node1" presStyleIdx="0" presStyleCnt="6"/>
      <dgm:spPr/>
    </dgm:pt>
    <dgm:pt modelId="{900ED6BE-AF96-4E99-9C2F-38D55156C7FB}" type="pres">
      <dgm:prSet presAssocID="{1F45A157-4EE2-48FC-AF3C-889E09EEB2B8}" presName="circle2" presStyleLbl="node1" presStyleIdx="1" presStyleCnt="6"/>
      <dgm:spPr/>
    </dgm:pt>
    <dgm:pt modelId="{783E8EAF-2BBE-422F-8D7A-A20F176F883B}" type="pres">
      <dgm:prSet presAssocID="{1F45A157-4EE2-48FC-AF3C-889E09EEB2B8}" presName="rect2" presStyleLbl="alignAcc1" presStyleIdx="1" presStyleCnt="6" custScaleY="81741" custLinFactNeighborX="293" custLinFactNeighborY="-2490"/>
      <dgm:spPr/>
      <dgm:t>
        <a:bodyPr/>
        <a:lstStyle/>
        <a:p>
          <a:endParaRPr lang="ru-RU"/>
        </a:p>
      </dgm:t>
    </dgm:pt>
    <dgm:pt modelId="{2289946B-6532-44E5-8FF5-18262F38B0A3}" type="pres">
      <dgm:prSet presAssocID="{1ADA9AE0-E47C-49E1-8016-A5B30F8298F8}" presName="vertSpace3" presStyleLbl="node1" presStyleIdx="1" presStyleCnt="6"/>
      <dgm:spPr/>
    </dgm:pt>
    <dgm:pt modelId="{85B4AB74-4F55-451B-8FEB-1846AAB81DA3}" type="pres">
      <dgm:prSet presAssocID="{1ADA9AE0-E47C-49E1-8016-A5B30F8298F8}" presName="circle3" presStyleLbl="node1" presStyleIdx="2" presStyleCnt="6"/>
      <dgm:spPr/>
    </dgm:pt>
    <dgm:pt modelId="{42D1F1C7-1642-4812-BCFC-7CB21A8F1A6D}" type="pres">
      <dgm:prSet presAssocID="{1ADA9AE0-E47C-49E1-8016-A5B30F8298F8}" presName="rect3" presStyleLbl="alignAcc1" presStyleIdx="2" presStyleCnt="6" custScaleY="71610" custLinFactNeighborX="-940" custLinFactNeighborY="-263"/>
      <dgm:spPr/>
      <dgm:t>
        <a:bodyPr/>
        <a:lstStyle/>
        <a:p>
          <a:endParaRPr lang="ru-RU"/>
        </a:p>
      </dgm:t>
    </dgm:pt>
    <dgm:pt modelId="{AB8F722D-D4CA-4BA8-8328-409D89BD4E33}" type="pres">
      <dgm:prSet presAssocID="{9E723DB8-CFA5-4D89-AEF7-65ECA2B0FAA2}" presName="vertSpace4" presStyleLbl="node1" presStyleIdx="2" presStyleCnt="6"/>
      <dgm:spPr/>
    </dgm:pt>
    <dgm:pt modelId="{7EF77646-A6F2-4E2E-B122-C0C822B99D37}" type="pres">
      <dgm:prSet presAssocID="{9E723DB8-CFA5-4D89-AEF7-65ECA2B0FAA2}" presName="circle4" presStyleLbl="node1" presStyleIdx="3" presStyleCnt="6"/>
      <dgm:spPr/>
    </dgm:pt>
    <dgm:pt modelId="{CA183591-B48F-425D-9F8C-FE7ED6E97BA5}" type="pres">
      <dgm:prSet presAssocID="{9E723DB8-CFA5-4D89-AEF7-65ECA2B0FAA2}" presName="rect4" presStyleLbl="alignAcc1" presStyleIdx="3" presStyleCnt="6" custScaleY="60154" custLinFactNeighborX="-940" custLinFactNeighborY="6462"/>
      <dgm:spPr/>
      <dgm:t>
        <a:bodyPr/>
        <a:lstStyle/>
        <a:p>
          <a:endParaRPr lang="ru-RU"/>
        </a:p>
      </dgm:t>
    </dgm:pt>
    <dgm:pt modelId="{4E8E6A8B-FC86-4530-A5E6-3F079BEBE167}" type="pres">
      <dgm:prSet presAssocID="{A927E3DA-1ACE-4333-A94D-FE494A7728EB}" presName="vertSpace5" presStyleLbl="node1" presStyleIdx="3" presStyleCnt="6"/>
      <dgm:spPr/>
    </dgm:pt>
    <dgm:pt modelId="{DF499C59-3FF9-46D9-8704-B51C3584514D}" type="pres">
      <dgm:prSet presAssocID="{A927E3DA-1ACE-4333-A94D-FE494A7728EB}" presName="circle5" presStyleLbl="node1" presStyleIdx="4" presStyleCnt="6"/>
      <dgm:spPr/>
    </dgm:pt>
    <dgm:pt modelId="{5DDC2FD8-C73B-4896-8257-3E33E681A975}" type="pres">
      <dgm:prSet presAssocID="{A927E3DA-1ACE-4333-A94D-FE494A7728EB}" presName="rect5" presStyleLbl="alignAcc1" presStyleIdx="4" presStyleCnt="6" custScaleY="133150" custLinFactNeighborX="-940" custLinFactNeighborY="31164"/>
      <dgm:spPr/>
      <dgm:t>
        <a:bodyPr/>
        <a:lstStyle/>
        <a:p>
          <a:endParaRPr lang="ru-RU"/>
        </a:p>
      </dgm:t>
    </dgm:pt>
    <dgm:pt modelId="{E5553F01-B990-4DD1-867E-BA7DEE565748}" type="pres">
      <dgm:prSet presAssocID="{9E2A4B95-7DC6-4E71-A2B7-10321F299713}" presName="vertSpace6" presStyleLbl="node1" presStyleIdx="4" presStyleCnt="6"/>
      <dgm:spPr/>
    </dgm:pt>
    <dgm:pt modelId="{09E334BB-7330-4063-8DA6-62A643B64465}" type="pres">
      <dgm:prSet presAssocID="{9E2A4B95-7DC6-4E71-A2B7-10321F299713}" presName="circle6" presStyleLbl="node1" presStyleIdx="5" presStyleCnt="6"/>
      <dgm:spPr/>
    </dgm:pt>
    <dgm:pt modelId="{71ABEF64-DFEB-4CF1-A89D-19AD39341630}" type="pres">
      <dgm:prSet presAssocID="{9E2A4B95-7DC6-4E71-A2B7-10321F299713}" presName="rect6" presStyleLbl="alignAcc1" presStyleIdx="5" presStyleCnt="6" custScaleX="100311" custScaleY="126831" custLinFactNeighborX="293" custLinFactNeighborY="81883"/>
      <dgm:spPr/>
      <dgm:t>
        <a:bodyPr/>
        <a:lstStyle/>
        <a:p>
          <a:endParaRPr lang="ru-RU"/>
        </a:p>
      </dgm:t>
    </dgm:pt>
    <dgm:pt modelId="{758DC4D4-07C6-407E-8331-7D49B5E35250}" type="pres">
      <dgm:prSet presAssocID="{BE8DC8C0-830D-4DBC-9C41-ADAFAD20DD85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8AD8E-57B0-48F6-9796-9877FB7C589A}" type="pres">
      <dgm:prSet presAssocID="{1F45A157-4EE2-48FC-AF3C-889E09EEB2B8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6F912-F8BF-4ACB-AC54-90F85409683A}" type="pres">
      <dgm:prSet presAssocID="{1ADA9AE0-E47C-49E1-8016-A5B30F8298F8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46EA4-2589-4AD3-8E59-814E4C33BC48}" type="pres">
      <dgm:prSet presAssocID="{9E723DB8-CFA5-4D89-AEF7-65ECA2B0FAA2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97181-6F7F-401A-A087-58064A356452}" type="pres">
      <dgm:prSet presAssocID="{A927E3DA-1ACE-4333-A94D-FE494A7728EB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83FFE-DFA5-48FF-9C2C-639D570B852C}" type="pres">
      <dgm:prSet presAssocID="{9E2A4B95-7DC6-4E71-A2B7-10321F299713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AE34A-8612-4ABA-A6F5-2D30AA1DD4F8}" type="presOf" srcId="{A927E3DA-1ACE-4333-A94D-FE494A7728EB}" destId="{D7597181-6F7F-401A-A087-58064A356452}" srcOrd="1" destOrd="0" presId="urn:microsoft.com/office/officeart/2005/8/layout/target3"/>
    <dgm:cxn modelId="{BD54CD52-E35D-46D5-A0F2-0734668C9C07}" type="presOf" srcId="{1ADA9AE0-E47C-49E1-8016-A5B30F8298F8}" destId="{42D1F1C7-1642-4812-BCFC-7CB21A8F1A6D}" srcOrd="0" destOrd="0" presId="urn:microsoft.com/office/officeart/2005/8/layout/target3"/>
    <dgm:cxn modelId="{F2F6A376-E45C-461E-9ADC-3E3BC8649180}" type="presOf" srcId="{9E2A4B95-7DC6-4E71-A2B7-10321F299713}" destId="{C5383FFE-DFA5-48FF-9C2C-639D570B852C}" srcOrd="1" destOrd="0" presId="urn:microsoft.com/office/officeart/2005/8/layout/target3"/>
    <dgm:cxn modelId="{F44D17BB-35B7-48F2-BBD3-D659BD3DF633}" type="presOf" srcId="{9E723DB8-CFA5-4D89-AEF7-65ECA2B0FAA2}" destId="{CA183591-B48F-425D-9F8C-FE7ED6E97BA5}" srcOrd="0" destOrd="0" presId="urn:microsoft.com/office/officeart/2005/8/layout/target3"/>
    <dgm:cxn modelId="{5A5B688A-13F4-4B8B-86E9-B70E2FAAB86F}" type="presOf" srcId="{BE8DC8C0-830D-4DBC-9C41-ADAFAD20DD85}" destId="{EEFFB24F-42A9-4C68-A2F6-2C202A165422}" srcOrd="0" destOrd="0" presId="urn:microsoft.com/office/officeart/2005/8/layout/target3"/>
    <dgm:cxn modelId="{81328DDD-F445-42B5-87B5-90FFA622FEE5}" type="presOf" srcId="{1F45A157-4EE2-48FC-AF3C-889E09EEB2B8}" destId="{12A8AD8E-57B0-48F6-9796-9877FB7C589A}" srcOrd="1" destOrd="0" presId="urn:microsoft.com/office/officeart/2005/8/layout/target3"/>
    <dgm:cxn modelId="{64B05060-B31D-436C-A134-300D3B079B72}" type="presOf" srcId="{1ADA9AE0-E47C-49E1-8016-A5B30F8298F8}" destId="{E636F912-F8BF-4ACB-AC54-90F85409683A}" srcOrd="1" destOrd="0" presId="urn:microsoft.com/office/officeart/2005/8/layout/target3"/>
    <dgm:cxn modelId="{24043FEF-7AEA-430D-A96A-7A66CBDF967F}" type="presOf" srcId="{9E2A4B95-7DC6-4E71-A2B7-10321F299713}" destId="{71ABEF64-DFEB-4CF1-A89D-19AD39341630}" srcOrd="0" destOrd="0" presId="urn:microsoft.com/office/officeart/2005/8/layout/target3"/>
    <dgm:cxn modelId="{C701CA47-6946-4F8E-AE83-476F8CB51960}" srcId="{ECFB5210-C12D-4A3D-86E2-A74F5F599EA4}" destId="{BE8DC8C0-830D-4DBC-9C41-ADAFAD20DD85}" srcOrd="0" destOrd="0" parTransId="{105C2C8D-EDF5-4461-BFFF-58A71D36E819}" sibTransId="{A64B79E9-1489-4545-84E1-DBB8BA2B918D}"/>
    <dgm:cxn modelId="{9B1F58C1-1258-4BB3-B8A4-15BAF87CADB3}" srcId="{ECFB5210-C12D-4A3D-86E2-A74F5F599EA4}" destId="{A927E3DA-1ACE-4333-A94D-FE494A7728EB}" srcOrd="4" destOrd="0" parTransId="{F505CEA7-3939-4CCA-BF9A-D0E03EA6112D}" sibTransId="{8D711477-FA47-4B98-B461-9C730FF04F14}"/>
    <dgm:cxn modelId="{E46B3593-44FF-464C-8569-48747E16D41C}" srcId="{ECFB5210-C12D-4A3D-86E2-A74F5F599EA4}" destId="{1ADA9AE0-E47C-49E1-8016-A5B30F8298F8}" srcOrd="2" destOrd="0" parTransId="{51BD2ED4-09F4-4FC4-A061-BBCFA004FDEC}" sibTransId="{635D9A48-45D1-4839-A0B4-307E4322AC9E}"/>
    <dgm:cxn modelId="{CB5BCA8B-8FDE-4FBE-8B6D-98767C458054}" type="presOf" srcId="{1F45A157-4EE2-48FC-AF3C-889E09EEB2B8}" destId="{783E8EAF-2BBE-422F-8D7A-A20F176F883B}" srcOrd="0" destOrd="0" presId="urn:microsoft.com/office/officeart/2005/8/layout/target3"/>
    <dgm:cxn modelId="{1136D3C5-74A5-4AC8-B88C-608C6F540FD8}" srcId="{ECFB5210-C12D-4A3D-86E2-A74F5F599EA4}" destId="{9E2A4B95-7DC6-4E71-A2B7-10321F299713}" srcOrd="5" destOrd="0" parTransId="{C398F034-0436-4277-8DDC-8B3B364AFF0B}" sibTransId="{27AB8F99-7AFA-4DB4-B820-7FBF3E185DA0}"/>
    <dgm:cxn modelId="{A3E3F287-8614-4B79-89FB-6A48D63AD3CE}" type="presOf" srcId="{ECFB5210-C12D-4A3D-86E2-A74F5F599EA4}" destId="{75208E2D-AC8E-4FBB-BF6B-5659B45E756A}" srcOrd="0" destOrd="0" presId="urn:microsoft.com/office/officeart/2005/8/layout/target3"/>
    <dgm:cxn modelId="{F0512038-6395-441C-869F-1069A1F0EAE4}" type="presOf" srcId="{A927E3DA-1ACE-4333-A94D-FE494A7728EB}" destId="{5DDC2FD8-C73B-4896-8257-3E33E681A975}" srcOrd="0" destOrd="0" presId="urn:microsoft.com/office/officeart/2005/8/layout/target3"/>
    <dgm:cxn modelId="{56F44CEF-3915-4EED-81F0-93395885E0AA}" srcId="{ECFB5210-C12D-4A3D-86E2-A74F5F599EA4}" destId="{9E723DB8-CFA5-4D89-AEF7-65ECA2B0FAA2}" srcOrd="3" destOrd="0" parTransId="{37845F65-050B-4D05-B18B-92E419CF7216}" sibTransId="{EE8015B8-E592-4CDF-94D9-DF80B3B52B7A}"/>
    <dgm:cxn modelId="{E994CDA7-7776-429A-B2DA-609627082295}" srcId="{ECFB5210-C12D-4A3D-86E2-A74F5F599EA4}" destId="{1F45A157-4EE2-48FC-AF3C-889E09EEB2B8}" srcOrd="1" destOrd="0" parTransId="{73C7164A-E825-4245-B9BD-6315EAFD57EF}" sibTransId="{EB45A5DF-C784-4FCF-8D7C-E38C6BCCD7CD}"/>
    <dgm:cxn modelId="{737FB6D0-2CB4-475C-ACE7-916EEDE599E7}" type="presOf" srcId="{9E723DB8-CFA5-4D89-AEF7-65ECA2B0FAA2}" destId="{22E46EA4-2589-4AD3-8E59-814E4C33BC48}" srcOrd="1" destOrd="0" presId="urn:microsoft.com/office/officeart/2005/8/layout/target3"/>
    <dgm:cxn modelId="{98EC53AE-637B-4718-A11C-718289242120}" type="presOf" srcId="{BE8DC8C0-830D-4DBC-9C41-ADAFAD20DD85}" destId="{758DC4D4-07C6-407E-8331-7D49B5E35250}" srcOrd="1" destOrd="0" presId="urn:microsoft.com/office/officeart/2005/8/layout/target3"/>
    <dgm:cxn modelId="{CE48B16C-32C7-4CF8-BE6D-55471705909D}" type="presParOf" srcId="{75208E2D-AC8E-4FBB-BF6B-5659B45E756A}" destId="{EFBF13CA-0EC4-42A8-9C4B-CD933B3AE2F8}" srcOrd="0" destOrd="0" presId="urn:microsoft.com/office/officeart/2005/8/layout/target3"/>
    <dgm:cxn modelId="{A554B605-81FF-4D14-BB9F-CCE3908AC7DC}" type="presParOf" srcId="{75208E2D-AC8E-4FBB-BF6B-5659B45E756A}" destId="{B4BED6DF-2714-40B9-8DAE-E82B54B17349}" srcOrd="1" destOrd="0" presId="urn:microsoft.com/office/officeart/2005/8/layout/target3"/>
    <dgm:cxn modelId="{2D3A4BC2-D520-46C4-8615-92F151FFE510}" type="presParOf" srcId="{75208E2D-AC8E-4FBB-BF6B-5659B45E756A}" destId="{EEFFB24F-42A9-4C68-A2F6-2C202A165422}" srcOrd="2" destOrd="0" presId="urn:microsoft.com/office/officeart/2005/8/layout/target3"/>
    <dgm:cxn modelId="{3B325E25-6D76-496D-8D49-ED9A47129D23}" type="presParOf" srcId="{75208E2D-AC8E-4FBB-BF6B-5659B45E756A}" destId="{38BD529F-C2BD-4B07-9EC8-3A2E2FBB3306}" srcOrd="3" destOrd="0" presId="urn:microsoft.com/office/officeart/2005/8/layout/target3"/>
    <dgm:cxn modelId="{8AC17B6C-78F1-4012-8ECC-102EF72868A2}" type="presParOf" srcId="{75208E2D-AC8E-4FBB-BF6B-5659B45E756A}" destId="{900ED6BE-AF96-4E99-9C2F-38D55156C7FB}" srcOrd="4" destOrd="0" presId="urn:microsoft.com/office/officeart/2005/8/layout/target3"/>
    <dgm:cxn modelId="{5C07B508-3751-42BD-8AE0-0F1769E5B99B}" type="presParOf" srcId="{75208E2D-AC8E-4FBB-BF6B-5659B45E756A}" destId="{783E8EAF-2BBE-422F-8D7A-A20F176F883B}" srcOrd="5" destOrd="0" presId="urn:microsoft.com/office/officeart/2005/8/layout/target3"/>
    <dgm:cxn modelId="{B4A95E72-084D-4314-875C-968F395C7407}" type="presParOf" srcId="{75208E2D-AC8E-4FBB-BF6B-5659B45E756A}" destId="{2289946B-6532-44E5-8FF5-18262F38B0A3}" srcOrd="6" destOrd="0" presId="urn:microsoft.com/office/officeart/2005/8/layout/target3"/>
    <dgm:cxn modelId="{31F03467-29C7-4143-B0B1-A0C16C995018}" type="presParOf" srcId="{75208E2D-AC8E-4FBB-BF6B-5659B45E756A}" destId="{85B4AB74-4F55-451B-8FEB-1846AAB81DA3}" srcOrd="7" destOrd="0" presId="urn:microsoft.com/office/officeart/2005/8/layout/target3"/>
    <dgm:cxn modelId="{BE1DE75A-BCB8-4A87-B9CF-39C2CD267B7B}" type="presParOf" srcId="{75208E2D-AC8E-4FBB-BF6B-5659B45E756A}" destId="{42D1F1C7-1642-4812-BCFC-7CB21A8F1A6D}" srcOrd="8" destOrd="0" presId="urn:microsoft.com/office/officeart/2005/8/layout/target3"/>
    <dgm:cxn modelId="{93736D1D-29BA-4CCF-BC53-31172261EEB4}" type="presParOf" srcId="{75208E2D-AC8E-4FBB-BF6B-5659B45E756A}" destId="{AB8F722D-D4CA-4BA8-8328-409D89BD4E33}" srcOrd="9" destOrd="0" presId="urn:microsoft.com/office/officeart/2005/8/layout/target3"/>
    <dgm:cxn modelId="{1F2FD6F2-ED53-4392-959A-FEDD9EF1DEF1}" type="presParOf" srcId="{75208E2D-AC8E-4FBB-BF6B-5659B45E756A}" destId="{7EF77646-A6F2-4E2E-B122-C0C822B99D37}" srcOrd="10" destOrd="0" presId="urn:microsoft.com/office/officeart/2005/8/layout/target3"/>
    <dgm:cxn modelId="{CEF3D01E-A373-4E81-91E6-4755D8173829}" type="presParOf" srcId="{75208E2D-AC8E-4FBB-BF6B-5659B45E756A}" destId="{CA183591-B48F-425D-9F8C-FE7ED6E97BA5}" srcOrd="11" destOrd="0" presId="urn:microsoft.com/office/officeart/2005/8/layout/target3"/>
    <dgm:cxn modelId="{5489CEBB-9056-42DF-A831-A75DEB487296}" type="presParOf" srcId="{75208E2D-AC8E-4FBB-BF6B-5659B45E756A}" destId="{4E8E6A8B-FC86-4530-A5E6-3F079BEBE167}" srcOrd="12" destOrd="0" presId="urn:microsoft.com/office/officeart/2005/8/layout/target3"/>
    <dgm:cxn modelId="{7FFDCC46-61DA-4291-B539-117988609A23}" type="presParOf" srcId="{75208E2D-AC8E-4FBB-BF6B-5659B45E756A}" destId="{DF499C59-3FF9-46D9-8704-B51C3584514D}" srcOrd="13" destOrd="0" presId="urn:microsoft.com/office/officeart/2005/8/layout/target3"/>
    <dgm:cxn modelId="{385E44A5-44A9-4208-81FF-D9F324A03D43}" type="presParOf" srcId="{75208E2D-AC8E-4FBB-BF6B-5659B45E756A}" destId="{5DDC2FD8-C73B-4896-8257-3E33E681A975}" srcOrd="14" destOrd="0" presId="urn:microsoft.com/office/officeart/2005/8/layout/target3"/>
    <dgm:cxn modelId="{8C29A7D0-89E9-44BB-9EC6-F2CB6B06E364}" type="presParOf" srcId="{75208E2D-AC8E-4FBB-BF6B-5659B45E756A}" destId="{E5553F01-B990-4DD1-867E-BA7DEE565748}" srcOrd="15" destOrd="0" presId="urn:microsoft.com/office/officeart/2005/8/layout/target3"/>
    <dgm:cxn modelId="{6CA2289D-E1E6-4273-871E-5F733149736C}" type="presParOf" srcId="{75208E2D-AC8E-4FBB-BF6B-5659B45E756A}" destId="{09E334BB-7330-4063-8DA6-62A643B64465}" srcOrd="16" destOrd="0" presId="urn:microsoft.com/office/officeart/2005/8/layout/target3"/>
    <dgm:cxn modelId="{EA16A816-D986-49E3-990E-694125705CDD}" type="presParOf" srcId="{75208E2D-AC8E-4FBB-BF6B-5659B45E756A}" destId="{71ABEF64-DFEB-4CF1-A89D-19AD39341630}" srcOrd="17" destOrd="0" presId="urn:microsoft.com/office/officeart/2005/8/layout/target3"/>
    <dgm:cxn modelId="{B72F0984-B923-4586-8CDD-234FC4098E66}" type="presParOf" srcId="{75208E2D-AC8E-4FBB-BF6B-5659B45E756A}" destId="{758DC4D4-07C6-407E-8331-7D49B5E35250}" srcOrd="18" destOrd="0" presId="urn:microsoft.com/office/officeart/2005/8/layout/target3"/>
    <dgm:cxn modelId="{785A6A6E-BF21-4730-B2BC-0B21D3DD0DD6}" type="presParOf" srcId="{75208E2D-AC8E-4FBB-BF6B-5659B45E756A}" destId="{12A8AD8E-57B0-48F6-9796-9877FB7C589A}" srcOrd="19" destOrd="0" presId="urn:microsoft.com/office/officeart/2005/8/layout/target3"/>
    <dgm:cxn modelId="{F67E3DA4-E6F9-4EB5-95B7-E7CE641F6E5A}" type="presParOf" srcId="{75208E2D-AC8E-4FBB-BF6B-5659B45E756A}" destId="{E636F912-F8BF-4ACB-AC54-90F85409683A}" srcOrd="20" destOrd="0" presId="urn:microsoft.com/office/officeart/2005/8/layout/target3"/>
    <dgm:cxn modelId="{5D1E69BD-9453-4DED-8B5B-BF300C72F883}" type="presParOf" srcId="{75208E2D-AC8E-4FBB-BF6B-5659B45E756A}" destId="{22E46EA4-2589-4AD3-8E59-814E4C33BC48}" srcOrd="21" destOrd="0" presId="urn:microsoft.com/office/officeart/2005/8/layout/target3"/>
    <dgm:cxn modelId="{02B44641-8D45-4B3C-9AE1-C4DF3D0831B8}" type="presParOf" srcId="{75208E2D-AC8E-4FBB-BF6B-5659B45E756A}" destId="{D7597181-6F7F-401A-A087-58064A356452}" srcOrd="22" destOrd="0" presId="urn:microsoft.com/office/officeart/2005/8/layout/target3"/>
    <dgm:cxn modelId="{3E3AD82F-5D72-4205-83E1-AA8E373CA635}" type="presParOf" srcId="{75208E2D-AC8E-4FBB-BF6B-5659B45E756A}" destId="{C5383FFE-DFA5-48FF-9C2C-639D570B852C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647DFF1F-6C43-4311-A379-BFA7240E8FAC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4F32D361-BC4C-42ED-A955-8450379B2086}">
      <dgm:prSet/>
      <dgm:spPr/>
      <dgm:t>
        <a:bodyPr/>
        <a:lstStyle/>
        <a:p>
          <a:pPr rtl="0"/>
          <a:r>
            <a:rPr lang="ru-RU" b="1" baseline="0" dirty="0" smtClean="0"/>
            <a:t>Система борьбы с гиподинамией</a:t>
          </a:r>
          <a:endParaRPr lang="ru-RU" dirty="0"/>
        </a:p>
      </dgm:t>
    </dgm:pt>
    <dgm:pt modelId="{D1EDFCE6-B0C0-4DDB-861E-E0864FE5ECB7}" type="parTrans" cxnId="{0A054AF2-4DF0-455C-9CCB-135D02EA3C30}">
      <dgm:prSet/>
      <dgm:spPr/>
      <dgm:t>
        <a:bodyPr/>
        <a:lstStyle/>
        <a:p>
          <a:endParaRPr lang="ru-RU"/>
        </a:p>
      </dgm:t>
    </dgm:pt>
    <dgm:pt modelId="{819FAD7F-E20E-423E-963C-C6437591BBA1}" type="sibTrans" cxnId="{0A054AF2-4DF0-455C-9CCB-135D02EA3C30}">
      <dgm:prSet/>
      <dgm:spPr/>
      <dgm:t>
        <a:bodyPr/>
        <a:lstStyle/>
        <a:p>
          <a:endParaRPr lang="ru-RU"/>
        </a:p>
      </dgm:t>
    </dgm:pt>
    <dgm:pt modelId="{4AE57D80-4385-45AE-ACDC-5B846C1DA176}" type="pres">
      <dgm:prSet presAssocID="{647DFF1F-6C43-4311-A379-BFA7240E8F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6E6E1-0458-4435-90A1-A01AE2BCBAB8}" type="pres">
      <dgm:prSet presAssocID="{4F32D361-BC4C-42ED-A955-8450379B2086}" presName="parentText" presStyleLbl="node1" presStyleIdx="0" presStyleCnt="1" custLinFactNeighborX="880" custLinFactNeighborY="106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6117E-C97B-42D7-B19E-7DA35E1D1635}" type="presOf" srcId="{647DFF1F-6C43-4311-A379-BFA7240E8FAC}" destId="{4AE57D80-4385-45AE-ACDC-5B846C1DA176}" srcOrd="0" destOrd="0" presId="urn:microsoft.com/office/officeart/2005/8/layout/vList2"/>
    <dgm:cxn modelId="{3F0B5F5B-9452-44E4-8196-E68E728CC1CD}" type="presOf" srcId="{4F32D361-BC4C-42ED-A955-8450379B2086}" destId="{2326E6E1-0458-4435-90A1-A01AE2BCBAB8}" srcOrd="0" destOrd="0" presId="urn:microsoft.com/office/officeart/2005/8/layout/vList2"/>
    <dgm:cxn modelId="{0A054AF2-4DF0-455C-9CCB-135D02EA3C30}" srcId="{647DFF1F-6C43-4311-A379-BFA7240E8FAC}" destId="{4F32D361-BC4C-42ED-A955-8450379B2086}" srcOrd="0" destOrd="0" parTransId="{D1EDFCE6-B0C0-4DDB-861E-E0864FE5ECB7}" sibTransId="{819FAD7F-E20E-423E-963C-C6437591BBA1}"/>
    <dgm:cxn modelId="{AEF42F15-07AA-401A-BDE5-A52A64DA3FA1}" type="presParOf" srcId="{4AE57D80-4385-45AE-ACDC-5B846C1DA176}" destId="{2326E6E1-0458-4435-90A1-A01AE2BCBA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9889301-15EB-4B1A-8D31-42658D36D5B0}" type="doc">
      <dgm:prSet loTypeId="urn:microsoft.com/office/officeart/2005/8/layout/chevron1" loCatId="process" qsTypeId="urn:microsoft.com/office/officeart/2005/8/quickstyle/3d4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45CC4C89-9DF3-40C5-838B-1C0C528B9418}">
      <dgm:prSet custT="1"/>
      <dgm:spPr/>
      <dgm:t>
        <a:bodyPr/>
        <a:lstStyle/>
        <a:p>
          <a:pPr rtl="0"/>
          <a:r>
            <a:rPr lang="ru-RU" sz="3200" b="1" dirty="0" smtClean="0"/>
            <a:t>Рекламная пауза</a:t>
          </a:r>
          <a:endParaRPr lang="ru-RU" sz="3200" dirty="0"/>
        </a:p>
      </dgm:t>
    </dgm:pt>
    <dgm:pt modelId="{C57AA785-6C2A-44E5-8368-32B17EFAA445}" type="parTrans" cxnId="{B7570B45-EBF3-4E4F-B020-B4EE580B4E82}">
      <dgm:prSet/>
      <dgm:spPr/>
      <dgm:t>
        <a:bodyPr/>
        <a:lstStyle/>
        <a:p>
          <a:endParaRPr lang="ru-RU" sz="3200"/>
        </a:p>
      </dgm:t>
    </dgm:pt>
    <dgm:pt modelId="{2EA7DF45-578B-400B-87A0-A20F301070BA}" type="sibTrans" cxnId="{B7570B45-EBF3-4E4F-B020-B4EE580B4E82}">
      <dgm:prSet/>
      <dgm:spPr/>
      <dgm:t>
        <a:bodyPr/>
        <a:lstStyle/>
        <a:p>
          <a:endParaRPr lang="ru-RU" sz="3200"/>
        </a:p>
      </dgm:t>
    </dgm:pt>
    <dgm:pt modelId="{B939912D-221E-4D8D-AD3B-DBB313D56D42}" type="pres">
      <dgm:prSet presAssocID="{89889301-15EB-4B1A-8D31-42658D36D5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EFA7D-8F24-4BC3-8D20-B9C7B3BE5ED7}" type="pres">
      <dgm:prSet presAssocID="{45CC4C89-9DF3-40C5-838B-1C0C528B9418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E2209-1AAA-4C6B-9671-1E64B0E36C9F}" type="presOf" srcId="{45CC4C89-9DF3-40C5-838B-1C0C528B9418}" destId="{89AEFA7D-8F24-4BC3-8D20-B9C7B3BE5ED7}" srcOrd="0" destOrd="0" presId="urn:microsoft.com/office/officeart/2005/8/layout/chevron1"/>
    <dgm:cxn modelId="{B7570B45-EBF3-4E4F-B020-B4EE580B4E82}" srcId="{89889301-15EB-4B1A-8D31-42658D36D5B0}" destId="{45CC4C89-9DF3-40C5-838B-1C0C528B9418}" srcOrd="0" destOrd="0" parTransId="{C57AA785-6C2A-44E5-8368-32B17EFAA445}" sibTransId="{2EA7DF45-578B-400B-87A0-A20F301070BA}"/>
    <dgm:cxn modelId="{222F995C-2B32-4711-A68B-2C64CB31264D}" type="presOf" srcId="{89889301-15EB-4B1A-8D31-42658D36D5B0}" destId="{B939912D-221E-4D8D-AD3B-DBB313D56D42}" srcOrd="0" destOrd="0" presId="urn:microsoft.com/office/officeart/2005/8/layout/chevron1"/>
    <dgm:cxn modelId="{C0C54B59-DF4E-440F-9728-713FB6DD1256}" type="presParOf" srcId="{B939912D-221E-4D8D-AD3B-DBB313D56D42}" destId="{89AEFA7D-8F24-4BC3-8D20-B9C7B3BE5ED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0E4894EE-B45A-46F4-937E-33B93D5F008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F0893FBB-6915-4910-AFEA-17A9E1851B17}">
      <dgm:prSet/>
      <dgm:spPr/>
      <dgm:t>
        <a:bodyPr/>
        <a:lstStyle/>
        <a:p>
          <a:pPr rtl="0"/>
          <a:r>
            <a:rPr lang="ru-RU" b="1" dirty="0" smtClean="0"/>
            <a:t>Ученик 1. Чтоб успешно развиваться,</a:t>
          </a:r>
          <a:endParaRPr lang="ru-RU" b="1" dirty="0"/>
        </a:p>
      </dgm:t>
    </dgm:pt>
    <dgm:pt modelId="{628243AD-9FA8-40FE-9826-253A79E3705A}" type="parTrans" cxnId="{52EABB12-3EA1-4B8F-8268-A7BD2D464B18}">
      <dgm:prSet/>
      <dgm:spPr/>
      <dgm:t>
        <a:bodyPr/>
        <a:lstStyle/>
        <a:p>
          <a:endParaRPr lang="ru-RU"/>
        </a:p>
      </dgm:t>
    </dgm:pt>
    <dgm:pt modelId="{0DFF7F4A-D344-47F8-9405-3C841B949B76}" type="sibTrans" cxnId="{52EABB12-3EA1-4B8F-8268-A7BD2D464B18}">
      <dgm:prSet/>
      <dgm:spPr/>
      <dgm:t>
        <a:bodyPr/>
        <a:lstStyle/>
        <a:p>
          <a:endParaRPr lang="ru-RU"/>
        </a:p>
      </dgm:t>
    </dgm:pt>
    <dgm:pt modelId="{5370A03C-C579-4C62-B566-43EF2526258A}">
      <dgm:prSet/>
      <dgm:spPr/>
      <dgm:t>
        <a:bodyPr/>
        <a:lstStyle/>
        <a:p>
          <a:pPr rtl="0"/>
          <a:r>
            <a:rPr lang="ru-RU" b="1" dirty="0" smtClean="0"/>
            <a:t>Нужно спортом заниматься.</a:t>
          </a:r>
          <a:endParaRPr lang="ru-RU" b="1" dirty="0"/>
        </a:p>
      </dgm:t>
    </dgm:pt>
    <dgm:pt modelId="{79817039-3299-4A54-80B5-08BE27B507F3}" type="parTrans" cxnId="{E79022A5-A72D-4B90-894B-AC8D9EA45FB0}">
      <dgm:prSet/>
      <dgm:spPr/>
      <dgm:t>
        <a:bodyPr/>
        <a:lstStyle/>
        <a:p>
          <a:endParaRPr lang="ru-RU"/>
        </a:p>
      </dgm:t>
    </dgm:pt>
    <dgm:pt modelId="{E2BD2F07-1967-4A07-91A7-9C58C001E2EC}" type="sibTrans" cxnId="{E79022A5-A72D-4B90-894B-AC8D9EA45FB0}">
      <dgm:prSet/>
      <dgm:spPr/>
      <dgm:t>
        <a:bodyPr/>
        <a:lstStyle/>
        <a:p>
          <a:endParaRPr lang="ru-RU"/>
        </a:p>
      </dgm:t>
    </dgm:pt>
    <dgm:pt modelId="{47779CAF-D657-48EE-9806-7EA1441BF6B4}">
      <dgm:prSet/>
      <dgm:spPr/>
      <dgm:t>
        <a:bodyPr/>
        <a:lstStyle/>
        <a:p>
          <a:pPr rtl="0"/>
          <a:r>
            <a:rPr lang="ru-RU" b="1" dirty="0" smtClean="0"/>
            <a:t>Ученик 2. От занятий физкультурой</a:t>
          </a:r>
          <a:endParaRPr lang="ru-RU" b="1" dirty="0"/>
        </a:p>
      </dgm:t>
    </dgm:pt>
    <dgm:pt modelId="{980E5813-9863-43E4-9B48-FEE3E7364B90}" type="parTrans" cxnId="{87CE4BFB-D650-46F8-ADFF-FDDFD76DB0B2}">
      <dgm:prSet/>
      <dgm:spPr/>
      <dgm:t>
        <a:bodyPr/>
        <a:lstStyle/>
        <a:p>
          <a:endParaRPr lang="ru-RU"/>
        </a:p>
      </dgm:t>
    </dgm:pt>
    <dgm:pt modelId="{4CE9F02D-CA28-4D30-BA3C-79C6C4AD8F61}" type="sibTrans" cxnId="{87CE4BFB-D650-46F8-ADFF-FDDFD76DB0B2}">
      <dgm:prSet/>
      <dgm:spPr/>
      <dgm:t>
        <a:bodyPr/>
        <a:lstStyle/>
        <a:p>
          <a:endParaRPr lang="ru-RU"/>
        </a:p>
      </dgm:t>
    </dgm:pt>
    <dgm:pt modelId="{F96716F0-1FFC-499A-90E2-0F71AF798C89}">
      <dgm:prSet/>
      <dgm:spPr/>
      <dgm:t>
        <a:bodyPr/>
        <a:lstStyle/>
        <a:p>
          <a:pPr rtl="0"/>
          <a:r>
            <a:rPr lang="ru-RU" b="1" smtClean="0"/>
            <a:t>Будет стройная фигура.</a:t>
          </a:r>
          <a:endParaRPr lang="ru-RU" b="1"/>
        </a:p>
      </dgm:t>
    </dgm:pt>
    <dgm:pt modelId="{6347241B-A2A0-4B00-AF7F-ECBFC47BEF94}" type="parTrans" cxnId="{6B09D014-BD0C-458D-B2C1-9CBEF1BF6DF3}">
      <dgm:prSet/>
      <dgm:spPr/>
      <dgm:t>
        <a:bodyPr/>
        <a:lstStyle/>
        <a:p>
          <a:endParaRPr lang="ru-RU"/>
        </a:p>
      </dgm:t>
    </dgm:pt>
    <dgm:pt modelId="{CAEC8C36-3D70-4D08-ABBD-24A7221FD7A9}" type="sibTrans" cxnId="{6B09D014-BD0C-458D-B2C1-9CBEF1BF6DF3}">
      <dgm:prSet/>
      <dgm:spPr/>
      <dgm:t>
        <a:bodyPr/>
        <a:lstStyle/>
        <a:p>
          <a:endParaRPr lang="ru-RU"/>
        </a:p>
      </dgm:t>
    </dgm:pt>
    <dgm:pt modelId="{6C4184BF-766B-4FC7-8DA4-4D1BE37D6F63}">
      <dgm:prSet/>
      <dgm:spPr/>
      <dgm:t>
        <a:bodyPr/>
        <a:lstStyle/>
        <a:p>
          <a:pPr rtl="0"/>
          <a:r>
            <a:rPr lang="ru-RU" b="1" dirty="0" smtClean="0"/>
            <a:t>Ученик 3. Нам полезно без сомненья,</a:t>
          </a:r>
          <a:endParaRPr lang="ru-RU" b="1" dirty="0"/>
        </a:p>
      </dgm:t>
    </dgm:pt>
    <dgm:pt modelId="{255376D9-85EC-4BEF-AAD5-E318000B7E74}" type="parTrans" cxnId="{7E6C794E-1476-472E-A604-18464B00C834}">
      <dgm:prSet/>
      <dgm:spPr/>
      <dgm:t>
        <a:bodyPr/>
        <a:lstStyle/>
        <a:p>
          <a:endParaRPr lang="ru-RU"/>
        </a:p>
      </dgm:t>
    </dgm:pt>
    <dgm:pt modelId="{851A297F-B22E-4761-820E-04FB62F05EB9}" type="sibTrans" cxnId="{7E6C794E-1476-472E-A604-18464B00C834}">
      <dgm:prSet/>
      <dgm:spPr/>
      <dgm:t>
        <a:bodyPr/>
        <a:lstStyle/>
        <a:p>
          <a:endParaRPr lang="ru-RU"/>
        </a:p>
      </dgm:t>
    </dgm:pt>
    <dgm:pt modelId="{2CC1D4D0-34BC-498E-88D4-7B98250F19DC}">
      <dgm:prSet/>
      <dgm:spPr/>
      <dgm:t>
        <a:bodyPr/>
        <a:lstStyle/>
        <a:p>
          <a:pPr rtl="0"/>
          <a:r>
            <a:rPr lang="ru-RU" b="1" smtClean="0"/>
            <a:t>Все, что связано с движеньем.</a:t>
          </a:r>
          <a:endParaRPr lang="ru-RU" b="1"/>
        </a:p>
      </dgm:t>
    </dgm:pt>
    <dgm:pt modelId="{9F9CA94E-CF4F-4AB8-A25A-6BA97F987DD4}" type="parTrans" cxnId="{8300AA6F-1C3C-4480-ACEF-4821E1B6D77D}">
      <dgm:prSet/>
      <dgm:spPr/>
      <dgm:t>
        <a:bodyPr/>
        <a:lstStyle/>
        <a:p>
          <a:endParaRPr lang="ru-RU"/>
        </a:p>
      </dgm:t>
    </dgm:pt>
    <dgm:pt modelId="{25E7FE4D-3416-42DA-B473-3A4C7D3B6508}" type="sibTrans" cxnId="{8300AA6F-1C3C-4480-ACEF-4821E1B6D77D}">
      <dgm:prSet/>
      <dgm:spPr/>
      <dgm:t>
        <a:bodyPr/>
        <a:lstStyle/>
        <a:p>
          <a:endParaRPr lang="ru-RU"/>
        </a:p>
      </dgm:t>
    </dgm:pt>
    <dgm:pt modelId="{B1291B67-1B6C-4542-A81E-1C4BEBAB1C39}">
      <dgm:prSet/>
      <dgm:spPr/>
      <dgm:t>
        <a:bodyPr/>
        <a:lstStyle/>
        <a:p>
          <a:pPr rtl="0"/>
          <a:r>
            <a:rPr lang="ru-RU" b="1" dirty="0" smtClean="0"/>
            <a:t>Ученик 4. Вот поэтому ребятки,</a:t>
          </a:r>
          <a:endParaRPr lang="ru-RU" b="1" dirty="0"/>
        </a:p>
      </dgm:t>
    </dgm:pt>
    <dgm:pt modelId="{94972559-3D9B-4366-8589-0AF9BEC419E8}" type="parTrans" cxnId="{15162FC7-389C-4769-9BCE-93A00522EEC8}">
      <dgm:prSet/>
      <dgm:spPr/>
      <dgm:t>
        <a:bodyPr/>
        <a:lstStyle/>
        <a:p>
          <a:endParaRPr lang="ru-RU"/>
        </a:p>
      </dgm:t>
    </dgm:pt>
    <dgm:pt modelId="{29CE7E1E-71E1-4185-B113-BA3EFF16B35C}" type="sibTrans" cxnId="{15162FC7-389C-4769-9BCE-93A00522EEC8}">
      <dgm:prSet/>
      <dgm:spPr/>
      <dgm:t>
        <a:bodyPr/>
        <a:lstStyle/>
        <a:p>
          <a:endParaRPr lang="ru-RU"/>
        </a:p>
      </dgm:t>
    </dgm:pt>
    <dgm:pt modelId="{10CED151-EC1F-4834-959D-4D62645BC41E}">
      <dgm:prSet/>
      <dgm:spPr/>
      <dgm:t>
        <a:bodyPr/>
        <a:lstStyle/>
        <a:p>
          <a:pPr rtl="0"/>
          <a:r>
            <a:rPr lang="ru-RU" b="1" smtClean="0"/>
            <a:t>Будем делать мы зарядку.</a:t>
          </a:r>
          <a:endParaRPr lang="ru-RU" b="1"/>
        </a:p>
      </dgm:t>
    </dgm:pt>
    <dgm:pt modelId="{B79E0CC5-43F6-4BD0-9D25-1C5732B79DC5}" type="parTrans" cxnId="{D5C623F6-9971-4607-8DA7-74D15D6AD857}">
      <dgm:prSet/>
      <dgm:spPr/>
      <dgm:t>
        <a:bodyPr/>
        <a:lstStyle/>
        <a:p>
          <a:endParaRPr lang="ru-RU"/>
        </a:p>
      </dgm:t>
    </dgm:pt>
    <dgm:pt modelId="{8FB3A576-879B-4E28-9F22-4174B35B2271}" type="sibTrans" cxnId="{D5C623F6-9971-4607-8DA7-74D15D6AD857}">
      <dgm:prSet/>
      <dgm:spPr/>
      <dgm:t>
        <a:bodyPr/>
        <a:lstStyle/>
        <a:p>
          <a:endParaRPr lang="ru-RU"/>
        </a:p>
      </dgm:t>
    </dgm:pt>
    <dgm:pt modelId="{3C335D29-0A64-43D9-927F-91A9F27705EF}">
      <dgm:prSet/>
      <dgm:spPr/>
      <dgm:t>
        <a:bodyPr/>
        <a:lstStyle/>
        <a:p>
          <a:pPr rtl="0"/>
          <a:r>
            <a:rPr lang="ru-RU" b="1" smtClean="0"/>
            <a:t>Ученик 5. Движение сжигает излишний адреналин и уменьшает стрессы.</a:t>
          </a:r>
          <a:endParaRPr lang="ru-RU" b="1"/>
        </a:p>
      </dgm:t>
    </dgm:pt>
    <dgm:pt modelId="{48B8E4C9-3C3C-4B5E-B7EB-09D22D38D667}" type="parTrans" cxnId="{3E1F9698-9389-4283-8C6D-BDC7FF29378C}">
      <dgm:prSet/>
      <dgm:spPr/>
      <dgm:t>
        <a:bodyPr/>
        <a:lstStyle/>
        <a:p>
          <a:endParaRPr lang="ru-RU"/>
        </a:p>
      </dgm:t>
    </dgm:pt>
    <dgm:pt modelId="{FD00D503-B693-40C4-9DE4-4ED8322A800C}" type="sibTrans" cxnId="{3E1F9698-9389-4283-8C6D-BDC7FF29378C}">
      <dgm:prSet/>
      <dgm:spPr/>
      <dgm:t>
        <a:bodyPr/>
        <a:lstStyle/>
        <a:p>
          <a:endParaRPr lang="ru-RU"/>
        </a:p>
      </dgm:t>
    </dgm:pt>
    <dgm:pt modelId="{7C81305B-380A-486A-950F-00DFFB4102EB}">
      <dgm:prSet/>
      <dgm:spPr/>
      <dgm:t>
        <a:bodyPr/>
        <a:lstStyle/>
        <a:p>
          <a:pPr rtl="0"/>
          <a:r>
            <a:rPr lang="ru-RU" b="1" smtClean="0"/>
            <a:t>Ученик 6. Движение – это энергия.</a:t>
          </a:r>
          <a:endParaRPr lang="ru-RU" b="1"/>
        </a:p>
      </dgm:t>
    </dgm:pt>
    <dgm:pt modelId="{32DF7243-5AB2-4E46-ACB9-21DB327C4DED}" type="parTrans" cxnId="{A237FB8E-27DE-42B1-B319-49971FB589DA}">
      <dgm:prSet/>
      <dgm:spPr/>
      <dgm:t>
        <a:bodyPr/>
        <a:lstStyle/>
        <a:p>
          <a:endParaRPr lang="ru-RU"/>
        </a:p>
      </dgm:t>
    </dgm:pt>
    <dgm:pt modelId="{9D05CD0E-0F84-4289-AC16-8A114B98F0C9}" type="sibTrans" cxnId="{A237FB8E-27DE-42B1-B319-49971FB589DA}">
      <dgm:prSet/>
      <dgm:spPr/>
      <dgm:t>
        <a:bodyPr/>
        <a:lstStyle/>
        <a:p>
          <a:endParaRPr lang="ru-RU"/>
        </a:p>
      </dgm:t>
    </dgm:pt>
    <dgm:pt modelId="{3C06A1D1-A252-4807-B9CF-62C1BD532C3A}">
      <dgm:prSet/>
      <dgm:spPr/>
      <dgm:t>
        <a:bodyPr/>
        <a:lstStyle/>
        <a:p>
          <a:pPr rtl="0"/>
          <a:r>
            <a:rPr lang="ru-RU" b="1" smtClean="0"/>
            <a:t>Ученик 7. Движение – это красота, молодость, сила!</a:t>
          </a:r>
          <a:endParaRPr lang="ru-RU" b="1"/>
        </a:p>
      </dgm:t>
    </dgm:pt>
    <dgm:pt modelId="{64C67EDE-D2C9-40CD-9800-6317E5058F1A}" type="parTrans" cxnId="{498F4EA4-87E0-4BDD-9FC6-A735D30572AA}">
      <dgm:prSet/>
      <dgm:spPr/>
      <dgm:t>
        <a:bodyPr/>
        <a:lstStyle/>
        <a:p>
          <a:endParaRPr lang="ru-RU"/>
        </a:p>
      </dgm:t>
    </dgm:pt>
    <dgm:pt modelId="{152BCC34-01F2-4A80-8058-4745427D63CF}" type="sibTrans" cxnId="{498F4EA4-87E0-4BDD-9FC6-A735D30572AA}">
      <dgm:prSet/>
      <dgm:spPr/>
      <dgm:t>
        <a:bodyPr/>
        <a:lstStyle/>
        <a:p>
          <a:endParaRPr lang="ru-RU"/>
        </a:p>
      </dgm:t>
    </dgm:pt>
    <dgm:pt modelId="{31B23A5B-AA85-4735-B739-86A16C307BC2}">
      <dgm:prSet/>
      <dgm:spPr/>
      <dgm:t>
        <a:bodyPr/>
        <a:lstStyle/>
        <a:p>
          <a:pPr rtl="0"/>
          <a:r>
            <a:rPr lang="ru-RU" b="1" dirty="0" smtClean="0"/>
            <a:t>Ученик 8. Не лежи, не сиди – прыгай, бегай и ходи.</a:t>
          </a:r>
          <a:endParaRPr lang="ru-RU" b="1" dirty="0"/>
        </a:p>
      </dgm:t>
    </dgm:pt>
    <dgm:pt modelId="{BF3ECE27-08DF-40EF-9754-1B6A09BACCA0}" type="parTrans" cxnId="{48F14E4A-FE4C-4583-A993-A4648D52C843}">
      <dgm:prSet/>
      <dgm:spPr/>
      <dgm:t>
        <a:bodyPr/>
        <a:lstStyle/>
        <a:p>
          <a:endParaRPr lang="ru-RU"/>
        </a:p>
      </dgm:t>
    </dgm:pt>
    <dgm:pt modelId="{6FB9A5B9-CF8D-40D7-9751-6E30BFDC20E7}" type="sibTrans" cxnId="{48F14E4A-FE4C-4583-A993-A4648D52C843}">
      <dgm:prSet/>
      <dgm:spPr/>
      <dgm:t>
        <a:bodyPr/>
        <a:lstStyle/>
        <a:p>
          <a:endParaRPr lang="ru-RU"/>
        </a:p>
      </dgm:t>
    </dgm:pt>
    <dgm:pt modelId="{E55A35C5-4256-45BE-9B5B-5D8AE7267260}">
      <dgm:prSet/>
      <dgm:spPr/>
      <dgm:t>
        <a:bodyPr/>
        <a:lstStyle/>
        <a:p>
          <a:pPr rtl="0"/>
          <a:r>
            <a:rPr lang="ru-RU" b="1" smtClean="0"/>
            <a:t>Ученик 9. Будешь ты тогда толковым…</a:t>
          </a:r>
          <a:endParaRPr lang="ru-RU" b="1"/>
        </a:p>
      </dgm:t>
    </dgm:pt>
    <dgm:pt modelId="{3B554A42-7016-4381-9EC3-022654E504FD}" type="parTrans" cxnId="{90F97A8E-60A6-453B-AB2C-F38F87A7E272}">
      <dgm:prSet/>
      <dgm:spPr/>
      <dgm:t>
        <a:bodyPr/>
        <a:lstStyle/>
        <a:p>
          <a:endParaRPr lang="ru-RU"/>
        </a:p>
      </dgm:t>
    </dgm:pt>
    <dgm:pt modelId="{094F7931-F17C-4623-A0D2-9D1F4CD27C13}" type="sibTrans" cxnId="{90F97A8E-60A6-453B-AB2C-F38F87A7E272}">
      <dgm:prSet/>
      <dgm:spPr/>
      <dgm:t>
        <a:bodyPr/>
        <a:lstStyle/>
        <a:p>
          <a:endParaRPr lang="ru-RU"/>
        </a:p>
      </dgm:t>
    </dgm:pt>
    <dgm:pt modelId="{D2D10675-34C7-45AE-BD9C-B6FD50A8523C}">
      <dgm:prSet/>
      <dgm:spPr/>
      <dgm:t>
        <a:bodyPr/>
        <a:lstStyle/>
        <a:p>
          <a:pPr rtl="0"/>
          <a:r>
            <a:rPr lang="ru-RU" b="1" smtClean="0"/>
            <a:t>Вместе. И красивым, и здоровым!</a:t>
          </a:r>
          <a:endParaRPr lang="ru-RU" b="1"/>
        </a:p>
      </dgm:t>
    </dgm:pt>
    <dgm:pt modelId="{4C0E234C-D0ED-4E1E-B5A7-C5302F097125}" type="parTrans" cxnId="{933EEAD9-603C-4261-8A47-2D2E614D61A8}">
      <dgm:prSet/>
      <dgm:spPr/>
      <dgm:t>
        <a:bodyPr/>
        <a:lstStyle/>
        <a:p>
          <a:endParaRPr lang="ru-RU"/>
        </a:p>
      </dgm:t>
    </dgm:pt>
    <dgm:pt modelId="{1C754E8F-E689-4545-A25B-DA960E91C2C4}" type="sibTrans" cxnId="{933EEAD9-603C-4261-8A47-2D2E614D61A8}">
      <dgm:prSet/>
      <dgm:spPr/>
      <dgm:t>
        <a:bodyPr/>
        <a:lstStyle/>
        <a:p>
          <a:endParaRPr lang="ru-RU"/>
        </a:p>
      </dgm:t>
    </dgm:pt>
    <dgm:pt modelId="{80B05159-0C7A-44AC-A6CD-5B66A6D6D122}" type="pres">
      <dgm:prSet presAssocID="{0E4894EE-B45A-46F4-937E-33B93D5F00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D64CA-5A3B-4984-B1B0-52DC333EF037}" type="pres">
      <dgm:prSet presAssocID="{F0893FBB-6915-4910-AFEA-17A9E1851B17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454E8-2933-43F8-A69C-859B3E52317C}" type="pres">
      <dgm:prSet presAssocID="{0DFF7F4A-D344-47F8-9405-3C841B949B76}" presName="spacer" presStyleCnt="0"/>
      <dgm:spPr/>
    </dgm:pt>
    <dgm:pt modelId="{07B3915D-D873-4417-B82F-9F26D9303889}" type="pres">
      <dgm:prSet presAssocID="{5370A03C-C579-4C62-B566-43EF2526258A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6FFD1-13BC-461C-B39C-71000875CE96}" type="pres">
      <dgm:prSet presAssocID="{E2BD2F07-1967-4A07-91A7-9C58C001E2EC}" presName="spacer" presStyleCnt="0"/>
      <dgm:spPr/>
    </dgm:pt>
    <dgm:pt modelId="{D7C0C4EC-A876-40CA-8257-845C5D086E95}" type="pres">
      <dgm:prSet presAssocID="{47779CAF-D657-48EE-9806-7EA1441BF6B4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008E3-8407-423F-B7A0-AEE06CD3990A}" type="pres">
      <dgm:prSet presAssocID="{4CE9F02D-CA28-4D30-BA3C-79C6C4AD8F61}" presName="spacer" presStyleCnt="0"/>
      <dgm:spPr/>
    </dgm:pt>
    <dgm:pt modelId="{8CA8AF46-B612-496A-A3CD-3344CB612D17}" type="pres">
      <dgm:prSet presAssocID="{F96716F0-1FFC-499A-90E2-0F71AF798C89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5ABD9-D762-46B7-89B8-32318CA22836}" type="pres">
      <dgm:prSet presAssocID="{CAEC8C36-3D70-4D08-ABBD-24A7221FD7A9}" presName="spacer" presStyleCnt="0"/>
      <dgm:spPr/>
    </dgm:pt>
    <dgm:pt modelId="{F53FF964-65EF-498F-8AD8-45007B011129}" type="pres">
      <dgm:prSet presAssocID="{6C4184BF-766B-4FC7-8DA4-4D1BE37D6F63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D9FD2-E0A1-4BF0-B5B7-253FD119C5E9}" type="pres">
      <dgm:prSet presAssocID="{851A297F-B22E-4761-820E-04FB62F05EB9}" presName="spacer" presStyleCnt="0"/>
      <dgm:spPr/>
    </dgm:pt>
    <dgm:pt modelId="{79120D3C-8EC2-4C63-9CD0-85637E24664F}" type="pres">
      <dgm:prSet presAssocID="{2CC1D4D0-34BC-498E-88D4-7B98250F19DC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657A7-4C67-477F-90C6-8801D2D0DBFF}" type="pres">
      <dgm:prSet presAssocID="{25E7FE4D-3416-42DA-B473-3A4C7D3B6508}" presName="spacer" presStyleCnt="0"/>
      <dgm:spPr/>
    </dgm:pt>
    <dgm:pt modelId="{82D8A5C6-F28D-4601-8287-C4A63DB02CA8}" type="pres">
      <dgm:prSet presAssocID="{B1291B67-1B6C-4542-A81E-1C4BEBAB1C39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5F93-93FB-4C87-BC8D-1EFFB6283792}" type="pres">
      <dgm:prSet presAssocID="{29CE7E1E-71E1-4185-B113-BA3EFF16B35C}" presName="spacer" presStyleCnt="0"/>
      <dgm:spPr/>
    </dgm:pt>
    <dgm:pt modelId="{55EE9A9C-473D-436F-BF24-F82CA37B789A}" type="pres">
      <dgm:prSet presAssocID="{10CED151-EC1F-4834-959D-4D62645BC41E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E6DA1-577C-423D-BF08-69ADA6999C1C}" type="pres">
      <dgm:prSet presAssocID="{8FB3A576-879B-4E28-9F22-4174B35B2271}" presName="spacer" presStyleCnt="0"/>
      <dgm:spPr/>
    </dgm:pt>
    <dgm:pt modelId="{22F2464F-4D62-4A64-954F-F8993EE52678}" type="pres">
      <dgm:prSet presAssocID="{3C335D29-0A64-43D9-927F-91A9F27705EF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538D7-A223-4320-8B20-94346A50442E}" type="pres">
      <dgm:prSet presAssocID="{FD00D503-B693-40C4-9DE4-4ED8322A800C}" presName="spacer" presStyleCnt="0"/>
      <dgm:spPr/>
    </dgm:pt>
    <dgm:pt modelId="{697BF04F-865D-4C33-AB0A-2990836FD675}" type="pres">
      <dgm:prSet presAssocID="{7C81305B-380A-486A-950F-00DFFB4102EB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BD5F4-3B94-4D5A-9E5E-2CEE4E94F8CE}" type="pres">
      <dgm:prSet presAssocID="{9D05CD0E-0F84-4289-AC16-8A114B98F0C9}" presName="spacer" presStyleCnt="0"/>
      <dgm:spPr/>
    </dgm:pt>
    <dgm:pt modelId="{87D3C18B-1A9A-4D76-8B28-274135F700D4}" type="pres">
      <dgm:prSet presAssocID="{3C06A1D1-A252-4807-B9CF-62C1BD532C3A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4E01-86F4-4A31-B9C1-CE9173322A4C}" type="pres">
      <dgm:prSet presAssocID="{152BCC34-01F2-4A80-8058-4745427D63CF}" presName="spacer" presStyleCnt="0"/>
      <dgm:spPr/>
    </dgm:pt>
    <dgm:pt modelId="{2A73629B-4CE8-4C38-8F02-57C973CE3953}" type="pres">
      <dgm:prSet presAssocID="{31B23A5B-AA85-4735-B739-86A16C307BC2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D741D-D298-43BD-84EE-9C21FA5FFED4}" type="pres">
      <dgm:prSet presAssocID="{6FB9A5B9-CF8D-40D7-9751-6E30BFDC20E7}" presName="spacer" presStyleCnt="0"/>
      <dgm:spPr/>
    </dgm:pt>
    <dgm:pt modelId="{D24D92D3-95F0-437E-8D50-E8C15364DD9A}" type="pres">
      <dgm:prSet presAssocID="{E55A35C5-4256-45BE-9B5B-5D8AE7267260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C6F3-B019-43F3-8BD1-D0BEB1022619}" type="pres">
      <dgm:prSet presAssocID="{094F7931-F17C-4623-A0D2-9D1F4CD27C13}" presName="spacer" presStyleCnt="0"/>
      <dgm:spPr/>
    </dgm:pt>
    <dgm:pt modelId="{C7E37547-D324-4429-AC33-470E5A183586}" type="pres">
      <dgm:prSet presAssocID="{D2D10675-34C7-45AE-BD9C-B6FD50A8523C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623F6-9971-4607-8DA7-74D15D6AD857}" srcId="{0E4894EE-B45A-46F4-937E-33B93D5F0087}" destId="{10CED151-EC1F-4834-959D-4D62645BC41E}" srcOrd="7" destOrd="0" parTransId="{B79E0CC5-43F6-4BD0-9D25-1C5732B79DC5}" sibTransId="{8FB3A576-879B-4E28-9F22-4174B35B2271}"/>
    <dgm:cxn modelId="{90F97A8E-60A6-453B-AB2C-F38F87A7E272}" srcId="{0E4894EE-B45A-46F4-937E-33B93D5F0087}" destId="{E55A35C5-4256-45BE-9B5B-5D8AE7267260}" srcOrd="12" destOrd="0" parTransId="{3B554A42-7016-4381-9EC3-022654E504FD}" sibTransId="{094F7931-F17C-4623-A0D2-9D1F4CD27C13}"/>
    <dgm:cxn modelId="{6B09D014-BD0C-458D-B2C1-9CBEF1BF6DF3}" srcId="{0E4894EE-B45A-46F4-937E-33B93D5F0087}" destId="{F96716F0-1FFC-499A-90E2-0F71AF798C89}" srcOrd="3" destOrd="0" parTransId="{6347241B-A2A0-4B00-AF7F-ECBFC47BEF94}" sibTransId="{CAEC8C36-3D70-4D08-ABBD-24A7221FD7A9}"/>
    <dgm:cxn modelId="{F672F4B5-2A96-4E2A-A2B8-50FDD450EA88}" type="presOf" srcId="{3C06A1D1-A252-4807-B9CF-62C1BD532C3A}" destId="{87D3C18B-1A9A-4D76-8B28-274135F700D4}" srcOrd="0" destOrd="0" presId="urn:microsoft.com/office/officeart/2005/8/layout/vList2"/>
    <dgm:cxn modelId="{39B5598E-6DBA-4843-A8EE-3CE54C3800F1}" type="presOf" srcId="{47779CAF-D657-48EE-9806-7EA1441BF6B4}" destId="{D7C0C4EC-A876-40CA-8257-845C5D086E95}" srcOrd="0" destOrd="0" presId="urn:microsoft.com/office/officeart/2005/8/layout/vList2"/>
    <dgm:cxn modelId="{0BCC60F4-9CF2-4CD3-8973-FD52567D1A8B}" type="presOf" srcId="{6C4184BF-766B-4FC7-8DA4-4D1BE37D6F63}" destId="{F53FF964-65EF-498F-8AD8-45007B011129}" srcOrd="0" destOrd="0" presId="urn:microsoft.com/office/officeart/2005/8/layout/vList2"/>
    <dgm:cxn modelId="{85DC3DEC-FA0B-4B16-9BEF-C3EBB00BC002}" type="presOf" srcId="{D2D10675-34C7-45AE-BD9C-B6FD50A8523C}" destId="{C7E37547-D324-4429-AC33-470E5A183586}" srcOrd="0" destOrd="0" presId="urn:microsoft.com/office/officeart/2005/8/layout/vList2"/>
    <dgm:cxn modelId="{2BEA786C-FFF7-4A02-ADBE-9360DC330DFA}" type="presOf" srcId="{F0893FBB-6915-4910-AFEA-17A9E1851B17}" destId="{D06D64CA-5A3B-4984-B1B0-52DC333EF037}" srcOrd="0" destOrd="0" presId="urn:microsoft.com/office/officeart/2005/8/layout/vList2"/>
    <dgm:cxn modelId="{64AC1E07-18CC-4E11-9ACA-06DBE8B6A456}" type="presOf" srcId="{3C335D29-0A64-43D9-927F-91A9F27705EF}" destId="{22F2464F-4D62-4A64-954F-F8993EE52678}" srcOrd="0" destOrd="0" presId="urn:microsoft.com/office/officeart/2005/8/layout/vList2"/>
    <dgm:cxn modelId="{498F4EA4-87E0-4BDD-9FC6-A735D30572AA}" srcId="{0E4894EE-B45A-46F4-937E-33B93D5F0087}" destId="{3C06A1D1-A252-4807-B9CF-62C1BD532C3A}" srcOrd="10" destOrd="0" parTransId="{64C67EDE-D2C9-40CD-9800-6317E5058F1A}" sibTransId="{152BCC34-01F2-4A80-8058-4745427D63CF}"/>
    <dgm:cxn modelId="{48F14E4A-FE4C-4583-A993-A4648D52C843}" srcId="{0E4894EE-B45A-46F4-937E-33B93D5F0087}" destId="{31B23A5B-AA85-4735-B739-86A16C307BC2}" srcOrd="11" destOrd="0" parTransId="{BF3ECE27-08DF-40EF-9754-1B6A09BACCA0}" sibTransId="{6FB9A5B9-CF8D-40D7-9751-6E30BFDC20E7}"/>
    <dgm:cxn modelId="{15162FC7-389C-4769-9BCE-93A00522EEC8}" srcId="{0E4894EE-B45A-46F4-937E-33B93D5F0087}" destId="{B1291B67-1B6C-4542-A81E-1C4BEBAB1C39}" srcOrd="6" destOrd="0" parTransId="{94972559-3D9B-4366-8589-0AF9BEC419E8}" sibTransId="{29CE7E1E-71E1-4185-B113-BA3EFF16B35C}"/>
    <dgm:cxn modelId="{3CC3A2D5-3F02-4471-8836-C002C1A4CD3E}" type="presOf" srcId="{5370A03C-C579-4C62-B566-43EF2526258A}" destId="{07B3915D-D873-4417-B82F-9F26D9303889}" srcOrd="0" destOrd="0" presId="urn:microsoft.com/office/officeart/2005/8/layout/vList2"/>
    <dgm:cxn modelId="{52EABB12-3EA1-4B8F-8268-A7BD2D464B18}" srcId="{0E4894EE-B45A-46F4-937E-33B93D5F0087}" destId="{F0893FBB-6915-4910-AFEA-17A9E1851B17}" srcOrd="0" destOrd="0" parTransId="{628243AD-9FA8-40FE-9826-253A79E3705A}" sibTransId="{0DFF7F4A-D344-47F8-9405-3C841B949B76}"/>
    <dgm:cxn modelId="{933EEAD9-603C-4261-8A47-2D2E614D61A8}" srcId="{0E4894EE-B45A-46F4-937E-33B93D5F0087}" destId="{D2D10675-34C7-45AE-BD9C-B6FD50A8523C}" srcOrd="13" destOrd="0" parTransId="{4C0E234C-D0ED-4E1E-B5A7-C5302F097125}" sibTransId="{1C754E8F-E689-4545-A25B-DA960E91C2C4}"/>
    <dgm:cxn modelId="{E7410739-D9B4-4395-ABE1-045DEAC1C7A0}" type="presOf" srcId="{7C81305B-380A-486A-950F-00DFFB4102EB}" destId="{697BF04F-865D-4C33-AB0A-2990836FD675}" srcOrd="0" destOrd="0" presId="urn:microsoft.com/office/officeart/2005/8/layout/vList2"/>
    <dgm:cxn modelId="{0F4D766E-74A1-49E3-A6EF-88D87FC73B4B}" type="presOf" srcId="{E55A35C5-4256-45BE-9B5B-5D8AE7267260}" destId="{D24D92D3-95F0-437E-8D50-E8C15364DD9A}" srcOrd="0" destOrd="0" presId="urn:microsoft.com/office/officeart/2005/8/layout/vList2"/>
    <dgm:cxn modelId="{8300AA6F-1C3C-4480-ACEF-4821E1B6D77D}" srcId="{0E4894EE-B45A-46F4-937E-33B93D5F0087}" destId="{2CC1D4D0-34BC-498E-88D4-7B98250F19DC}" srcOrd="5" destOrd="0" parTransId="{9F9CA94E-CF4F-4AB8-A25A-6BA97F987DD4}" sibTransId="{25E7FE4D-3416-42DA-B473-3A4C7D3B6508}"/>
    <dgm:cxn modelId="{303DF3B9-77A3-4145-A8AC-5AA16C96AEBD}" type="presOf" srcId="{2CC1D4D0-34BC-498E-88D4-7B98250F19DC}" destId="{79120D3C-8EC2-4C63-9CD0-85637E24664F}" srcOrd="0" destOrd="0" presId="urn:microsoft.com/office/officeart/2005/8/layout/vList2"/>
    <dgm:cxn modelId="{853805FC-A24E-4461-94ED-E7E9AEE3D01C}" type="presOf" srcId="{F96716F0-1FFC-499A-90E2-0F71AF798C89}" destId="{8CA8AF46-B612-496A-A3CD-3344CB612D17}" srcOrd="0" destOrd="0" presId="urn:microsoft.com/office/officeart/2005/8/layout/vList2"/>
    <dgm:cxn modelId="{30AEA8A4-8FEC-44B8-B7B0-4B8EBE3F1CC3}" type="presOf" srcId="{31B23A5B-AA85-4735-B739-86A16C307BC2}" destId="{2A73629B-4CE8-4C38-8F02-57C973CE3953}" srcOrd="0" destOrd="0" presId="urn:microsoft.com/office/officeart/2005/8/layout/vList2"/>
    <dgm:cxn modelId="{A237FB8E-27DE-42B1-B319-49971FB589DA}" srcId="{0E4894EE-B45A-46F4-937E-33B93D5F0087}" destId="{7C81305B-380A-486A-950F-00DFFB4102EB}" srcOrd="9" destOrd="0" parTransId="{32DF7243-5AB2-4E46-ACB9-21DB327C4DED}" sibTransId="{9D05CD0E-0F84-4289-AC16-8A114B98F0C9}"/>
    <dgm:cxn modelId="{BD02BAFD-9244-47DA-A2AD-18F87E581337}" type="presOf" srcId="{B1291B67-1B6C-4542-A81E-1C4BEBAB1C39}" destId="{82D8A5C6-F28D-4601-8287-C4A63DB02CA8}" srcOrd="0" destOrd="0" presId="urn:microsoft.com/office/officeart/2005/8/layout/vList2"/>
    <dgm:cxn modelId="{ED08A274-3545-49E8-998D-6BB0F1454B7A}" type="presOf" srcId="{10CED151-EC1F-4834-959D-4D62645BC41E}" destId="{55EE9A9C-473D-436F-BF24-F82CA37B789A}" srcOrd="0" destOrd="0" presId="urn:microsoft.com/office/officeart/2005/8/layout/vList2"/>
    <dgm:cxn modelId="{E79022A5-A72D-4B90-894B-AC8D9EA45FB0}" srcId="{0E4894EE-B45A-46F4-937E-33B93D5F0087}" destId="{5370A03C-C579-4C62-B566-43EF2526258A}" srcOrd="1" destOrd="0" parTransId="{79817039-3299-4A54-80B5-08BE27B507F3}" sibTransId="{E2BD2F07-1967-4A07-91A7-9C58C001E2EC}"/>
    <dgm:cxn modelId="{7E6C794E-1476-472E-A604-18464B00C834}" srcId="{0E4894EE-B45A-46F4-937E-33B93D5F0087}" destId="{6C4184BF-766B-4FC7-8DA4-4D1BE37D6F63}" srcOrd="4" destOrd="0" parTransId="{255376D9-85EC-4BEF-AAD5-E318000B7E74}" sibTransId="{851A297F-B22E-4761-820E-04FB62F05EB9}"/>
    <dgm:cxn modelId="{87CE4BFB-D650-46F8-ADFF-FDDFD76DB0B2}" srcId="{0E4894EE-B45A-46F4-937E-33B93D5F0087}" destId="{47779CAF-D657-48EE-9806-7EA1441BF6B4}" srcOrd="2" destOrd="0" parTransId="{980E5813-9863-43E4-9B48-FEE3E7364B90}" sibTransId="{4CE9F02D-CA28-4D30-BA3C-79C6C4AD8F61}"/>
    <dgm:cxn modelId="{3E1F9698-9389-4283-8C6D-BDC7FF29378C}" srcId="{0E4894EE-B45A-46F4-937E-33B93D5F0087}" destId="{3C335D29-0A64-43D9-927F-91A9F27705EF}" srcOrd="8" destOrd="0" parTransId="{48B8E4C9-3C3C-4B5E-B7EB-09D22D38D667}" sibTransId="{FD00D503-B693-40C4-9DE4-4ED8322A800C}"/>
    <dgm:cxn modelId="{912DD102-0CD4-4C68-9D23-2A60370F94E2}" type="presOf" srcId="{0E4894EE-B45A-46F4-937E-33B93D5F0087}" destId="{80B05159-0C7A-44AC-A6CD-5B66A6D6D122}" srcOrd="0" destOrd="0" presId="urn:microsoft.com/office/officeart/2005/8/layout/vList2"/>
    <dgm:cxn modelId="{773859F1-D84C-4298-A3EC-A2BC69E917B1}" type="presParOf" srcId="{80B05159-0C7A-44AC-A6CD-5B66A6D6D122}" destId="{D06D64CA-5A3B-4984-B1B0-52DC333EF037}" srcOrd="0" destOrd="0" presId="urn:microsoft.com/office/officeart/2005/8/layout/vList2"/>
    <dgm:cxn modelId="{2E1C5CF2-1861-40B5-BE06-9FC799977DFA}" type="presParOf" srcId="{80B05159-0C7A-44AC-A6CD-5B66A6D6D122}" destId="{4AF454E8-2933-43F8-A69C-859B3E52317C}" srcOrd="1" destOrd="0" presId="urn:microsoft.com/office/officeart/2005/8/layout/vList2"/>
    <dgm:cxn modelId="{8C1B81D8-1F3A-47D4-8426-4FDC98C8B8D8}" type="presParOf" srcId="{80B05159-0C7A-44AC-A6CD-5B66A6D6D122}" destId="{07B3915D-D873-4417-B82F-9F26D9303889}" srcOrd="2" destOrd="0" presId="urn:microsoft.com/office/officeart/2005/8/layout/vList2"/>
    <dgm:cxn modelId="{026F23B4-234A-42F4-A5DF-986F4E471BC1}" type="presParOf" srcId="{80B05159-0C7A-44AC-A6CD-5B66A6D6D122}" destId="{B546FFD1-13BC-461C-B39C-71000875CE96}" srcOrd="3" destOrd="0" presId="urn:microsoft.com/office/officeart/2005/8/layout/vList2"/>
    <dgm:cxn modelId="{DB1F5B12-6A7B-48D5-96A2-C97652BF3256}" type="presParOf" srcId="{80B05159-0C7A-44AC-A6CD-5B66A6D6D122}" destId="{D7C0C4EC-A876-40CA-8257-845C5D086E95}" srcOrd="4" destOrd="0" presId="urn:microsoft.com/office/officeart/2005/8/layout/vList2"/>
    <dgm:cxn modelId="{57219497-003F-469C-A9FB-E8D2B5FFCA9E}" type="presParOf" srcId="{80B05159-0C7A-44AC-A6CD-5B66A6D6D122}" destId="{29F008E3-8407-423F-B7A0-AEE06CD3990A}" srcOrd="5" destOrd="0" presId="urn:microsoft.com/office/officeart/2005/8/layout/vList2"/>
    <dgm:cxn modelId="{7E0A91B0-A399-4FE7-9AA7-738D3C41BA46}" type="presParOf" srcId="{80B05159-0C7A-44AC-A6CD-5B66A6D6D122}" destId="{8CA8AF46-B612-496A-A3CD-3344CB612D17}" srcOrd="6" destOrd="0" presId="urn:microsoft.com/office/officeart/2005/8/layout/vList2"/>
    <dgm:cxn modelId="{3C31DF09-9ABA-4DDA-9F1E-E5D37D3053AF}" type="presParOf" srcId="{80B05159-0C7A-44AC-A6CD-5B66A6D6D122}" destId="{E4A5ABD9-D762-46B7-89B8-32318CA22836}" srcOrd="7" destOrd="0" presId="urn:microsoft.com/office/officeart/2005/8/layout/vList2"/>
    <dgm:cxn modelId="{F682D24C-2B6E-4501-8D13-775846D57CDD}" type="presParOf" srcId="{80B05159-0C7A-44AC-A6CD-5B66A6D6D122}" destId="{F53FF964-65EF-498F-8AD8-45007B011129}" srcOrd="8" destOrd="0" presId="urn:microsoft.com/office/officeart/2005/8/layout/vList2"/>
    <dgm:cxn modelId="{F050A550-45D8-404C-AF74-A2F16021EA1A}" type="presParOf" srcId="{80B05159-0C7A-44AC-A6CD-5B66A6D6D122}" destId="{332D9FD2-E0A1-4BF0-B5B7-253FD119C5E9}" srcOrd="9" destOrd="0" presId="urn:microsoft.com/office/officeart/2005/8/layout/vList2"/>
    <dgm:cxn modelId="{4A46B58D-24CA-444F-BBD7-A9D0073F5879}" type="presParOf" srcId="{80B05159-0C7A-44AC-A6CD-5B66A6D6D122}" destId="{79120D3C-8EC2-4C63-9CD0-85637E24664F}" srcOrd="10" destOrd="0" presId="urn:microsoft.com/office/officeart/2005/8/layout/vList2"/>
    <dgm:cxn modelId="{B156CA87-8F04-4CA6-BB32-146B2769E2D2}" type="presParOf" srcId="{80B05159-0C7A-44AC-A6CD-5B66A6D6D122}" destId="{DCC657A7-4C67-477F-90C6-8801D2D0DBFF}" srcOrd="11" destOrd="0" presId="urn:microsoft.com/office/officeart/2005/8/layout/vList2"/>
    <dgm:cxn modelId="{1520BEB0-DC95-47E0-999C-EFB4F8034C14}" type="presParOf" srcId="{80B05159-0C7A-44AC-A6CD-5B66A6D6D122}" destId="{82D8A5C6-F28D-4601-8287-C4A63DB02CA8}" srcOrd="12" destOrd="0" presId="urn:microsoft.com/office/officeart/2005/8/layout/vList2"/>
    <dgm:cxn modelId="{368EC309-8423-4447-929A-1A68C14DA896}" type="presParOf" srcId="{80B05159-0C7A-44AC-A6CD-5B66A6D6D122}" destId="{35965F93-93FB-4C87-BC8D-1EFFB6283792}" srcOrd="13" destOrd="0" presId="urn:microsoft.com/office/officeart/2005/8/layout/vList2"/>
    <dgm:cxn modelId="{335771ED-1D14-4660-92C3-B6C27BCBA518}" type="presParOf" srcId="{80B05159-0C7A-44AC-A6CD-5B66A6D6D122}" destId="{55EE9A9C-473D-436F-BF24-F82CA37B789A}" srcOrd="14" destOrd="0" presId="urn:microsoft.com/office/officeart/2005/8/layout/vList2"/>
    <dgm:cxn modelId="{69913CE7-B7D9-47C1-8429-0232C18AC9C2}" type="presParOf" srcId="{80B05159-0C7A-44AC-A6CD-5B66A6D6D122}" destId="{F36E6DA1-577C-423D-BF08-69ADA6999C1C}" srcOrd="15" destOrd="0" presId="urn:microsoft.com/office/officeart/2005/8/layout/vList2"/>
    <dgm:cxn modelId="{12797B74-C8EF-4A56-BC78-83C1C5EE9D18}" type="presParOf" srcId="{80B05159-0C7A-44AC-A6CD-5B66A6D6D122}" destId="{22F2464F-4D62-4A64-954F-F8993EE52678}" srcOrd="16" destOrd="0" presId="urn:microsoft.com/office/officeart/2005/8/layout/vList2"/>
    <dgm:cxn modelId="{9A3E3AD8-E38D-4700-8F00-9C3D4D9A2D32}" type="presParOf" srcId="{80B05159-0C7A-44AC-A6CD-5B66A6D6D122}" destId="{CA6538D7-A223-4320-8B20-94346A50442E}" srcOrd="17" destOrd="0" presId="urn:microsoft.com/office/officeart/2005/8/layout/vList2"/>
    <dgm:cxn modelId="{C46B4471-706D-40B0-9173-B22741256FF1}" type="presParOf" srcId="{80B05159-0C7A-44AC-A6CD-5B66A6D6D122}" destId="{697BF04F-865D-4C33-AB0A-2990836FD675}" srcOrd="18" destOrd="0" presId="urn:microsoft.com/office/officeart/2005/8/layout/vList2"/>
    <dgm:cxn modelId="{2521CFE5-F403-427C-A1B1-A893453AD364}" type="presParOf" srcId="{80B05159-0C7A-44AC-A6CD-5B66A6D6D122}" destId="{59FBD5F4-3B94-4D5A-9E5E-2CEE4E94F8CE}" srcOrd="19" destOrd="0" presId="urn:microsoft.com/office/officeart/2005/8/layout/vList2"/>
    <dgm:cxn modelId="{E131BE65-050A-4287-A896-0CE6C2A42252}" type="presParOf" srcId="{80B05159-0C7A-44AC-A6CD-5B66A6D6D122}" destId="{87D3C18B-1A9A-4D76-8B28-274135F700D4}" srcOrd="20" destOrd="0" presId="urn:microsoft.com/office/officeart/2005/8/layout/vList2"/>
    <dgm:cxn modelId="{BD04641D-8897-4321-9D37-367615E1FCA3}" type="presParOf" srcId="{80B05159-0C7A-44AC-A6CD-5B66A6D6D122}" destId="{13D54E01-86F4-4A31-B9C1-CE9173322A4C}" srcOrd="21" destOrd="0" presId="urn:microsoft.com/office/officeart/2005/8/layout/vList2"/>
    <dgm:cxn modelId="{E1A4FEB9-F85B-4024-B12C-A9FF8E3103E7}" type="presParOf" srcId="{80B05159-0C7A-44AC-A6CD-5B66A6D6D122}" destId="{2A73629B-4CE8-4C38-8F02-57C973CE3953}" srcOrd="22" destOrd="0" presId="urn:microsoft.com/office/officeart/2005/8/layout/vList2"/>
    <dgm:cxn modelId="{7E8F515C-CC39-4558-ACE2-F2D478D00189}" type="presParOf" srcId="{80B05159-0C7A-44AC-A6CD-5B66A6D6D122}" destId="{2EED741D-D298-43BD-84EE-9C21FA5FFED4}" srcOrd="23" destOrd="0" presId="urn:microsoft.com/office/officeart/2005/8/layout/vList2"/>
    <dgm:cxn modelId="{BCCFFA04-C841-475B-9420-6B6DCFE9019B}" type="presParOf" srcId="{80B05159-0C7A-44AC-A6CD-5B66A6D6D122}" destId="{D24D92D3-95F0-437E-8D50-E8C15364DD9A}" srcOrd="24" destOrd="0" presId="urn:microsoft.com/office/officeart/2005/8/layout/vList2"/>
    <dgm:cxn modelId="{997F096F-8921-448D-9485-9DB510A7C84F}" type="presParOf" srcId="{80B05159-0C7A-44AC-A6CD-5B66A6D6D122}" destId="{B7E3C6F3-B019-43F3-8BD1-D0BEB1022619}" srcOrd="25" destOrd="0" presId="urn:microsoft.com/office/officeart/2005/8/layout/vList2"/>
    <dgm:cxn modelId="{BBFE42CB-F762-4776-8F68-BBF341AFA4C1}" type="presParOf" srcId="{80B05159-0C7A-44AC-A6CD-5B66A6D6D122}" destId="{C7E37547-D324-4429-AC33-470E5A183586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FCFBA1B-AE9E-4A25-B6DF-2B64D0A36C03}" type="doc">
      <dgm:prSet loTypeId="urn:microsoft.com/office/officeart/2005/8/layout/pyramid2" loCatId="pyramid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C278D3C7-442D-497C-B797-9582CC3B03CD}">
      <dgm:prSet custT="1"/>
      <dgm:spPr/>
      <dgm:t>
        <a:bodyPr/>
        <a:lstStyle/>
        <a:p>
          <a:pPr rtl="0"/>
          <a:r>
            <a:rPr lang="ru-RU" sz="1100" b="1" dirty="0" smtClean="0"/>
            <a:t>Ученик 1. </a:t>
          </a:r>
          <a:r>
            <a:rPr lang="ru-RU" sz="1100" dirty="0" smtClean="0"/>
            <a:t>Убирайте комнату, чтоб она блестела.</a:t>
          </a:r>
          <a:endParaRPr lang="ru-RU" sz="1100" dirty="0"/>
        </a:p>
      </dgm:t>
    </dgm:pt>
    <dgm:pt modelId="{24289D03-EFE4-4D98-9857-5FC8A4AAF807}" type="parTrans" cxnId="{11FB07DC-DB28-42E6-BA27-547EE3CE10E9}">
      <dgm:prSet/>
      <dgm:spPr/>
      <dgm:t>
        <a:bodyPr/>
        <a:lstStyle/>
        <a:p>
          <a:endParaRPr lang="ru-RU" sz="1100"/>
        </a:p>
      </dgm:t>
    </dgm:pt>
    <dgm:pt modelId="{E36B18DA-6236-4129-BFB3-FCB0464E766C}" type="sibTrans" cxnId="{11FB07DC-DB28-42E6-BA27-547EE3CE10E9}">
      <dgm:prSet/>
      <dgm:spPr/>
      <dgm:t>
        <a:bodyPr/>
        <a:lstStyle/>
        <a:p>
          <a:endParaRPr lang="ru-RU" sz="1100"/>
        </a:p>
      </dgm:t>
    </dgm:pt>
    <dgm:pt modelId="{76EC15C7-2898-4FDA-BEE3-2E123F46D31B}">
      <dgm:prSet custT="1"/>
      <dgm:spPr/>
      <dgm:t>
        <a:bodyPr/>
        <a:lstStyle/>
        <a:p>
          <a:pPr rtl="0"/>
          <a:r>
            <a:rPr lang="ru-RU" sz="1100" smtClean="0"/>
            <a:t>В чистой комнате – чистое тело.</a:t>
          </a:r>
          <a:endParaRPr lang="ru-RU" sz="1100"/>
        </a:p>
      </dgm:t>
    </dgm:pt>
    <dgm:pt modelId="{5E324AF4-9A97-4085-8380-6C221B852D8E}" type="parTrans" cxnId="{909B76CC-7EB2-4FAC-868E-A6327F0EC8C0}">
      <dgm:prSet/>
      <dgm:spPr/>
      <dgm:t>
        <a:bodyPr/>
        <a:lstStyle/>
        <a:p>
          <a:endParaRPr lang="ru-RU" sz="1100"/>
        </a:p>
      </dgm:t>
    </dgm:pt>
    <dgm:pt modelId="{108CBC66-735A-4730-8674-96D9D5A067C7}" type="sibTrans" cxnId="{909B76CC-7EB2-4FAC-868E-A6327F0EC8C0}">
      <dgm:prSet/>
      <dgm:spPr/>
      <dgm:t>
        <a:bodyPr/>
        <a:lstStyle/>
        <a:p>
          <a:endParaRPr lang="ru-RU" sz="1100"/>
        </a:p>
      </dgm:t>
    </dgm:pt>
    <dgm:pt modelId="{D3875DBC-18E6-415A-9C63-F51F76386898}">
      <dgm:prSet custT="1"/>
      <dgm:spPr/>
      <dgm:t>
        <a:bodyPr/>
        <a:lstStyle/>
        <a:p>
          <a:pPr rtl="0"/>
          <a:r>
            <a:rPr lang="ru-RU" sz="1100" b="1" smtClean="0"/>
            <a:t>Ученик 2.</a:t>
          </a:r>
          <a:r>
            <a:rPr lang="ru-RU" sz="1100" smtClean="0"/>
            <a:t> Воды не бойся, ежедневно мойся.</a:t>
          </a:r>
          <a:endParaRPr lang="ru-RU" sz="1100"/>
        </a:p>
      </dgm:t>
    </dgm:pt>
    <dgm:pt modelId="{414B57DB-A597-4AAC-9C7A-468FE03BC6FE}" type="parTrans" cxnId="{B5FF0B35-CA45-413B-82A8-9D43782EA2C2}">
      <dgm:prSet/>
      <dgm:spPr/>
      <dgm:t>
        <a:bodyPr/>
        <a:lstStyle/>
        <a:p>
          <a:endParaRPr lang="ru-RU" sz="1100"/>
        </a:p>
      </dgm:t>
    </dgm:pt>
    <dgm:pt modelId="{BAE42CD9-D999-4835-B8E9-5E64F35D20BC}" type="sibTrans" cxnId="{B5FF0B35-CA45-413B-82A8-9D43782EA2C2}">
      <dgm:prSet/>
      <dgm:spPr/>
      <dgm:t>
        <a:bodyPr/>
        <a:lstStyle/>
        <a:p>
          <a:endParaRPr lang="ru-RU" sz="1100"/>
        </a:p>
      </dgm:t>
    </dgm:pt>
    <dgm:pt modelId="{E282367E-8BB9-4FAD-ACCC-85EFBBCEFC7A}">
      <dgm:prSet custT="1"/>
      <dgm:spPr/>
      <dgm:t>
        <a:bodyPr/>
        <a:lstStyle/>
        <a:p>
          <a:pPr rtl="0"/>
          <a:r>
            <a:rPr lang="ru-RU" sz="1100" b="1" smtClean="0"/>
            <a:t>Ученик 3. </a:t>
          </a:r>
          <a:r>
            <a:rPr lang="ru-RU" sz="1100" smtClean="0"/>
            <a:t>Зубы чистить дважды, </a:t>
          </a:r>
          <a:endParaRPr lang="ru-RU" sz="1100"/>
        </a:p>
      </dgm:t>
    </dgm:pt>
    <dgm:pt modelId="{20659DC9-419F-4A1D-8FB4-D6EA05BE6E67}" type="parTrans" cxnId="{66CE7F85-AA77-4013-8A30-8947DBA03D21}">
      <dgm:prSet/>
      <dgm:spPr/>
      <dgm:t>
        <a:bodyPr/>
        <a:lstStyle/>
        <a:p>
          <a:endParaRPr lang="ru-RU" sz="1100"/>
        </a:p>
      </dgm:t>
    </dgm:pt>
    <dgm:pt modelId="{92E5DE66-4A1F-426F-B989-3E77942A8C24}" type="sibTrans" cxnId="{66CE7F85-AA77-4013-8A30-8947DBA03D21}">
      <dgm:prSet/>
      <dgm:spPr/>
      <dgm:t>
        <a:bodyPr/>
        <a:lstStyle/>
        <a:p>
          <a:endParaRPr lang="ru-RU" sz="1100"/>
        </a:p>
      </dgm:t>
    </dgm:pt>
    <dgm:pt modelId="{9F46A0AC-EA70-4993-8CD4-41C47E44F7E9}">
      <dgm:prSet custT="1"/>
      <dgm:spPr/>
      <dgm:t>
        <a:bodyPr/>
        <a:lstStyle/>
        <a:p>
          <a:pPr rtl="0"/>
          <a:r>
            <a:rPr lang="ru-RU" sz="1100" smtClean="0"/>
            <a:t>Каждое утро и вечер каждый.</a:t>
          </a:r>
          <a:endParaRPr lang="ru-RU" sz="1100"/>
        </a:p>
      </dgm:t>
    </dgm:pt>
    <dgm:pt modelId="{1C650003-7D72-4AD0-A743-85C6A762EED0}" type="parTrans" cxnId="{FC240CB9-DE5A-4096-BA62-DB6F7A9FCF01}">
      <dgm:prSet/>
      <dgm:spPr/>
      <dgm:t>
        <a:bodyPr/>
        <a:lstStyle/>
        <a:p>
          <a:endParaRPr lang="ru-RU" sz="1100"/>
        </a:p>
      </dgm:t>
    </dgm:pt>
    <dgm:pt modelId="{41ADFF8E-0280-4205-BAD9-695FE825111D}" type="sibTrans" cxnId="{FC240CB9-DE5A-4096-BA62-DB6F7A9FCF01}">
      <dgm:prSet/>
      <dgm:spPr/>
      <dgm:t>
        <a:bodyPr/>
        <a:lstStyle/>
        <a:p>
          <a:endParaRPr lang="ru-RU" sz="1100"/>
        </a:p>
      </dgm:t>
    </dgm:pt>
    <dgm:pt modelId="{4071D756-6781-4148-862F-1A7FB3A10C2F}">
      <dgm:prSet custT="1"/>
      <dgm:spPr/>
      <dgm:t>
        <a:bodyPr/>
        <a:lstStyle/>
        <a:p>
          <a:pPr rtl="0"/>
          <a:r>
            <a:rPr lang="ru-RU" sz="1100" b="1" smtClean="0"/>
            <a:t>Ученик 4. </a:t>
          </a:r>
          <a:r>
            <a:rPr lang="ru-RU" sz="1100" smtClean="0"/>
            <a:t>Ежедневно обувь и платье</a:t>
          </a:r>
          <a:endParaRPr lang="ru-RU" sz="1100"/>
        </a:p>
      </dgm:t>
    </dgm:pt>
    <dgm:pt modelId="{7389D85F-F43F-46F7-BF55-E6754FA380FB}" type="parTrans" cxnId="{642C9B17-50DF-49C8-889E-5BE74DDFE8F9}">
      <dgm:prSet/>
      <dgm:spPr/>
      <dgm:t>
        <a:bodyPr/>
        <a:lstStyle/>
        <a:p>
          <a:endParaRPr lang="ru-RU" sz="1100"/>
        </a:p>
      </dgm:t>
    </dgm:pt>
    <dgm:pt modelId="{E78CB6BE-0666-4FE8-9FAE-9B44842C8A1F}" type="sibTrans" cxnId="{642C9B17-50DF-49C8-889E-5BE74DDFE8F9}">
      <dgm:prSet/>
      <dgm:spPr/>
      <dgm:t>
        <a:bodyPr/>
        <a:lstStyle/>
        <a:p>
          <a:endParaRPr lang="ru-RU" sz="1100"/>
        </a:p>
      </dgm:t>
    </dgm:pt>
    <dgm:pt modelId="{70055C8B-3C9F-4B4A-B7CF-2930C369C8D1}">
      <dgm:prSet custT="1"/>
      <dgm:spPr/>
      <dgm:t>
        <a:bodyPr/>
        <a:lstStyle/>
        <a:p>
          <a:pPr rtl="0"/>
          <a:r>
            <a:rPr lang="ru-RU" sz="1100" smtClean="0"/>
            <a:t>чисть и очищай от грязи и пятен.</a:t>
          </a:r>
          <a:endParaRPr lang="ru-RU" sz="1100"/>
        </a:p>
      </dgm:t>
    </dgm:pt>
    <dgm:pt modelId="{4C6A28B5-A894-4A3A-A83A-DDCA6975C84E}" type="parTrans" cxnId="{C9CE1E7A-E2AB-478B-999A-762C616448D0}">
      <dgm:prSet/>
      <dgm:spPr/>
      <dgm:t>
        <a:bodyPr/>
        <a:lstStyle/>
        <a:p>
          <a:endParaRPr lang="ru-RU" sz="1100"/>
        </a:p>
      </dgm:t>
    </dgm:pt>
    <dgm:pt modelId="{70F060F1-1432-48BF-9B70-07FC45ACA6DA}" type="sibTrans" cxnId="{C9CE1E7A-E2AB-478B-999A-762C616448D0}">
      <dgm:prSet/>
      <dgm:spPr/>
      <dgm:t>
        <a:bodyPr/>
        <a:lstStyle/>
        <a:p>
          <a:endParaRPr lang="ru-RU" sz="1100"/>
        </a:p>
      </dgm:t>
    </dgm:pt>
    <dgm:pt modelId="{2535EBFB-0A18-490A-9E47-FCE642A9ABA9}">
      <dgm:prSet custT="1"/>
      <dgm:spPr/>
      <dgm:t>
        <a:bodyPr/>
        <a:lstStyle/>
        <a:p>
          <a:pPr rtl="0"/>
          <a:r>
            <a:rPr lang="ru-RU" sz="1100" b="1" smtClean="0"/>
            <a:t>Ученик 5</a:t>
          </a:r>
          <a:r>
            <a:rPr lang="ru-RU" sz="1100" smtClean="0"/>
            <a:t>. Культурная привычка, приобрети её – </a:t>
          </a:r>
          <a:endParaRPr lang="ru-RU" sz="1100"/>
        </a:p>
      </dgm:t>
    </dgm:pt>
    <dgm:pt modelId="{F332BB51-C9DB-4437-881D-64D0CBDA77D8}" type="parTrans" cxnId="{9FE658D7-0EB7-4DC8-B36B-8BC23CC6F379}">
      <dgm:prSet/>
      <dgm:spPr/>
      <dgm:t>
        <a:bodyPr/>
        <a:lstStyle/>
        <a:p>
          <a:endParaRPr lang="ru-RU" sz="1100"/>
        </a:p>
      </dgm:t>
    </dgm:pt>
    <dgm:pt modelId="{0370B0EC-96F2-42D8-934C-E4B4E959CE0C}" type="sibTrans" cxnId="{9FE658D7-0EB7-4DC8-B36B-8BC23CC6F379}">
      <dgm:prSet/>
      <dgm:spPr/>
      <dgm:t>
        <a:bodyPr/>
        <a:lstStyle/>
        <a:p>
          <a:endParaRPr lang="ru-RU" sz="1100"/>
        </a:p>
      </dgm:t>
    </dgm:pt>
    <dgm:pt modelId="{DE06C610-EAAD-4F09-84E1-23E4759A53CF}">
      <dgm:prSet custT="1"/>
      <dgm:spPr/>
      <dgm:t>
        <a:bodyPr/>
        <a:lstStyle/>
        <a:p>
          <a:pPr rtl="0"/>
          <a:r>
            <a:rPr lang="ru-RU" sz="1100" smtClean="0"/>
            <a:t>Ходи ежедневно в баню и меняй бельё.</a:t>
          </a:r>
          <a:endParaRPr lang="ru-RU" sz="1100"/>
        </a:p>
      </dgm:t>
    </dgm:pt>
    <dgm:pt modelId="{EA001563-1A3D-4341-8402-2D1D1589A929}" type="parTrans" cxnId="{EB506335-0510-4ABE-B53E-FFAB138D6B0F}">
      <dgm:prSet/>
      <dgm:spPr/>
      <dgm:t>
        <a:bodyPr/>
        <a:lstStyle/>
        <a:p>
          <a:endParaRPr lang="ru-RU" sz="1100"/>
        </a:p>
      </dgm:t>
    </dgm:pt>
    <dgm:pt modelId="{82029E95-1F7A-42F1-93E2-463F467DE865}" type="sibTrans" cxnId="{EB506335-0510-4ABE-B53E-FFAB138D6B0F}">
      <dgm:prSet/>
      <dgm:spPr/>
      <dgm:t>
        <a:bodyPr/>
        <a:lstStyle/>
        <a:p>
          <a:endParaRPr lang="ru-RU" sz="1100"/>
        </a:p>
      </dgm:t>
    </dgm:pt>
    <dgm:pt modelId="{2997BE5F-BCEE-4667-ABA5-940586419010}">
      <dgm:prSet custT="1"/>
      <dgm:spPr/>
      <dgm:t>
        <a:bodyPr/>
        <a:lstStyle/>
        <a:p>
          <a:pPr rtl="0"/>
          <a:r>
            <a:rPr lang="ru-RU" sz="1100" b="1" dirty="0" smtClean="0"/>
            <a:t>Ученик 6. </a:t>
          </a:r>
          <a:r>
            <a:rPr lang="ru-RU" sz="1100" dirty="0" smtClean="0"/>
            <a:t>Товарищи мылом и водой</a:t>
          </a:r>
          <a:endParaRPr lang="ru-RU" sz="1100" dirty="0"/>
        </a:p>
      </dgm:t>
    </dgm:pt>
    <dgm:pt modelId="{BDA60B4F-5F3B-4308-BB41-5094EC85E0FA}" type="parTrans" cxnId="{2159CCEE-C211-402F-9A55-6D99298191D1}">
      <dgm:prSet/>
      <dgm:spPr/>
      <dgm:t>
        <a:bodyPr/>
        <a:lstStyle/>
        <a:p>
          <a:endParaRPr lang="ru-RU" sz="1100"/>
        </a:p>
      </dgm:t>
    </dgm:pt>
    <dgm:pt modelId="{DCC976D2-4D55-4EB8-8878-EBF3FC6C309B}" type="sibTrans" cxnId="{2159CCEE-C211-402F-9A55-6D99298191D1}">
      <dgm:prSet/>
      <dgm:spPr/>
      <dgm:t>
        <a:bodyPr/>
        <a:lstStyle/>
        <a:p>
          <a:endParaRPr lang="ru-RU" sz="1100"/>
        </a:p>
      </dgm:t>
    </dgm:pt>
    <dgm:pt modelId="{1B8159D0-8A63-4FA8-8B82-9DC87F233973}">
      <dgm:prSet custT="1"/>
      <dgm:spPr/>
      <dgm:t>
        <a:bodyPr/>
        <a:lstStyle/>
        <a:p>
          <a:pPr rtl="0"/>
          <a:r>
            <a:rPr lang="ru-RU" sz="1100" smtClean="0"/>
            <a:t>Мойте руки перед едой.</a:t>
          </a:r>
          <a:endParaRPr lang="ru-RU" sz="1100"/>
        </a:p>
      </dgm:t>
    </dgm:pt>
    <dgm:pt modelId="{70F12331-9511-4F2D-8305-75C34196B94E}" type="parTrans" cxnId="{3FBA9578-804B-4117-B542-6FE726370572}">
      <dgm:prSet/>
      <dgm:spPr/>
      <dgm:t>
        <a:bodyPr/>
        <a:lstStyle/>
        <a:p>
          <a:endParaRPr lang="ru-RU" sz="1100"/>
        </a:p>
      </dgm:t>
    </dgm:pt>
    <dgm:pt modelId="{A8709F2B-D057-42FA-84D9-FE1927CEC6FD}" type="sibTrans" cxnId="{3FBA9578-804B-4117-B542-6FE726370572}">
      <dgm:prSet/>
      <dgm:spPr/>
      <dgm:t>
        <a:bodyPr/>
        <a:lstStyle/>
        <a:p>
          <a:endParaRPr lang="ru-RU" sz="1100"/>
        </a:p>
      </dgm:t>
    </dgm:pt>
    <dgm:pt modelId="{22D9B532-65EF-4A00-8835-15EC4CC105A4}">
      <dgm:prSet custT="1"/>
      <dgm:spPr/>
      <dgm:t>
        <a:bodyPr/>
        <a:lstStyle/>
        <a:p>
          <a:pPr rtl="0"/>
          <a:r>
            <a:rPr lang="ru-RU" sz="1100" b="1" smtClean="0"/>
            <a:t>Ученик 7</a:t>
          </a:r>
          <a:r>
            <a:rPr lang="ru-RU" sz="1100" smtClean="0"/>
            <a:t>. Болезнь и грязь проникают всюду.</a:t>
          </a:r>
          <a:endParaRPr lang="ru-RU" sz="1100"/>
        </a:p>
      </dgm:t>
    </dgm:pt>
    <dgm:pt modelId="{F05A42CD-F184-455C-B2D2-CA858365F6CE}" type="parTrans" cxnId="{4EC79C38-DBDE-4CBC-B738-407312995846}">
      <dgm:prSet/>
      <dgm:spPr/>
      <dgm:t>
        <a:bodyPr/>
        <a:lstStyle/>
        <a:p>
          <a:endParaRPr lang="ru-RU" sz="1100"/>
        </a:p>
      </dgm:t>
    </dgm:pt>
    <dgm:pt modelId="{A2C5BFFB-533A-4BBD-8321-9147E2C5959A}" type="sibTrans" cxnId="{4EC79C38-DBDE-4CBC-B738-407312995846}">
      <dgm:prSet/>
      <dgm:spPr/>
      <dgm:t>
        <a:bodyPr/>
        <a:lstStyle/>
        <a:p>
          <a:endParaRPr lang="ru-RU" sz="1100"/>
        </a:p>
      </dgm:t>
    </dgm:pt>
    <dgm:pt modelId="{782825DF-E0EE-4D8B-982D-812F401A0913}">
      <dgm:prSet custT="1"/>
      <dgm:spPr/>
      <dgm:t>
        <a:bodyPr/>
        <a:lstStyle/>
        <a:p>
          <a:pPr rtl="0"/>
          <a:r>
            <a:rPr lang="ru-RU" sz="1100" smtClean="0"/>
            <a:t>Держи в чистоте свою посуду.</a:t>
          </a:r>
          <a:endParaRPr lang="ru-RU" sz="1100"/>
        </a:p>
      </dgm:t>
    </dgm:pt>
    <dgm:pt modelId="{1E5863C6-40EB-49BB-BBF2-6AC6E4D2FCDA}" type="parTrans" cxnId="{60EA56B3-361D-4D1D-B04A-9DB6E11CBC68}">
      <dgm:prSet/>
      <dgm:spPr/>
      <dgm:t>
        <a:bodyPr/>
        <a:lstStyle/>
        <a:p>
          <a:endParaRPr lang="ru-RU" sz="1100"/>
        </a:p>
      </dgm:t>
    </dgm:pt>
    <dgm:pt modelId="{A5BDCD9E-FEC3-4828-A6D2-55D8B9168164}" type="sibTrans" cxnId="{60EA56B3-361D-4D1D-B04A-9DB6E11CBC68}">
      <dgm:prSet/>
      <dgm:spPr/>
      <dgm:t>
        <a:bodyPr/>
        <a:lstStyle/>
        <a:p>
          <a:endParaRPr lang="ru-RU" sz="1100"/>
        </a:p>
      </dgm:t>
    </dgm:pt>
    <dgm:pt modelId="{E70484DF-6276-4181-86BA-D16B5C28475F}">
      <dgm:prSet custT="1"/>
      <dgm:spPr/>
      <dgm:t>
        <a:bodyPr/>
        <a:lstStyle/>
        <a:p>
          <a:pPr rtl="0"/>
          <a:r>
            <a:rPr lang="ru-RU" sz="1100" b="1" dirty="0" smtClean="0"/>
            <a:t>Ученик 8. </a:t>
          </a:r>
          <a:r>
            <a:rPr lang="ru-RU" sz="1100" dirty="0" smtClean="0"/>
            <a:t>Во фруктах и овощах питательности масса.</a:t>
          </a:r>
          <a:endParaRPr lang="ru-RU" sz="1100" dirty="0"/>
        </a:p>
      </dgm:t>
    </dgm:pt>
    <dgm:pt modelId="{16D29458-D8B6-4709-9847-0AB3AF328B28}" type="parTrans" cxnId="{C35164C8-FBC7-4EFC-852D-055FE47EF8FE}">
      <dgm:prSet/>
      <dgm:spPr/>
      <dgm:t>
        <a:bodyPr/>
        <a:lstStyle/>
        <a:p>
          <a:endParaRPr lang="ru-RU" sz="1100"/>
        </a:p>
      </dgm:t>
    </dgm:pt>
    <dgm:pt modelId="{51120FFF-BB4D-4D6F-95E5-693297DE050D}" type="sibTrans" cxnId="{C35164C8-FBC7-4EFC-852D-055FE47EF8FE}">
      <dgm:prSet/>
      <dgm:spPr/>
      <dgm:t>
        <a:bodyPr/>
        <a:lstStyle/>
        <a:p>
          <a:endParaRPr lang="ru-RU" sz="1100"/>
        </a:p>
      </dgm:t>
    </dgm:pt>
    <dgm:pt modelId="{FC5DC4C0-4B15-4B3F-B312-065F9BC80708}">
      <dgm:prSet custT="1"/>
      <dgm:spPr/>
      <dgm:t>
        <a:bodyPr/>
        <a:lstStyle/>
        <a:p>
          <a:pPr rtl="0"/>
          <a:r>
            <a:rPr lang="ru-RU" sz="1100" smtClean="0"/>
            <a:t>Ешьте больше зелени и меньше мяса.</a:t>
          </a:r>
          <a:endParaRPr lang="ru-RU" sz="1100"/>
        </a:p>
      </dgm:t>
    </dgm:pt>
    <dgm:pt modelId="{C585F9FE-1901-4032-B1F9-839EA5285BE2}" type="parTrans" cxnId="{A83C4987-81C4-4C6F-B97F-0BDD6A7A78EE}">
      <dgm:prSet/>
      <dgm:spPr/>
      <dgm:t>
        <a:bodyPr/>
        <a:lstStyle/>
        <a:p>
          <a:endParaRPr lang="ru-RU" sz="1100"/>
        </a:p>
      </dgm:t>
    </dgm:pt>
    <dgm:pt modelId="{E2DDAD73-9724-45C7-B32A-36BA87B2348E}" type="sibTrans" cxnId="{A83C4987-81C4-4C6F-B97F-0BDD6A7A78EE}">
      <dgm:prSet/>
      <dgm:spPr/>
      <dgm:t>
        <a:bodyPr/>
        <a:lstStyle/>
        <a:p>
          <a:endParaRPr lang="ru-RU" sz="1100"/>
        </a:p>
      </dgm:t>
    </dgm:pt>
    <dgm:pt modelId="{AEA83A2F-0EF2-46B2-859B-A2372FB925FE}">
      <dgm:prSet custT="1"/>
      <dgm:spPr/>
      <dgm:t>
        <a:bodyPr/>
        <a:lstStyle/>
        <a:p>
          <a:pPr rtl="0"/>
          <a:r>
            <a:rPr lang="ru-RU" sz="1100" b="1" smtClean="0"/>
            <a:t>Ученик 9.</a:t>
          </a:r>
          <a:r>
            <a:rPr lang="ru-RU" sz="1100" smtClean="0"/>
            <a:t> Лишних вещей не держи в жилище – </a:t>
          </a:r>
          <a:endParaRPr lang="ru-RU" sz="1100"/>
        </a:p>
      </dgm:t>
    </dgm:pt>
    <dgm:pt modelId="{55EFA985-45C2-41BD-A73E-0C9A4CC9B7CC}" type="parTrans" cxnId="{FF860EF3-F85E-4EFC-8B67-39160FA5D681}">
      <dgm:prSet/>
      <dgm:spPr/>
      <dgm:t>
        <a:bodyPr/>
        <a:lstStyle/>
        <a:p>
          <a:endParaRPr lang="ru-RU" sz="1100"/>
        </a:p>
      </dgm:t>
    </dgm:pt>
    <dgm:pt modelId="{9D2021D1-F47E-4B59-8019-483E4F55BC6B}" type="sibTrans" cxnId="{FF860EF3-F85E-4EFC-8B67-39160FA5D681}">
      <dgm:prSet/>
      <dgm:spPr/>
      <dgm:t>
        <a:bodyPr/>
        <a:lstStyle/>
        <a:p>
          <a:endParaRPr lang="ru-RU" sz="1100"/>
        </a:p>
      </dgm:t>
    </dgm:pt>
    <dgm:pt modelId="{B22624B4-231D-4EDA-90C0-9F1E18E8238B}">
      <dgm:prSet custT="1"/>
      <dgm:spPr/>
      <dgm:t>
        <a:bodyPr/>
        <a:lstStyle/>
        <a:p>
          <a:pPr rtl="0"/>
          <a:r>
            <a:rPr lang="ru-RU" sz="1100" smtClean="0"/>
            <a:t>Станет сразу просторней и чище.</a:t>
          </a:r>
          <a:r>
            <a:rPr lang="ru-RU" sz="1100" b="1" u="sng" smtClean="0"/>
            <a:t/>
          </a:r>
          <a:br>
            <a:rPr lang="ru-RU" sz="1100" b="1" u="sng" smtClean="0"/>
          </a:br>
          <a:endParaRPr lang="ru-RU" sz="1100"/>
        </a:p>
      </dgm:t>
    </dgm:pt>
    <dgm:pt modelId="{98AA26B0-0DE9-4009-ACC1-580943033AFF}" type="parTrans" cxnId="{A915D63B-B8C2-4451-BF2F-87FB1F292468}">
      <dgm:prSet/>
      <dgm:spPr/>
      <dgm:t>
        <a:bodyPr/>
        <a:lstStyle/>
        <a:p>
          <a:endParaRPr lang="ru-RU" sz="1100"/>
        </a:p>
      </dgm:t>
    </dgm:pt>
    <dgm:pt modelId="{1B44E07B-7A0D-4E90-B852-8286BB9FE270}" type="sibTrans" cxnId="{A915D63B-B8C2-4451-BF2F-87FB1F292468}">
      <dgm:prSet/>
      <dgm:spPr/>
      <dgm:t>
        <a:bodyPr/>
        <a:lstStyle/>
        <a:p>
          <a:endParaRPr lang="ru-RU" sz="1100"/>
        </a:p>
      </dgm:t>
    </dgm:pt>
    <dgm:pt modelId="{2E9279A1-5849-464B-9F63-2C909AC6BA5A}" type="pres">
      <dgm:prSet presAssocID="{EFCFBA1B-AE9E-4A25-B6DF-2B64D0A36C0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A7B6D82-1AFD-4DCB-8234-B050DD321E9B}" type="pres">
      <dgm:prSet presAssocID="{EFCFBA1B-AE9E-4A25-B6DF-2B64D0A36C03}" presName="pyramid" presStyleLbl="node1" presStyleIdx="0" presStyleCnt="1" custLinFactNeighborX="-12888" custLinFactNeighborY="-224"/>
      <dgm:spPr/>
    </dgm:pt>
    <dgm:pt modelId="{6AD91604-8B6D-413B-BFED-E1E2C8E1172E}" type="pres">
      <dgm:prSet presAssocID="{EFCFBA1B-AE9E-4A25-B6DF-2B64D0A36C03}" presName="theList" presStyleCnt="0"/>
      <dgm:spPr/>
    </dgm:pt>
    <dgm:pt modelId="{4053C28F-5414-4244-9E40-2C33E2BA5569}" type="pres">
      <dgm:prSet presAssocID="{C278D3C7-442D-497C-B797-9582CC3B03CD}" presName="aNode" presStyleLbl="fgAcc1" presStyleIdx="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19F9C-FA07-48C8-B32D-C73C2FA0559D}" type="pres">
      <dgm:prSet presAssocID="{C278D3C7-442D-497C-B797-9582CC3B03CD}" presName="aSpace" presStyleCnt="0"/>
      <dgm:spPr/>
    </dgm:pt>
    <dgm:pt modelId="{F4929FA8-8E27-40FC-BEBD-BF5445BFACC0}" type="pres">
      <dgm:prSet presAssocID="{76EC15C7-2898-4FDA-BEE3-2E123F46D31B}" presName="aNode" presStyleLbl="fgAcc1" presStyleIdx="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4389-FF85-42E2-B38A-82640841D3AB}" type="pres">
      <dgm:prSet presAssocID="{76EC15C7-2898-4FDA-BEE3-2E123F46D31B}" presName="aSpace" presStyleCnt="0"/>
      <dgm:spPr/>
    </dgm:pt>
    <dgm:pt modelId="{EC87827A-B945-4108-815B-36F5DF89C613}" type="pres">
      <dgm:prSet presAssocID="{D3875DBC-18E6-415A-9C63-F51F76386898}" presName="aNode" presStyleLbl="fgAcc1" presStyleIdx="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E4D3E-7F02-49DE-ABDC-DCB9C2B3D3CF}" type="pres">
      <dgm:prSet presAssocID="{D3875DBC-18E6-415A-9C63-F51F76386898}" presName="aSpace" presStyleCnt="0"/>
      <dgm:spPr/>
    </dgm:pt>
    <dgm:pt modelId="{8781E1FB-CAAB-4DD7-972D-E5BD804F1D16}" type="pres">
      <dgm:prSet presAssocID="{E282367E-8BB9-4FAD-ACCC-85EFBBCEFC7A}" presName="aNode" presStyleLbl="fgAcc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5A76E-3132-4090-884C-61C34EA04EAC}" type="pres">
      <dgm:prSet presAssocID="{E282367E-8BB9-4FAD-ACCC-85EFBBCEFC7A}" presName="aSpace" presStyleCnt="0"/>
      <dgm:spPr/>
    </dgm:pt>
    <dgm:pt modelId="{525B79A4-BA6A-4D9C-B38D-A2224FCC5C84}" type="pres">
      <dgm:prSet presAssocID="{9F46A0AC-EA70-4993-8CD4-41C47E44F7E9}" presName="aNode" presStyleLbl="fgAcc1" presStyleIdx="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1B07C-F4A9-4528-9742-E99A822B3040}" type="pres">
      <dgm:prSet presAssocID="{9F46A0AC-EA70-4993-8CD4-41C47E44F7E9}" presName="aSpace" presStyleCnt="0"/>
      <dgm:spPr/>
    </dgm:pt>
    <dgm:pt modelId="{0E6AF27B-29A0-4942-8092-86DAD65287FA}" type="pres">
      <dgm:prSet presAssocID="{4071D756-6781-4148-862F-1A7FB3A10C2F}" presName="aNode" presStyleLbl="fgAcc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9A9B9-4A22-4E5D-B972-966D9FA2DABC}" type="pres">
      <dgm:prSet presAssocID="{4071D756-6781-4148-862F-1A7FB3A10C2F}" presName="aSpace" presStyleCnt="0"/>
      <dgm:spPr/>
    </dgm:pt>
    <dgm:pt modelId="{DC7A1B4C-4FDA-41D3-9BF4-D1FBA4A382D5}" type="pres">
      <dgm:prSet presAssocID="{70055C8B-3C9F-4B4A-B7CF-2930C369C8D1}" presName="aNode" presStyleLbl="fgAcc1" presStyleIdx="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3070D-492D-47D0-BF07-77AE9E49DEBC}" type="pres">
      <dgm:prSet presAssocID="{70055C8B-3C9F-4B4A-B7CF-2930C369C8D1}" presName="aSpace" presStyleCnt="0"/>
      <dgm:spPr/>
    </dgm:pt>
    <dgm:pt modelId="{4C06876A-623C-4E28-B71E-3F5BE051E377}" type="pres">
      <dgm:prSet presAssocID="{2535EBFB-0A18-490A-9E47-FCE642A9ABA9}" presName="aNode" presStyleLbl="fgAcc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6A027-F6CA-4A1E-AE86-0B47D45FC876}" type="pres">
      <dgm:prSet presAssocID="{2535EBFB-0A18-490A-9E47-FCE642A9ABA9}" presName="aSpace" presStyleCnt="0"/>
      <dgm:spPr/>
    </dgm:pt>
    <dgm:pt modelId="{5761DA11-4055-4126-8AF9-02837D829257}" type="pres">
      <dgm:prSet presAssocID="{DE06C610-EAAD-4F09-84E1-23E4759A53CF}" presName="aNode" presStyleLbl="fgAcc1" presStyleIdx="8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2BED0-4D3E-4DF4-9AF0-C04CA8B4050E}" type="pres">
      <dgm:prSet presAssocID="{DE06C610-EAAD-4F09-84E1-23E4759A53CF}" presName="aSpace" presStyleCnt="0"/>
      <dgm:spPr/>
    </dgm:pt>
    <dgm:pt modelId="{FC3A307D-FED9-4F2A-BE8A-EC8DB2016B49}" type="pres">
      <dgm:prSet presAssocID="{2997BE5F-BCEE-4667-ABA5-940586419010}" presName="aNode" presStyleLbl="fgAcc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3CF82-4A4F-47C1-956E-1A9CD1A525BF}" type="pres">
      <dgm:prSet presAssocID="{2997BE5F-BCEE-4667-ABA5-940586419010}" presName="aSpace" presStyleCnt="0"/>
      <dgm:spPr/>
    </dgm:pt>
    <dgm:pt modelId="{AD786E06-F79C-43B9-BAF7-23CB7F77D3E9}" type="pres">
      <dgm:prSet presAssocID="{1B8159D0-8A63-4FA8-8B82-9DC87F233973}" presName="aNode" presStyleLbl="fgAcc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BAE61-F1D1-4CB0-B9AA-8A54409F3ECC}" type="pres">
      <dgm:prSet presAssocID="{1B8159D0-8A63-4FA8-8B82-9DC87F233973}" presName="aSpace" presStyleCnt="0"/>
      <dgm:spPr/>
    </dgm:pt>
    <dgm:pt modelId="{F50609DC-0336-4024-8DAD-6FF65505514D}" type="pres">
      <dgm:prSet presAssocID="{22D9B532-65EF-4A00-8835-15EC4CC105A4}" presName="aNode" presStyleLbl="fgAcc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FA952-FA35-4C6D-BE5E-F7FEB6FA5852}" type="pres">
      <dgm:prSet presAssocID="{22D9B532-65EF-4A00-8835-15EC4CC105A4}" presName="aSpace" presStyleCnt="0"/>
      <dgm:spPr/>
    </dgm:pt>
    <dgm:pt modelId="{952BECA0-EBC6-4544-BC1C-BB1928FCD914}" type="pres">
      <dgm:prSet presAssocID="{782825DF-E0EE-4D8B-982D-812F401A0913}" presName="aNode" presStyleLbl="fgAcc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C43CA-97F8-4B2B-B92F-479EE82B7231}" type="pres">
      <dgm:prSet presAssocID="{782825DF-E0EE-4D8B-982D-812F401A0913}" presName="aSpace" presStyleCnt="0"/>
      <dgm:spPr/>
    </dgm:pt>
    <dgm:pt modelId="{E0FF997D-5DF6-46C2-BC2C-BAA9B53813A7}" type="pres">
      <dgm:prSet presAssocID="{E70484DF-6276-4181-86BA-D16B5C28475F}" presName="aNode" presStyleLbl="fgAcc1" presStyleIdx="1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FB07-7BCB-4094-AE20-4929607A2AAF}" type="pres">
      <dgm:prSet presAssocID="{E70484DF-6276-4181-86BA-D16B5C28475F}" presName="aSpace" presStyleCnt="0"/>
      <dgm:spPr/>
    </dgm:pt>
    <dgm:pt modelId="{0AA92ECF-17F3-4F9A-A93D-690BD64AE7C9}" type="pres">
      <dgm:prSet presAssocID="{FC5DC4C0-4B15-4B3F-B312-065F9BC80708}" presName="aNode" presStyleLbl="fgAcc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6F6E-DB42-4235-A24A-C8226DDE76E4}" type="pres">
      <dgm:prSet presAssocID="{FC5DC4C0-4B15-4B3F-B312-065F9BC80708}" presName="aSpace" presStyleCnt="0"/>
      <dgm:spPr/>
    </dgm:pt>
    <dgm:pt modelId="{0E69B1B9-50E4-4D64-B919-08ADB9E78A7E}" type="pres">
      <dgm:prSet presAssocID="{AEA83A2F-0EF2-46B2-859B-A2372FB925FE}" presName="aNode" presStyleLbl="fgAcc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07815-488D-4277-A83F-5533930E1023}" type="pres">
      <dgm:prSet presAssocID="{AEA83A2F-0EF2-46B2-859B-A2372FB925FE}" presName="aSpace" presStyleCnt="0"/>
      <dgm:spPr/>
    </dgm:pt>
    <dgm:pt modelId="{4DCAEE4A-E243-4BA9-BEB9-769DB1042ADD}" type="pres">
      <dgm:prSet presAssocID="{B22624B4-231D-4EDA-90C0-9F1E18E8238B}" presName="aNode" presStyleLbl="fgAcc1" presStyleIdx="1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92994-8C56-4E12-B126-7563EB0A6214}" type="pres">
      <dgm:prSet presAssocID="{B22624B4-231D-4EDA-90C0-9F1E18E8238B}" presName="aSpace" presStyleCnt="0"/>
      <dgm:spPr/>
    </dgm:pt>
  </dgm:ptLst>
  <dgm:cxnLst>
    <dgm:cxn modelId="{337847CF-4E09-4CC1-B8B7-E97C33890527}" type="presOf" srcId="{782825DF-E0EE-4D8B-982D-812F401A0913}" destId="{952BECA0-EBC6-4544-BC1C-BB1928FCD914}" srcOrd="0" destOrd="0" presId="urn:microsoft.com/office/officeart/2005/8/layout/pyramid2"/>
    <dgm:cxn modelId="{21AB0EF6-DA69-472A-A3A3-E8E597FB67E7}" type="presOf" srcId="{C278D3C7-442D-497C-B797-9582CC3B03CD}" destId="{4053C28F-5414-4244-9E40-2C33E2BA5569}" srcOrd="0" destOrd="0" presId="urn:microsoft.com/office/officeart/2005/8/layout/pyramid2"/>
    <dgm:cxn modelId="{FC240CB9-DE5A-4096-BA62-DB6F7A9FCF01}" srcId="{EFCFBA1B-AE9E-4A25-B6DF-2B64D0A36C03}" destId="{9F46A0AC-EA70-4993-8CD4-41C47E44F7E9}" srcOrd="4" destOrd="0" parTransId="{1C650003-7D72-4AD0-A743-85C6A762EED0}" sibTransId="{41ADFF8E-0280-4205-BAD9-695FE825111D}"/>
    <dgm:cxn modelId="{FE782A82-B8C6-4689-9DD2-15EDA4B8765F}" type="presOf" srcId="{D3875DBC-18E6-415A-9C63-F51F76386898}" destId="{EC87827A-B945-4108-815B-36F5DF89C613}" srcOrd="0" destOrd="0" presId="urn:microsoft.com/office/officeart/2005/8/layout/pyramid2"/>
    <dgm:cxn modelId="{48ED6A1D-F542-4D91-A7EB-333E81066E95}" type="presOf" srcId="{70055C8B-3C9F-4B4A-B7CF-2930C369C8D1}" destId="{DC7A1B4C-4FDA-41D3-9BF4-D1FBA4A382D5}" srcOrd="0" destOrd="0" presId="urn:microsoft.com/office/officeart/2005/8/layout/pyramid2"/>
    <dgm:cxn modelId="{BF446F79-3419-4A18-8035-9B1CA2EB6F71}" type="presOf" srcId="{E70484DF-6276-4181-86BA-D16B5C28475F}" destId="{E0FF997D-5DF6-46C2-BC2C-BAA9B53813A7}" srcOrd="0" destOrd="0" presId="urn:microsoft.com/office/officeart/2005/8/layout/pyramid2"/>
    <dgm:cxn modelId="{3FBA9578-804B-4117-B542-6FE726370572}" srcId="{EFCFBA1B-AE9E-4A25-B6DF-2B64D0A36C03}" destId="{1B8159D0-8A63-4FA8-8B82-9DC87F233973}" srcOrd="10" destOrd="0" parTransId="{70F12331-9511-4F2D-8305-75C34196B94E}" sibTransId="{A8709F2B-D057-42FA-84D9-FE1927CEC6FD}"/>
    <dgm:cxn modelId="{C35164C8-FBC7-4EFC-852D-055FE47EF8FE}" srcId="{EFCFBA1B-AE9E-4A25-B6DF-2B64D0A36C03}" destId="{E70484DF-6276-4181-86BA-D16B5C28475F}" srcOrd="13" destOrd="0" parTransId="{16D29458-D8B6-4709-9847-0AB3AF328B28}" sibTransId="{51120FFF-BB4D-4D6F-95E5-693297DE050D}"/>
    <dgm:cxn modelId="{BA5F45BF-01DD-4FD3-825E-077E35CC91B8}" type="presOf" srcId="{2535EBFB-0A18-490A-9E47-FCE642A9ABA9}" destId="{4C06876A-623C-4E28-B71E-3F5BE051E377}" srcOrd="0" destOrd="0" presId="urn:microsoft.com/office/officeart/2005/8/layout/pyramid2"/>
    <dgm:cxn modelId="{A915D63B-B8C2-4451-BF2F-87FB1F292468}" srcId="{EFCFBA1B-AE9E-4A25-B6DF-2B64D0A36C03}" destId="{B22624B4-231D-4EDA-90C0-9F1E18E8238B}" srcOrd="16" destOrd="0" parTransId="{98AA26B0-0DE9-4009-ACC1-580943033AFF}" sibTransId="{1B44E07B-7A0D-4E90-B852-8286BB9FE270}"/>
    <dgm:cxn modelId="{6A271AC9-FCE8-41DF-8D58-1B0DDF371200}" type="presOf" srcId="{DE06C610-EAAD-4F09-84E1-23E4759A53CF}" destId="{5761DA11-4055-4126-8AF9-02837D829257}" srcOrd="0" destOrd="0" presId="urn:microsoft.com/office/officeart/2005/8/layout/pyramid2"/>
    <dgm:cxn modelId="{60EA56B3-361D-4D1D-B04A-9DB6E11CBC68}" srcId="{EFCFBA1B-AE9E-4A25-B6DF-2B64D0A36C03}" destId="{782825DF-E0EE-4D8B-982D-812F401A0913}" srcOrd="12" destOrd="0" parTransId="{1E5863C6-40EB-49BB-BBF2-6AC6E4D2FCDA}" sibTransId="{A5BDCD9E-FEC3-4828-A6D2-55D8B9168164}"/>
    <dgm:cxn modelId="{02673960-90B8-450C-A9EF-8261A1701447}" type="presOf" srcId="{22D9B532-65EF-4A00-8835-15EC4CC105A4}" destId="{F50609DC-0336-4024-8DAD-6FF65505514D}" srcOrd="0" destOrd="0" presId="urn:microsoft.com/office/officeart/2005/8/layout/pyramid2"/>
    <dgm:cxn modelId="{18B28C74-9B9C-4A33-9FE0-CEE1C5D0AD27}" type="presOf" srcId="{4071D756-6781-4148-862F-1A7FB3A10C2F}" destId="{0E6AF27B-29A0-4942-8092-86DAD65287FA}" srcOrd="0" destOrd="0" presId="urn:microsoft.com/office/officeart/2005/8/layout/pyramid2"/>
    <dgm:cxn modelId="{0BD49D8F-6001-49B7-867E-4FB1EF3A0D14}" type="presOf" srcId="{9F46A0AC-EA70-4993-8CD4-41C47E44F7E9}" destId="{525B79A4-BA6A-4D9C-B38D-A2224FCC5C84}" srcOrd="0" destOrd="0" presId="urn:microsoft.com/office/officeart/2005/8/layout/pyramid2"/>
    <dgm:cxn modelId="{879F8A7C-4A20-4922-AF65-D64653C7FBEB}" type="presOf" srcId="{76EC15C7-2898-4FDA-BEE3-2E123F46D31B}" destId="{F4929FA8-8E27-40FC-BEBD-BF5445BFACC0}" srcOrd="0" destOrd="0" presId="urn:microsoft.com/office/officeart/2005/8/layout/pyramid2"/>
    <dgm:cxn modelId="{EB506335-0510-4ABE-B53E-FFAB138D6B0F}" srcId="{EFCFBA1B-AE9E-4A25-B6DF-2B64D0A36C03}" destId="{DE06C610-EAAD-4F09-84E1-23E4759A53CF}" srcOrd="8" destOrd="0" parTransId="{EA001563-1A3D-4341-8402-2D1D1589A929}" sibTransId="{82029E95-1F7A-42F1-93E2-463F467DE865}"/>
    <dgm:cxn modelId="{11FB07DC-DB28-42E6-BA27-547EE3CE10E9}" srcId="{EFCFBA1B-AE9E-4A25-B6DF-2B64D0A36C03}" destId="{C278D3C7-442D-497C-B797-9582CC3B03CD}" srcOrd="0" destOrd="0" parTransId="{24289D03-EFE4-4D98-9857-5FC8A4AAF807}" sibTransId="{E36B18DA-6236-4129-BFB3-FCB0464E766C}"/>
    <dgm:cxn modelId="{C9CE1E7A-E2AB-478B-999A-762C616448D0}" srcId="{EFCFBA1B-AE9E-4A25-B6DF-2B64D0A36C03}" destId="{70055C8B-3C9F-4B4A-B7CF-2930C369C8D1}" srcOrd="6" destOrd="0" parTransId="{4C6A28B5-A894-4A3A-A83A-DDCA6975C84E}" sibTransId="{70F060F1-1432-48BF-9B70-07FC45ACA6DA}"/>
    <dgm:cxn modelId="{B5FF0B35-CA45-413B-82A8-9D43782EA2C2}" srcId="{EFCFBA1B-AE9E-4A25-B6DF-2B64D0A36C03}" destId="{D3875DBC-18E6-415A-9C63-F51F76386898}" srcOrd="2" destOrd="0" parTransId="{414B57DB-A597-4AAC-9C7A-468FE03BC6FE}" sibTransId="{BAE42CD9-D999-4835-B8E9-5E64F35D20BC}"/>
    <dgm:cxn modelId="{66CE7F85-AA77-4013-8A30-8947DBA03D21}" srcId="{EFCFBA1B-AE9E-4A25-B6DF-2B64D0A36C03}" destId="{E282367E-8BB9-4FAD-ACCC-85EFBBCEFC7A}" srcOrd="3" destOrd="0" parTransId="{20659DC9-419F-4A1D-8FB4-D6EA05BE6E67}" sibTransId="{92E5DE66-4A1F-426F-B989-3E77942A8C24}"/>
    <dgm:cxn modelId="{EB16C73C-F06C-4884-9947-10EADA4F28C2}" type="presOf" srcId="{EFCFBA1B-AE9E-4A25-B6DF-2B64D0A36C03}" destId="{2E9279A1-5849-464B-9F63-2C909AC6BA5A}" srcOrd="0" destOrd="0" presId="urn:microsoft.com/office/officeart/2005/8/layout/pyramid2"/>
    <dgm:cxn modelId="{8648DC1B-58A4-44B1-9395-273B7E80188C}" type="presOf" srcId="{1B8159D0-8A63-4FA8-8B82-9DC87F233973}" destId="{AD786E06-F79C-43B9-BAF7-23CB7F77D3E9}" srcOrd="0" destOrd="0" presId="urn:microsoft.com/office/officeart/2005/8/layout/pyramid2"/>
    <dgm:cxn modelId="{E59B73AE-517F-455F-871C-B90D0DEBD07D}" type="presOf" srcId="{FC5DC4C0-4B15-4B3F-B312-065F9BC80708}" destId="{0AA92ECF-17F3-4F9A-A93D-690BD64AE7C9}" srcOrd="0" destOrd="0" presId="urn:microsoft.com/office/officeart/2005/8/layout/pyramid2"/>
    <dgm:cxn modelId="{FF860EF3-F85E-4EFC-8B67-39160FA5D681}" srcId="{EFCFBA1B-AE9E-4A25-B6DF-2B64D0A36C03}" destId="{AEA83A2F-0EF2-46B2-859B-A2372FB925FE}" srcOrd="15" destOrd="0" parTransId="{55EFA985-45C2-41BD-A73E-0C9A4CC9B7CC}" sibTransId="{9D2021D1-F47E-4B59-8019-483E4F55BC6B}"/>
    <dgm:cxn modelId="{A83C4987-81C4-4C6F-B97F-0BDD6A7A78EE}" srcId="{EFCFBA1B-AE9E-4A25-B6DF-2B64D0A36C03}" destId="{FC5DC4C0-4B15-4B3F-B312-065F9BC80708}" srcOrd="14" destOrd="0" parTransId="{C585F9FE-1901-4032-B1F9-839EA5285BE2}" sibTransId="{E2DDAD73-9724-45C7-B32A-36BA87B2348E}"/>
    <dgm:cxn modelId="{93537E5E-821E-4BCB-843D-9D03926357C0}" type="presOf" srcId="{B22624B4-231D-4EDA-90C0-9F1E18E8238B}" destId="{4DCAEE4A-E243-4BA9-BEB9-769DB1042ADD}" srcOrd="0" destOrd="0" presId="urn:microsoft.com/office/officeart/2005/8/layout/pyramid2"/>
    <dgm:cxn modelId="{9FE658D7-0EB7-4DC8-B36B-8BC23CC6F379}" srcId="{EFCFBA1B-AE9E-4A25-B6DF-2B64D0A36C03}" destId="{2535EBFB-0A18-490A-9E47-FCE642A9ABA9}" srcOrd="7" destOrd="0" parTransId="{F332BB51-C9DB-4437-881D-64D0CBDA77D8}" sibTransId="{0370B0EC-96F2-42D8-934C-E4B4E959CE0C}"/>
    <dgm:cxn modelId="{909B76CC-7EB2-4FAC-868E-A6327F0EC8C0}" srcId="{EFCFBA1B-AE9E-4A25-B6DF-2B64D0A36C03}" destId="{76EC15C7-2898-4FDA-BEE3-2E123F46D31B}" srcOrd="1" destOrd="0" parTransId="{5E324AF4-9A97-4085-8380-6C221B852D8E}" sibTransId="{108CBC66-735A-4730-8674-96D9D5A067C7}"/>
    <dgm:cxn modelId="{2060AAE1-8F66-4853-8611-C85348C9E7B9}" type="presOf" srcId="{AEA83A2F-0EF2-46B2-859B-A2372FB925FE}" destId="{0E69B1B9-50E4-4D64-B919-08ADB9E78A7E}" srcOrd="0" destOrd="0" presId="urn:microsoft.com/office/officeart/2005/8/layout/pyramid2"/>
    <dgm:cxn modelId="{4EC79C38-DBDE-4CBC-B738-407312995846}" srcId="{EFCFBA1B-AE9E-4A25-B6DF-2B64D0A36C03}" destId="{22D9B532-65EF-4A00-8835-15EC4CC105A4}" srcOrd="11" destOrd="0" parTransId="{F05A42CD-F184-455C-B2D2-CA858365F6CE}" sibTransId="{A2C5BFFB-533A-4BBD-8321-9147E2C5959A}"/>
    <dgm:cxn modelId="{C41D693B-BAD2-4186-B51C-9E8B51FD9948}" type="presOf" srcId="{E282367E-8BB9-4FAD-ACCC-85EFBBCEFC7A}" destId="{8781E1FB-CAAB-4DD7-972D-E5BD804F1D16}" srcOrd="0" destOrd="0" presId="urn:microsoft.com/office/officeart/2005/8/layout/pyramid2"/>
    <dgm:cxn modelId="{642C9B17-50DF-49C8-889E-5BE74DDFE8F9}" srcId="{EFCFBA1B-AE9E-4A25-B6DF-2B64D0A36C03}" destId="{4071D756-6781-4148-862F-1A7FB3A10C2F}" srcOrd="5" destOrd="0" parTransId="{7389D85F-F43F-46F7-BF55-E6754FA380FB}" sibTransId="{E78CB6BE-0666-4FE8-9FAE-9B44842C8A1F}"/>
    <dgm:cxn modelId="{FC911234-A4D5-4F45-902F-C349DF21B4A4}" type="presOf" srcId="{2997BE5F-BCEE-4667-ABA5-940586419010}" destId="{FC3A307D-FED9-4F2A-BE8A-EC8DB2016B49}" srcOrd="0" destOrd="0" presId="urn:microsoft.com/office/officeart/2005/8/layout/pyramid2"/>
    <dgm:cxn modelId="{2159CCEE-C211-402F-9A55-6D99298191D1}" srcId="{EFCFBA1B-AE9E-4A25-B6DF-2B64D0A36C03}" destId="{2997BE5F-BCEE-4667-ABA5-940586419010}" srcOrd="9" destOrd="0" parTransId="{BDA60B4F-5F3B-4308-BB41-5094EC85E0FA}" sibTransId="{DCC976D2-4D55-4EB8-8878-EBF3FC6C309B}"/>
    <dgm:cxn modelId="{6A0C8ADE-06A8-4A6E-952A-3217566F34E9}" type="presParOf" srcId="{2E9279A1-5849-464B-9F63-2C909AC6BA5A}" destId="{7A7B6D82-1AFD-4DCB-8234-B050DD321E9B}" srcOrd="0" destOrd="0" presId="urn:microsoft.com/office/officeart/2005/8/layout/pyramid2"/>
    <dgm:cxn modelId="{514E1737-E88E-42DC-BD89-44EB104A97B7}" type="presParOf" srcId="{2E9279A1-5849-464B-9F63-2C909AC6BA5A}" destId="{6AD91604-8B6D-413B-BFED-E1E2C8E1172E}" srcOrd="1" destOrd="0" presId="urn:microsoft.com/office/officeart/2005/8/layout/pyramid2"/>
    <dgm:cxn modelId="{8B324765-4748-4BA6-A9C2-5CB1BC856428}" type="presParOf" srcId="{6AD91604-8B6D-413B-BFED-E1E2C8E1172E}" destId="{4053C28F-5414-4244-9E40-2C33E2BA5569}" srcOrd="0" destOrd="0" presId="urn:microsoft.com/office/officeart/2005/8/layout/pyramid2"/>
    <dgm:cxn modelId="{79590070-22F6-49CA-946E-282CEE4D02AD}" type="presParOf" srcId="{6AD91604-8B6D-413B-BFED-E1E2C8E1172E}" destId="{39519F9C-FA07-48C8-B32D-C73C2FA0559D}" srcOrd="1" destOrd="0" presId="urn:microsoft.com/office/officeart/2005/8/layout/pyramid2"/>
    <dgm:cxn modelId="{62EE83B8-0EEC-46C6-8CBA-3D1222FD4740}" type="presParOf" srcId="{6AD91604-8B6D-413B-BFED-E1E2C8E1172E}" destId="{F4929FA8-8E27-40FC-BEBD-BF5445BFACC0}" srcOrd="2" destOrd="0" presId="urn:microsoft.com/office/officeart/2005/8/layout/pyramid2"/>
    <dgm:cxn modelId="{E58C45A3-838B-4FD1-ABEF-63D8F51B72C4}" type="presParOf" srcId="{6AD91604-8B6D-413B-BFED-E1E2C8E1172E}" destId="{67BA4389-FF85-42E2-B38A-82640841D3AB}" srcOrd="3" destOrd="0" presId="urn:microsoft.com/office/officeart/2005/8/layout/pyramid2"/>
    <dgm:cxn modelId="{BA9210B4-C6A3-4B5D-A7AE-1F48FB82CA12}" type="presParOf" srcId="{6AD91604-8B6D-413B-BFED-E1E2C8E1172E}" destId="{EC87827A-B945-4108-815B-36F5DF89C613}" srcOrd="4" destOrd="0" presId="urn:microsoft.com/office/officeart/2005/8/layout/pyramid2"/>
    <dgm:cxn modelId="{E48378CD-2715-4BC2-8183-DA7EF2A048CE}" type="presParOf" srcId="{6AD91604-8B6D-413B-BFED-E1E2C8E1172E}" destId="{DD9E4D3E-7F02-49DE-ABDC-DCB9C2B3D3CF}" srcOrd="5" destOrd="0" presId="urn:microsoft.com/office/officeart/2005/8/layout/pyramid2"/>
    <dgm:cxn modelId="{56A439C8-8018-4E85-B463-69F19FC864BE}" type="presParOf" srcId="{6AD91604-8B6D-413B-BFED-E1E2C8E1172E}" destId="{8781E1FB-CAAB-4DD7-972D-E5BD804F1D16}" srcOrd="6" destOrd="0" presId="urn:microsoft.com/office/officeart/2005/8/layout/pyramid2"/>
    <dgm:cxn modelId="{D5487671-29FA-4DA2-A6A1-3CDE0A4A1F9F}" type="presParOf" srcId="{6AD91604-8B6D-413B-BFED-E1E2C8E1172E}" destId="{C275A76E-3132-4090-884C-61C34EA04EAC}" srcOrd="7" destOrd="0" presId="urn:microsoft.com/office/officeart/2005/8/layout/pyramid2"/>
    <dgm:cxn modelId="{FCFA52C2-FD44-4048-829C-8A2D54F55258}" type="presParOf" srcId="{6AD91604-8B6D-413B-BFED-E1E2C8E1172E}" destId="{525B79A4-BA6A-4D9C-B38D-A2224FCC5C84}" srcOrd="8" destOrd="0" presId="urn:microsoft.com/office/officeart/2005/8/layout/pyramid2"/>
    <dgm:cxn modelId="{F05EDD92-1E64-4C47-ABD3-70F0A95BCB64}" type="presParOf" srcId="{6AD91604-8B6D-413B-BFED-E1E2C8E1172E}" destId="{20D1B07C-F4A9-4528-9742-E99A822B3040}" srcOrd="9" destOrd="0" presId="urn:microsoft.com/office/officeart/2005/8/layout/pyramid2"/>
    <dgm:cxn modelId="{D09D7D13-6069-4AD9-93DF-FAA2516A4E8D}" type="presParOf" srcId="{6AD91604-8B6D-413B-BFED-E1E2C8E1172E}" destId="{0E6AF27B-29A0-4942-8092-86DAD65287FA}" srcOrd="10" destOrd="0" presId="urn:microsoft.com/office/officeart/2005/8/layout/pyramid2"/>
    <dgm:cxn modelId="{D0B6C4B0-628C-4D12-8F85-EDAE047BBE38}" type="presParOf" srcId="{6AD91604-8B6D-413B-BFED-E1E2C8E1172E}" destId="{9DA9A9B9-4A22-4E5D-B972-966D9FA2DABC}" srcOrd="11" destOrd="0" presId="urn:microsoft.com/office/officeart/2005/8/layout/pyramid2"/>
    <dgm:cxn modelId="{7BEBE080-790A-49B7-9B89-7C4D1F1F4366}" type="presParOf" srcId="{6AD91604-8B6D-413B-BFED-E1E2C8E1172E}" destId="{DC7A1B4C-4FDA-41D3-9BF4-D1FBA4A382D5}" srcOrd="12" destOrd="0" presId="urn:microsoft.com/office/officeart/2005/8/layout/pyramid2"/>
    <dgm:cxn modelId="{3014F9F2-8274-4D9B-A408-6A894C16E322}" type="presParOf" srcId="{6AD91604-8B6D-413B-BFED-E1E2C8E1172E}" destId="{5673070D-492D-47D0-BF07-77AE9E49DEBC}" srcOrd="13" destOrd="0" presId="urn:microsoft.com/office/officeart/2005/8/layout/pyramid2"/>
    <dgm:cxn modelId="{3DF512E4-FB9D-4791-BF29-98A8C955DC43}" type="presParOf" srcId="{6AD91604-8B6D-413B-BFED-E1E2C8E1172E}" destId="{4C06876A-623C-4E28-B71E-3F5BE051E377}" srcOrd="14" destOrd="0" presId="urn:microsoft.com/office/officeart/2005/8/layout/pyramid2"/>
    <dgm:cxn modelId="{0AA374B8-FF20-47F5-A075-F3EAEB118167}" type="presParOf" srcId="{6AD91604-8B6D-413B-BFED-E1E2C8E1172E}" destId="{0526A027-F6CA-4A1E-AE86-0B47D45FC876}" srcOrd="15" destOrd="0" presId="urn:microsoft.com/office/officeart/2005/8/layout/pyramid2"/>
    <dgm:cxn modelId="{5A48A9C3-6CA0-44E1-BA71-8027FCE5AC84}" type="presParOf" srcId="{6AD91604-8B6D-413B-BFED-E1E2C8E1172E}" destId="{5761DA11-4055-4126-8AF9-02837D829257}" srcOrd="16" destOrd="0" presId="urn:microsoft.com/office/officeart/2005/8/layout/pyramid2"/>
    <dgm:cxn modelId="{961C2FA5-2D15-4350-87A1-1E60A192C31A}" type="presParOf" srcId="{6AD91604-8B6D-413B-BFED-E1E2C8E1172E}" destId="{EF22BED0-4D3E-4DF4-9AF0-C04CA8B4050E}" srcOrd="17" destOrd="0" presId="urn:microsoft.com/office/officeart/2005/8/layout/pyramid2"/>
    <dgm:cxn modelId="{6BCE5DE3-2EAB-4059-8B2C-E8A84F662565}" type="presParOf" srcId="{6AD91604-8B6D-413B-BFED-E1E2C8E1172E}" destId="{FC3A307D-FED9-4F2A-BE8A-EC8DB2016B49}" srcOrd="18" destOrd="0" presId="urn:microsoft.com/office/officeart/2005/8/layout/pyramid2"/>
    <dgm:cxn modelId="{9A80F206-9E8C-4F20-8CCC-53A26DDF825B}" type="presParOf" srcId="{6AD91604-8B6D-413B-BFED-E1E2C8E1172E}" destId="{9F53CF82-4A4F-47C1-956E-1A9CD1A525BF}" srcOrd="19" destOrd="0" presId="urn:microsoft.com/office/officeart/2005/8/layout/pyramid2"/>
    <dgm:cxn modelId="{557D7F07-2A6C-49D5-9A4D-EB0DF9217C11}" type="presParOf" srcId="{6AD91604-8B6D-413B-BFED-E1E2C8E1172E}" destId="{AD786E06-F79C-43B9-BAF7-23CB7F77D3E9}" srcOrd="20" destOrd="0" presId="urn:microsoft.com/office/officeart/2005/8/layout/pyramid2"/>
    <dgm:cxn modelId="{901C6150-FE26-4E99-9729-73DB61472AF2}" type="presParOf" srcId="{6AD91604-8B6D-413B-BFED-E1E2C8E1172E}" destId="{611BAE61-F1D1-4CB0-B9AA-8A54409F3ECC}" srcOrd="21" destOrd="0" presId="urn:microsoft.com/office/officeart/2005/8/layout/pyramid2"/>
    <dgm:cxn modelId="{E228F048-96FA-4F97-AD29-78F645A7AB98}" type="presParOf" srcId="{6AD91604-8B6D-413B-BFED-E1E2C8E1172E}" destId="{F50609DC-0336-4024-8DAD-6FF65505514D}" srcOrd="22" destOrd="0" presId="urn:microsoft.com/office/officeart/2005/8/layout/pyramid2"/>
    <dgm:cxn modelId="{73B4E458-BED8-45C4-86F2-CCA090983230}" type="presParOf" srcId="{6AD91604-8B6D-413B-BFED-E1E2C8E1172E}" destId="{E8EFA952-FA35-4C6D-BE5E-F7FEB6FA5852}" srcOrd="23" destOrd="0" presId="urn:microsoft.com/office/officeart/2005/8/layout/pyramid2"/>
    <dgm:cxn modelId="{0365A2E8-8AC1-4FD0-A700-15434DC74A53}" type="presParOf" srcId="{6AD91604-8B6D-413B-BFED-E1E2C8E1172E}" destId="{952BECA0-EBC6-4544-BC1C-BB1928FCD914}" srcOrd="24" destOrd="0" presId="urn:microsoft.com/office/officeart/2005/8/layout/pyramid2"/>
    <dgm:cxn modelId="{2DA0A8CF-5918-47DE-B2B0-6BE54EE74C78}" type="presParOf" srcId="{6AD91604-8B6D-413B-BFED-E1E2C8E1172E}" destId="{FA6C43CA-97F8-4B2B-B92F-479EE82B7231}" srcOrd="25" destOrd="0" presId="urn:microsoft.com/office/officeart/2005/8/layout/pyramid2"/>
    <dgm:cxn modelId="{476CD4C9-7145-4FEF-9AC3-A46ED643DEC2}" type="presParOf" srcId="{6AD91604-8B6D-413B-BFED-E1E2C8E1172E}" destId="{E0FF997D-5DF6-46C2-BC2C-BAA9B53813A7}" srcOrd="26" destOrd="0" presId="urn:microsoft.com/office/officeart/2005/8/layout/pyramid2"/>
    <dgm:cxn modelId="{1B4D7322-C10A-4071-B4D0-BC1D82FB9F93}" type="presParOf" srcId="{6AD91604-8B6D-413B-BFED-E1E2C8E1172E}" destId="{7E67FB07-7BCB-4094-AE20-4929607A2AAF}" srcOrd="27" destOrd="0" presId="urn:microsoft.com/office/officeart/2005/8/layout/pyramid2"/>
    <dgm:cxn modelId="{708FD9F9-9912-43FA-99E5-D363459BF250}" type="presParOf" srcId="{6AD91604-8B6D-413B-BFED-E1E2C8E1172E}" destId="{0AA92ECF-17F3-4F9A-A93D-690BD64AE7C9}" srcOrd="28" destOrd="0" presId="urn:microsoft.com/office/officeart/2005/8/layout/pyramid2"/>
    <dgm:cxn modelId="{7A549390-74DD-427A-9897-4B32443FB0E0}" type="presParOf" srcId="{6AD91604-8B6D-413B-BFED-E1E2C8E1172E}" destId="{66386F6E-DB42-4235-A24A-C8226DDE76E4}" srcOrd="29" destOrd="0" presId="urn:microsoft.com/office/officeart/2005/8/layout/pyramid2"/>
    <dgm:cxn modelId="{D3DF71B6-09E8-4F41-9F20-E64AA1D07962}" type="presParOf" srcId="{6AD91604-8B6D-413B-BFED-E1E2C8E1172E}" destId="{0E69B1B9-50E4-4D64-B919-08ADB9E78A7E}" srcOrd="30" destOrd="0" presId="urn:microsoft.com/office/officeart/2005/8/layout/pyramid2"/>
    <dgm:cxn modelId="{8702EB69-BDF1-43CB-B327-C5C185110E49}" type="presParOf" srcId="{6AD91604-8B6D-413B-BFED-E1E2C8E1172E}" destId="{7A107815-488D-4277-A83F-5533930E1023}" srcOrd="31" destOrd="0" presId="urn:microsoft.com/office/officeart/2005/8/layout/pyramid2"/>
    <dgm:cxn modelId="{5B9C6EFA-B67E-4635-AD5E-9B8ED6B0087A}" type="presParOf" srcId="{6AD91604-8B6D-413B-BFED-E1E2C8E1172E}" destId="{4DCAEE4A-E243-4BA9-BEB9-769DB1042ADD}" srcOrd="32" destOrd="0" presId="urn:microsoft.com/office/officeart/2005/8/layout/pyramid2"/>
    <dgm:cxn modelId="{89EA4D0E-2A8B-4530-B97B-BD054B418A9E}" type="presParOf" srcId="{6AD91604-8B6D-413B-BFED-E1E2C8E1172E}" destId="{D6F92994-8C56-4E12-B126-7563EB0A6214}" srcOrd="3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ECB6BE3-7F2F-4398-B272-171F42313F9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1573BD-9300-4F0A-9DAD-CE0A21F31860}">
      <dgm:prSet/>
      <dgm:spPr/>
      <dgm:t>
        <a:bodyPr/>
        <a:lstStyle/>
        <a:p>
          <a:pPr rtl="0"/>
          <a:r>
            <a:rPr lang="ru-RU" b="1" smtClean="0"/>
            <a:t>Гигиена тела. </a:t>
          </a:r>
          <a:endParaRPr lang="ru-RU"/>
        </a:p>
      </dgm:t>
    </dgm:pt>
    <dgm:pt modelId="{CBFDE984-2B68-46A8-822E-0485B44D337D}" type="parTrans" cxnId="{4C21F96E-B846-4FC7-97B8-3EAEEA6356C9}">
      <dgm:prSet/>
      <dgm:spPr/>
      <dgm:t>
        <a:bodyPr/>
        <a:lstStyle/>
        <a:p>
          <a:endParaRPr lang="ru-RU"/>
        </a:p>
      </dgm:t>
    </dgm:pt>
    <dgm:pt modelId="{39F7870C-853C-4219-9684-69AC1EA7901D}" type="sibTrans" cxnId="{4C21F96E-B846-4FC7-97B8-3EAEEA6356C9}">
      <dgm:prSet/>
      <dgm:spPr/>
      <dgm:t>
        <a:bodyPr/>
        <a:lstStyle/>
        <a:p>
          <a:endParaRPr lang="ru-RU"/>
        </a:p>
      </dgm:t>
    </dgm:pt>
    <dgm:pt modelId="{40AE8795-846D-4178-B7D2-39BC74406442}" type="pres">
      <dgm:prSet presAssocID="{DECB6BE3-7F2F-4398-B272-171F42313F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83439-5EAB-4B00-9417-56CDE3783B97}" type="pres">
      <dgm:prSet presAssocID="{A91573BD-9300-4F0A-9DAD-CE0A21F3186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BF00C0A8-FC1F-45D4-90C7-3176ACF566E6}" type="presOf" srcId="{DECB6BE3-7F2F-4398-B272-171F42313F90}" destId="{40AE8795-846D-4178-B7D2-39BC74406442}" srcOrd="0" destOrd="0" presId="urn:microsoft.com/office/officeart/2005/8/layout/venn1"/>
    <dgm:cxn modelId="{4C21F96E-B846-4FC7-97B8-3EAEEA6356C9}" srcId="{DECB6BE3-7F2F-4398-B272-171F42313F90}" destId="{A91573BD-9300-4F0A-9DAD-CE0A21F31860}" srcOrd="0" destOrd="0" parTransId="{CBFDE984-2B68-46A8-822E-0485B44D337D}" sibTransId="{39F7870C-853C-4219-9684-69AC1EA7901D}"/>
    <dgm:cxn modelId="{78DDBB21-E818-4F0F-BCB9-DE4DCD3D7381}" type="presOf" srcId="{A91573BD-9300-4F0A-9DAD-CE0A21F31860}" destId="{3C483439-5EAB-4B00-9417-56CDE3783B97}" srcOrd="0" destOrd="0" presId="urn:microsoft.com/office/officeart/2005/8/layout/venn1"/>
    <dgm:cxn modelId="{62148F97-E8C7-4775-B7E3-8536767F9CB9}" type="presParOf" srcId="{40AE8795-846D-4178-B7D2-39BC74406442}" destId="{3C483439-5EAB-4B00-9417-56CDE3783B9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22E5434D-2FC9-4C78-8BE9-230A3C6E7D15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73D4D823-EBBF-4145-A85D-F8023CBD7796}">
      <dgm:prSet/>
      <dgm:spPr/>
      <dgm:t>
        <a:bodyPr/>
        <a:lstStyle/>
        <a:p>
          <a:pPr rtl="0"/>
          <a:r>
            <a:rPr lang="ru-RU" b="1" u="none" dirty="0" smtClean="0"/>
            <a:t>В. Маяковский.  «Сан плакат»</a:t>
          </a:r>
          <a:endParaRPr lang="ru-RU" u="none" dirty="0"/>
        </a:p>
      </dgm:t>
    </dgm:pt>
    <dgm:pt modelId="{E5D87F5B-86E7-4010-BBB9-EB65908193F9}" type="parTrans" cxnId="{8B6D6A74-12AB-4A1D-BA09-129149AD5ECC}">
      <dgm:prSet/>
      <dgm:spPr/>
      <dgm:t>
        <a:bodyPr/>
        <a:lstStyle/>
        <a:p>
          <a:endParaRPr lang="ru-RU" u="sng"/>
        </a:p>
      </dgm:t>
    </dgm:pt>
    <dgm:pt modelId="{8CE50EEF-8FA3-46B9-8B9C-DB104252EFC4}" type="sibTrans" cxnId="{8B6D6A74-12AB-4A1D-BA09-129149AD5ECC}">
      <dgm:prSet/>
      <dgm:spPr/>
      <dgm:t>
        <a:bodyPr/>
        <a:lstStyle/>
        <a:p>
          <a:endParaRPr lang="ru-RU" u="sng"/>
        </a:p>
      </dgm:t>
    </dgm:pt>
    <dgm:pt modelId="{4BECD843-E5F2-47A2-9CE5-C13A41EA9CEF}" type="pres">
      <dgm:prSet presAssocID="{22E5434D-2FC9-4C78-8BE9-230A3C6E7D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62C14-F948-4071-BEFF-935D6E906188}" type="pres">
      <dgm:prSet presAssocID="{73D4D823-EBBF-4145-A85D-F8023CBD7796}" presName="circle1" presStyleLbl="node1" presStyleIdx="0" presStyleCnt="1"/>
      <dgm:spPr/>
    </dgm:pt>
    <dgm:pt modelId="{47F8F059-72D5-4E14-8213-423DB4F94F12}" type="pres">
      <dgm:prSet presAssocID="{73D4D823-EBBF-4145-A85D-F8023CBD7796}" presName="space" presStyleCnt="0"/>
      <dgm:spPr/>
    </dgm:pt>
    <dgm:pt modelId="{20BC926A-8AE9-4465-A530-1643F439BF86}" type="pres">
      <dgm:prSet presAssocID="{73D4D823-EBBF-4145-A85D-F8023CBD7796}" presName="rect1" presStyleLbl="alignAcc1" presStyleIdx="0" presStyleCnt="1"/>
      <dgm:spPr/>
      <dgm:t>
        <a:bodyPr/>
        <a:lstStyle/>
        <a:p>
          <a:endParaRPr lang="ru-RU"/>
        </a:p>
      </dgm:t>
    </dgm:pt>
    <dgm:pt modelId="{0EBCF14F-1C54-4094-8FD1-B161A75BDDC2}" type="pres">
      <dgm:prSet presAssocID="{73D4D823-EBBF-4145-A85D-F8023CBD779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D6A74-12AB-4A1D-BA09-129149AD5ECC}" srcId="{22E5434D-2FC9-4C78-8BE9-230A3C6E7D15}" destId="{73D4D823-EBBF-4145-A85D-F8023CBD7796}" srcOrd="0" destOrd="0" parTransId="{E5D87F5B-86E7-4010-BBB9-EB65908193F9}" sibTransId="{8CE50EEF-8FA3-46B9-8B9C-DB104252EFC4}"/>
    <dgm:cxn modelId="{FE1541C3-95FA-45ED-AACB-A88E3AB1698C}" type="presOf" srcId="{22E5434D-2FC9-4C78-8BE9-230A3C6E7D15}" destId="{4BECD843-E5F2-47A2-9CE5-C13A41EA9CEF}" srcOrd="0" destOrd="0" presId="urn:microsoft.com/office/officeart/2005/8/layout/target3"/>
    <dgm:cxn modelId="{5D09D0CB-B9B3-4607-B44B-3A791606A338}" type="presOf" srcId="{73D4D823-EBBF-4145-A85D-F8023CBD7796}" destId="{20BC926A-8AE9-4465-A530-1643F439BF86}" srcOrd="0" destOrd="0" presId="urn:microsoft.com/office/officeart/2005/8/layout/target3"/>
    <dgm:cxn modelId="{35DC28DD-B032-4263-B9CA-B29E339E8A67}" type="presOf" srcId="{73D4D823-EBBF-4145-A85D-F8023CBD7796}" destId="{0EBCF14F-1C54-4094-8FD1-B161A75BDDC2}" srcOrd="1" destOrd="0" presId="urn:microsoft.com/office/officeart/2005/8/layout/target3"/>
    <dgm:cxn modelId="{E2355EF2-35B6-4374-A44D-0253DD06A8CD}" type="presParOf" srcId="{4BECD843-E5F2-47A2-9CE5-C13A41EA9CEF}" destId="{80362C14-F948-4071-BEFF-935D6E906188}" srcOrd="0" destOrd="0" presId="urn:microsoft.com/office/officeart/2005/8/layout/target3"/>
    <dgm:cxn modelId="{A0B1FBAC-31A7-49C8-8473-9E491EAE5F72}" type="presParOf" srcId="{4BECD843-E5F2-47A2-9CE5-C13A41EA9CEF}" destId="{47F8F059-72D5-4E14-8213-423DB4F94F12}" srcOrd="1" destOrd="0" presId="urn:microsoft.com/office/officeart/2005/8/layout/target3"/>
    <dgm:cxn modelId="{D49BA0F3-E11F-4E0B-9610-538F25175B85}" type="presParOf" srcId="{4BECD843-E5F2-47A2-9CE5-C13A41EA9CEF}" destId="{20BC926A-8AE9-4465-A530-1643F439BF86}" srcOrd="2" destOrd="0" presId="urn:microsoft.com/office/officeart/2005/8/layout/target3"/>
    <dgm:cxn modelId="{EDEB7425-9E9F-438B-801D-58C412C3FAE7}" type="presParOf" srcId="{4BECD843-E5F2-47A2-9CE5-C13A41EA9CEF}" destId="{0EBCF14F-1C54-4094-8FD1-B161A75BDDC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8536475-03BD-4A6D-AE33-EEEF7088FDFC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F0EF853-7A04-4F70-8FCB-4D8F6ECFF9E6}">
      <dgm:prSet custT="1"/>
      <dgm:spPr/>
      <dgm:t>
        <a:bodyPr/>
        <a:lstStyle/>
        <a:p>
          <a:pPr algn="l" rtl="0"/>
          <a:r>
            <a:rPr lang="ru-RU" sz="2000" dirty="0" smtClean="0"/>
            <a:t>Стрессы вредят нашему психическому здоровью. Как можно снять стресс? Для этого существует много способов: пение, общение с домашними животными, уход за растениями, прогулка. </a:t>
          </a:r>
          <a:r>
            <a:rPr lang="ru-RU" sz="2000" dirty="0" smtClean="0">
              <a:solidFill>
                <a:srgbClr val="0070C0"/>
              </a:solidFill>
            </a:rPr>
            <a:t>А есть еще один способ быстрого снятия стресса – сильно потереть ладони. А самое хорошее средство уберечься от стресса – улыбка, хорошее настроение. </a:t>
          </a:r>
          <a:r>
            <a:rPr lang="ru-RU" sz="2000" dirty="0" smtClean="0"/>
            <a:t>Старайтесь заменять отрицательное эмоциональное состояние положительным при помощи волевого усилия, самоконтроля, тренировки. </a:t>
          </a:r>
          <a:br>
            <a:rPr lang="ru-RU" sz="2000" dirty="0" smtClean="0"/>
          </a:br>
          <a:endParaRPr lang="ru-RU" sz="2000" dirty="0"/>
        </a:p>
      </dgm:t>
    </dgm:pt>
    <dgm:pt modelId="{95AC40D2-0CED-4CB0-AFB1-1933AFB78645}" type="parTrans" cxnId="{BB4A7ECE-580C-4386-A4BA-5C9DEBB03718}">
      <dgm:prSet/>
      <dgm:spPr/>
      <dgm:t>
        <a:bodyPr/>
        <a:lstStyle/>
        <a:p>
          <a:endParaRPr lang="ru-RU"/>
        </a:p>
      </dgm:t>
    </dgm:pt>
    <dgm:pt modelId="{6D7E2800-3BD4-4A23-8730-26177FE5070C}" type="sibTrans" cxnId="{BB4A7ECE-580C-4386-A4BA-5C9DEBB03718}">
      <dgm:prSet/>
      <dgm:spPr/>
      <dgm:t>
        <a:bodyPr/>
        <a:lstStyle/>
        <a:p>
          <a:endParaRPr lang="ru-RU"/>
        </a:p>
      </dgm:t>
    </dgm:pt>
    <dgm:pt modelId="{89CEEA4C-FDC3-4D57-9195-C6C62127895E}" type="pres">
      <dgm:prSet presAssocID="{58536475-03BD-4A6D-AE33-EEEF7088FD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FBA077E-F026-4802-808C-4345C8DBD84B}" type="pres">
      <dgm:prSet presAssocID="{58536475-03BD-4A6D-AE33-EEEF7088FDFC}" presName="pyramid" presStyleLbl="node1" presStyleIdx="0" presStyleCnt="1"/>
      <dgm:spPr/>
    </dgm:pt>
    <dgm:pt modelId="{86F31B77-BEF7-4CF0-84C8-6712F439E6A9}" type="pres">
      <dgm:prSet presAssocID="{58536475-03BD-4A6D-AE33-EEEF7088FDFC}" presName="theList" presStyleCnt="0"/>
      <dgm:spPr/>
    </dgm:pt>
    <dgm:pt modelId="{F5E4003D-6EE5-459C-9E73-3FBB7E60005E}" type="pres">
      <dgm:prSet presAssocID="{6F0EF853-7A04-4F70-8FCB-4D8F6ECFF9E6}" presName="aNode" presStyleLbl="fgAcc1" presStyleIdx="0" presStyleCnt="1" custScaleX="249542" custScaleY="362143" custLinFactNeighborX="-4944" custLinFactNeighborY="9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70358-CF62-4574-84E2-864DB8E6C515}" type="pres">
      <dgm:prSet presAssocID="{6F0EF853-7A04-4F70-8FCB-4D8F6ECFF9E6}" presName="aSpace" presStyleCnt="0"/>
      <dgm:spPr/>
    </dgm:pt>
  </dgm:ptLst>
  <dgm:cxnLst>
    <dgm:cxn modelId="{BB4A7ECE-580C-4386-A4BA-5C9DEBB03718}" srcId="{58536475-03BD-4A6D-AE33-EEEF7088FDFC}" destId="{6F0EF853-7A04-4F70-8FCB-4D8F6ECFF9E6}" srcOrd="0" destOrd="0" parTransId="{95AC40D2-0CED-4CB0-AFB1-1933AFB78645}" sibTransId="{6D7E2800-3BD4-4A23-8730-26177FE5070C}"/>
    <dgm:cxn modelId="{9A9D8568-402E-4700-95CA-EBE9AB6CA639}" type="presOf" srcId="{6F0EF853-7A04-4F70-8FCB-4D8F6ECFF9E6}" destId="{F5E4003D-6EE5-459C-9E73-3FBB7E60005E}" srcOrd="0" destOrd="0" presId="urn:microsoft.com/office/officeart/2005/8/layout/pyramid2"/>
    <dgm:cxn modelId="{81C605CB-0911-4343-BEB3-2AF0DC6C67AC}" type="presOf" srcId="{58536475-03BD-4A6D-AE33-EEEF7088FDFC}" destId="{89CEEA4C-FDC3-4D57-9195-C6C62127895E}" srcOrd="0" destOrd="0" presId="urn:microsoft.com/office/officeart/2005/8/layout/pyramid2"/>
    <dgm:cxn modelId="{80DF7ED0-7F7C-40DA-8BC8-6E832B4BE62B}" type="presParOf" srcId="{89CEEA4C-FDC3-4D57-9195-C6C62127895E}" destId="{BFBA077E-F026-4802-808C-4345C8DBD84B}" srcOrd="0" destOrd="0" presId="urn:microsoft.com/office/officeart/2005/8/layout/pyramid2"/>
    <dgm:cxn modelId="{303C4D0D-D578-42F6-BA34-69D8AEB0A4E4}" type="presParOf" srcId="{89CEEA4C-FDC3-4D57-9195-C6C62127895E}" destId="{86F31B77-BEF7-4CF0-84C8-6712F439E6A9}" srcOrd="1" destOrd="0" presId="urn:microsoft.com/office/officeart/2005/8/layout/pyramid2"/>
    <dgm:cxn modelId="{862397B7-E9C0-4892-822F-E6DD979A6F9D}" type="presParOf" srcId="{86F31B77-BEF7-4CF0-84C8-6712F439E6A9}" destId="{F5E4003D-6EE5-459C-9E73-3FBB7E60005E}" srcOrd="0" destOrd="0" presId="urn:microsoft.com/office/officeart/2005/8/layout/pyramid2"/>
    <dgm:cxn modelId="{E2D7B698-F412-4FBF-B65C-06556EE3B5CE}" type="presParOf" srcId="{86F31B77-BEF7-4CF0-84C8-6712F439E6A9}" destId="{DC570358-CF62-4574-84E2-864DB8E6C51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979570-0489-423D-B035-7D23A1275DB7}" type="doc">
      <dgm:prSet loTypeId="urn:microsoft.com/office/officeart/2005/8/layout/lProcess1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DB10653-FD6A-4317-B31C-D579CD795DC1}">
      <dgm:prSet/>
      <dgm:spPr/>
      <dgm:t>
        <a:bodyPr/>
        <a:lstStyle/>
        <a:p>
          <a:r>
            <a:rPr lang="ru-RU" dirty="0" smtClean="0"/>
            <a:t>Однажды Сократа спросили: «Что является для человека наиболее ценным и важным в жизни – богатство или слава?» Великий мудрец ответил: «Ни богатство, ни слава не делают еще человека счастливым. Здоровый нищий счастливее больного короля!» </a:t>
          </a:r>
          <a:endParaRPr lang="ru-RU" dirty="0"/>
        </a:p>
      </dgm:t>
    </dgm:pt>
    <dgm:pt modelId="{81494C59-4F10-4A4C-94C9-B1208755E43F}" type="parTrans" cxnId="{555A4EA6-8ABD-46A9-B3B9-DABA9F447C0C}">
      <dgm:prSet/>
      <dgm:spPr/>
      <dgm:t>
        <a:bodyPr/>
        <a:lstStyle/>
        <a:p>
          <a:endParaRPr lang="ru-RU"/>
        </a:p>
      </dgm:t>
    </dgm:pt>
    <dgm:pt modelId="{31A05D83-BE99-4B57-B7C2-E91FA8F3B072}" type="sibTrans" cxnId="{555A4EA6-8ABD-46A9-B3B9-DABA9F447C0C}">
      <dgm:prSet/>
      <dgm:spPr/>
      <dgm:t>
        <a:bodyPr/>
        <a:lstStyle/>
        <a:p>
          <a:endParaRPr lang="ru-RU"/>
        </a:p>
      </dgm:t>
    </dgm:pt>
    <dgm:pt modelId="{CAA6CCD5-E718-4F5A-AB87-BE6E2BE31628}" type="pres">
      <dgm:prSet presAssocID="{BE979570-0489-423D-B035-7D23A1275D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5B4266-615F-4A89-8B34-FBEE05F953CD}" type="pres">
      <dgm:prSet presAssocID="{ADB10653-FD6A-4317-B31C-D579CD795DC1}" presName="vertFlow" presStyleCnt="0"/>
      <dgm:spPr/>
    </dgm:pt>
    <dgm:pt modelId="{69E772F4-7B1A-4328-A817-24EFC571E77A}" type="pres">
      <dgm:prSet presAssocID="{ADB10653-FD6A-4317-B31C-D579CD795DC1}" presName="header" presStyleLbl="node1" presStyleIdx="0" presStyleCnt="1" custScaleX="108877" custScaleY="92593"/>
      <dgm:spPr/>
      <dgm:t>
        <a:bodyPr/>
        <a:lstStyle/>
        <a:p>
          <a:endParaRPr lang="ru-RU"/>
        </a:p>
      </dgm:t>
    </dgm:pt>
  </dgm:ptLst>
  <dgm:cxnLst>
    <dgm:cxn modelId="{EB2E9850-B292-461C-9FBF-CF57AD3638BB}" type="presOf" srcId="{ADB10653-FD6A-4317-B31C-D579CD795DC1}" destId="{69E772F4-7B1A-4328-A817-24EFC571E77A}" srcOrd="0" destOrd="0" presId="urn:microsoft.com/office/officeart/2005/8/layout/lProcess1"/>
    <dgm:cxn modelId="{555A4EA6-8ABD-46A9-B3B9-DABA9F447C0C}" srcId="{BE979570-0489-423D-B035-7D23A1275DB7}" destId="{ADB10653-FD6A-4317-B31C-D579CD795DC1}" srcOrd="0" destOrd="0" parTransId="{81494C59-4F10-4A4C-94C9-B1208755E43F}" sibTransId="{31A05D83-BE99-4B57-B7C2-E91FA8F3B072}"/>
    <dgm:cxn modelId="{D199FE0C-2232-4346-85A7-EDCD8D1D12E6}" type="presOf" srcId="{BE979570-0489-423D-B035-7D23A1275DB7}" destId="{CAA6CCD5-E718-4F5A-AB87-BE6E2BE31628}" srcOrd="0" destOrd="0" presId="urn:microsoft.com/office/officeart/2005/8/layout/lProcess1"/>
    <dgm:cxn modelId="{5C07E2E0-DA17-40C5-8FDD-A70D96BC16F4}" type="presParOf" srcId="{CAA6CCD5-E718-4F5A-AB87-BE6E2BE31628}" destId="{0E5B4266-615F-4A89-8B34-FBEE05F953CD}" srcOrd="0" destOrd="0" presId="urn:microsoft.com/office/officeart/2005/8/layout/lProcess1"/>
    <dgm:cxn modelId="{F283BD07-AA5B-4373-8DBC-48783F5EF5B7}" type="presParOf" srcId="{0E5B4266-615F-4A89-8B34-FBEE05F953CD}" destId="{69E772F4-7B1A-4328-A817-24EFC571E77A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6E3ACE2C-DBE7-451E-AA80-5B20E393DB2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254A5C08-1D78-4CD3-BF38-0B755ED5E4A3}">
      <dgm:prSet/>
      <dgm:spPr/>
      <dgm:t>
        <a:bodyPr/>
        <a:lstStyle/>
        <a:p>
          <a:pPr rtl="0"/>
          <a:r>
            <a:rPr lang="ru-RU" b="1" smtClean="0"/>
            <a:t>«Любите  ли  вы  смеяться?»</a:t>
          </a:r>
          <a:endParaRPr lang="ru-RU"/>
        </a:p>
      </dgm:t>
    </dgm:pt>
    <dgm:pt modelId="{100532C7-BC6E-4671-9407-7D7959CB6242}" type="parTrans" cxnId="{D1D8DF54-9692-40CD-BA99-6296AC10C52B}">
      <dgm:prSet/>
      <dgm:spPr/>
      <dgm:t>
        <a:bodyPr/>
        <a:lstStyle/>
        <a:p>
          <a:endParaRPr lang="ru-RU"/>
        </a:p>
      </dgm:t>
    </dgm:pt>
    <dgm:pt modelId="{FEB17D3C-8C6F-4312-BF62-0FB0CD1856AB}" type="sibTrans" cxnId="{D1D8DF54-9692-40CD-BA99-6296AC10C52B}">
      <dgm:prSet/>
      <dgm:spPr/>
      <dgm:t>
        <a:bodyPr/>
        <a:lstStyle/>
        <a:p>
          <a:endParaRPr lang="ru-RU"/>
        </a:p>
      </dgm:t>
    </dgm:pt>
    <dgm:pt modelId="{911E50E3-1500-4CB3-9213-7F5D11533B42}" type="pres">
      <dgm:prSet presAssocID="{6E3ACE2C-DBE7-451E-AA80-5B20E393DB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DF038-C62A-4A3A-99F7-EA1921310EFF}" type="pres">
      <dgm:prSet presAssocID="{254A5C08-1D78-4CD3-BF38-0B755ED5E4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8DF54-9692-40CD-BA99-6296AC10C52B}" srcId="{6E3ACE2C-DBE7-451E-AA80-5B20E393DB2F}" destId="{254A5C08-1D78-4CD3-BF38-0B755ED5E4A3}" srcOrd="0" destOrd="0" parTransId="{100532C7-BC6E-4671-9407-7D7959CB6242}" sibTransId="{FEB17D3C-8C6F-4312-BF62-0FB0CD1856AB}"/>
    <dgm:cxn modelId="{73F8C325-D7EE-46BC-B01D-45E5121AB357}" type="presOf" srcId="{254A5C08-1D78-4CD3-BF38-0B755ED5E4A3}" destId="{6C5DF038-C62A-4A3A-99F7-EA1921310EFF}" srcOrd="0" destOrd="0" presId="urn:microsoft.com/office/officeart/2005/8/layout/vList2"/>
    <dgm:cxn modelId="{B38F36BE-A907-4E39-99B7-512FA25C7A86}" type="presOf" srcId="{6E3ACE2C-DBE7-451E-AA80-5B20E393DB2F}" destId="{911E50E3-1500-4CB3-9213-7F5D11533B42}" srcOrd="0" destOrd="0" presId="urn:microsoft.com/office/officeart/2005/8/layout/vList2"/>
    <dgm:cxn modelId="{75129DDD-C73F-4EC8-A740-D7A3D07B0BE0}" type="presParOf" srcId="{911E50E3-1500-4CB3-9213-7F5D11533B42}" destId="{6C5DF038-C62A-4A3A-99F7-EA1921310E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272C0758-E401-4654-A5EE-02428E65E41A}" type="doc">
      <dgm:prSet loTypeId="urn:microsoft.com/office/officeart/2005/8/layout/list1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851D05F-0708-4EEC-8A97-0478A3F617C7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FFFF00"/>
              </a:solidFill>
            </a:rPr>
            <a:t>Следуй  советам психологов</a:t>
          </a:r>
          <a:endParaRPr lang="ru-RU" sz="3200" dirty="0">
            <a:solidFill>
              <a:srgbClr val="FFFF00"/>
            </a:solidFill>
          </a:endParaRPr>
        </a:p>
      </dgm:t>
    </dgm:pt>
    <dgm:pt modelId="{C18A0916-5849-40C9-A662-807E836D7F84}" type="parTrans" cxnId="{CD815D27-E5F3-4A19-9A0A-09449CD706D0}">
      <dgm:prSet/>
      <dgm:spPr/>
      <dgm:t>
        <a:bodyPr/>
        <a:lstStyle/>
        <a:p>
          <a:endParaRPr lang="ru-RU"/>
        </a:p>
      </dgm:t>
    </dgm:pt>
    <dgm:pt modelId="{B2FF52F3-1055-4E17-A5EF-B36128465189}" type="sibTrans" cxnId="{CD815D27-E5F3-4A19-9A0A-09449CD706D0}">
      <dgm:prSet/>
      <dgm:spPr/>
      <dgm:t>
        <a:bodyPr/>
        <a:lstStyle/>
        <a:p>
          <a:endParaRPr lang="ru-RU"/>
        </a:p>
      </dgm:t>
    </dgm:pt>
    <dgm:pt modelId="{69B1D762-EE31-4782-BE3B-6ED1F45787BD}" type="pres">
      <dgm:prSet presAssocID="{272C0758-E401-4654-A5EE-02428E65E4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F28B9-9087-4EA8-ABE8-8FA4CC83B14E}" type="pres">
      <dgm:prSet presAssocID="{0851D05F-0708-4EEC-8A97-0478A3F617C7}" presName="parentLin" presStyleCnt="0"/>
      <dgm:spPr/>
    </dgm:pt>
    <dgm:pt modelId="{37993FCA-5DB5-4829-967E-15854DF09FB6}" type="pres">
      <dgm:prSet presAssocID="{0851D05F-0708-4EEC-8A97-0478A3F617C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1CD5E71-4791-4DB0-BD43-C2E80A5FFD7F}" type="pres">
      <dgm:prSet presAssocID="{0851D05F-0708-4EEC-8A97-0478A3F617C7}" presName="parentText" presStyleLbl="node1" presStyleIdx="0" presStyleCnt="1" custScaleX="142857" custLinFactNeighborX="-44862" custLinFactNeighborY="-1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3C7A2-9BDE-4F14-A905-FB7B5A111C4E}" type="pres">
      <dgm:prSet presAssocID="{0851D05F-0708-4EEC-8A97-0478A3F617C7}" presName="negativeSpace" presStyleCnt="0"/>
      <dgm:spPr/>
    </dgm:pt>
    <dgm:pt modelId="{B3802B73-28CB-465A-A722-FC1AB95D04B4}" type="pres">
      <dgm:prSet presAssocID="{0851D05F-0708-4EEC-8A97-0478A3F617C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AEDE56-E968-423E-997F-8EA7FCE1CA08}" type="presOf" srcId="{272C0758-E401-4654-A5EE-02428E65E41A}" destId="{69B1D762-EE31-4782-BE3B-6ED1F45787BD}" srcOrd="0" destOrd="0" presId="urn:microsoft.com/office/officeart/2005/8/layout/list1"/>
    <dgm:cxn modelId="{BEA42788-2C30-4DB2-87A1-F57F01517AFA}" type="presOf" srcId="{0851D05F-0708-4EEC-8A97-0478A3F617C7}" destId="{37993FCA-5DB5-4829-967E-15854DF09FB6}" srcOrd="0" destOrd="0" presId="urn:microsoft.com/office/officeart/2005/8/layout/list1"/>
    <dgm:cxn modelId="{CD815D27-E5F3-4A19-9A0A-09449CD706D0}" srcId="{272C0758-E401-4654-A5EE-02428E65E41A}" destId="{0851D05F-0708-4EEC-8A97-0478A3F617C7}" srcOrd="0" destOrd="0" parTransId="{C18A0916-5849-40C9-A662-807E836D7F84}" sibTransId="{B2FF52F3-1055-4E17-A5EF-B36128465189}"/>
    <dgm:cxn modelId="{58FD25FB-AEDD-4DF4-AF5E-51F1225C818F}" type="presOf" srcId="{0851D05F-0708-4EEC-8A97-0478A3F617C7}" destId="{C1CD5E71-4791-4DB0-BD43-C2E80A5FFD7F}" srcOrd="1" destOrd="0" presId="urn:microsoft.com/office/officeart/2005/8/layout/list1"/>
    <dgm:cxn modelId="{D9E91F01-2F27-4A35-809A-BDE84350B231}" type="presParOf" srcId="{69B1D762-EE31-4782-BE3B-6ED1F45787BD}" destId="{579F28B9-9087-4EA8-ABE8-8FA4CC83B14E}" srcOrd="0" destOrd="0" presId="urn:microsoft.com/office/officeart/2005/8/layout/list1"/>
    <dgm:cxn modelId="{4F272D66-2F0F-430F-9BDB-D1B3FD84302F}" type="presParOf" srcId="{579F28B9-9087-4EA8-ABE8-8FA4CC83B14E}" destId="{37993FCA-5DB5-4829-967E-15854DF09FB6}" srcOrd="0" destOrd="0" presId="urn:microsoft.com/office/officeart/2005/8/layout/list1"/>
    <dgm:cxn modelId="{D86067B1-EEFC-4B89-BD69-7C5C201DC676}" type="presParOf" srcId="{579F28B9-9087-4EA8-ABE8-8FA4CC83B14E}" destId="{C1CD5E71-4791-4DB0-BD43-C2E80A5FFD7F}" srcOrd="1" destOrd="0" presId="urn:microsoft.com/office/officeart/2005/8/layout/list1"/>
    <dgm:cxn modelId="{F726EA8B-411F-4528-8444-6F07DC932057}" type="presParOf" srcId="{69B1D762-EE31-4782-BE3B-6ED1F45787BD}" destId="{E803C7A2-9BDE-4F14-A905-FB7B5A111C4E}" srcOrd="1" destOrd="0" presId="urn:microsoft.com/office/officeart/2005/8/layout/list1"/>
    <dgm:cxn modelId="{16C8361B-9FA5-4DD6-A12D-A65984957F02}" type="presParOf" srcId="{69B1D762-EE31-4782-BE3B-6ED1F45787BD}" destId="{B3802B73-28CB-465A-A722-FC1AB95D04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B5C441B4-FF34-49E3-820E-1C4F29837E76}" type="doc">
      <dgm:prSet loTypeId="urn:microsoft.com/office/officeart/2005/8/layout/venn1" loCatId="relationship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A8773D1-CFD5-4BD3-80B1-4F0BA5DAD429}">
      <dgm:prSet custT="1"/>
      <dgm:spPr/>
      <dgm:t>
        <a:bodyPr/>
        <a:lstStyle/>
        <a:p>
          <a:pPr rtl="0"/>
          <a:r>
            <a:rPr lang="ru-RU" sz="1600" b="1" dirty="0" smtClean="0"/>
            <a:t>«Прежде чем нагрубить– сосчитай до десяти» </a:t>
          </a:r>
          <a:endParaRPr lang="ru-RU" sz="1600" dirty="0"/>
        </a:p>
      </dgm:t>
    </dgm:pt>
    <dgm:pt modelId="{01023BFB-0EAF-4508-B478-BF0DDE3AAA48}" type="parTrans" cxnId="{F9C7EA2F-814E-4251-91FF-FCE4EB02DEE9}">
      <dgm:prSet/>
      <dgm:spPr/>
      <dgm:t>
        <a:bodyPr/>
        <a:lstStyle/>
        <a:p>
          <a:endParaRPr lang="ru-RU" sz="1600"/>
        </a:p>
      </dgm:t>
    </dgm:pt>
    <dgm:pt modelId="{2F37B26E-8674-4F19-8166-AB6192D2FC6D}" type="sibTrans" cxnId="{F9C7EA2F-814E-4251-91FF-FCE4EB02DEE9}">
      <dgm:prSet/>
      <dgm:spPr/>
      <dgm:t>
        <a:bodyPr/>
        <a:lstStyle/>
        <a:p>
          <a:endParaRPr lang="ru-RU" sz="1600"/>
        </a:p>
      </dgm:t>
    </dgm:pt>
    <dgm:pt modelId="{C995DE20-E83B-4370-BF0C-C03975597CE9}">
      <dgm:prSet custT="1"/>
      <dgm:spPr/>
      <dgm:t>
        <a:bodyPr/>
        <a:lstStyle/>
        <a:p>
          <a:pPr rtl="0"/>
          <a:r>
            <a:rPr lang="ru-RU" sz="1600" b="1" dirty="0" smtClean="0"/>
            <a:t>Воздержаться от криков и споров по мелочам</a:t>
          </a:r>
          <a:endParaRPr lang="ru-RU" sz="1600" b="1" dirty="0"/>
        </a:p>
      </dgm:t>
    </dgm:pt>
    <dgm:pt modelId="{3AE622A3-C112-4B95-A9C7-C0AF50A14985}" type="parTrans" cxnId="{11AF770C-EEB7-4487-AE5D-A366D633AD02}">
      <dgm:prSet/>
      <dgm:spPr/>
      <dgm:t>
        <a:bodyPr/>
        <a:lstStyle/>
        <a:p>
          <a:endParaRPr lang="ru-RU" sz="1600"/>
        </a:p>
      </dgm:t>
    </dgm:pt>
    <dgm:pt modelId="{A81336D9-08EB-4EE2-A376-ED74A6C97CDE}" type="sibTrans" cxnId="{11AF770C-EEB7-4487-AE5D-A366D633AD02}">
      <dgm:prSet/>
      <dgm:spPr/>
      <dgm:t>
        <a:bodyPr/>
        <a:lstStyle/>
        <a:p>
          <a:endParaRPr lang="ru-RU" sz="1600"/>
        </a:p>
      </dgm:t>
    </dgm:pt>
    <dgm:pt modelId="{F4D7F289-F4B1-475F-B78A-490A51741AB2}">
      <dgm:prSet custT="1"/>
      <dgm:spPr/>
      <dgm:t>
        <a:bodyPr/>
        <a:lstStyle/>
        <a:p>
          <a:pPr rtl="0"/>
          <a:r>
            <a:rPr lang="ru-RU" sz="1600" b="1" dirty="0" smtClean="0"/>
            <a:t>«Не позволяй твоему  языку </a:t>
          </a:r>
          <a:br>
            <a:rPr lang="ru-RU" sz="1600" b="1" dirty="0" smtClean="0"/>
          </a:br>
          <a:r>
            <a:rPr lang="ru-RU" sz="1600" b="1" dirty="0" smtClean="0"/>
            <a:t>опережать  твою   мысль»</a:t>
          </a:r>
          <a:endParaRPr lang="ru-RU" sz="1600" dirty="0"/>
        </a:p>
      </dgm:t>
    </dgm:pt>
    <dgm:pt modelId="{4689E246-930A-46BB-9FDF-BA5CA7E907A8}" type="parTrans" cxnId="{738310ED-236F-4643-BEAB-1BA1E967F36A}">
      <dgm:prSet/>
      <dgm:spPr/>
      <dgm:t>
        <a:bodyPr/>
        <a:lstStyle/>
        <a:p>
          <a:endParaRPr lang="ru-RU" sz="1600"/>
        </a:p>
      </dgm:t>
    </dgm:pt>
    <dgm:pt modelId="{62EE1A1A-314E-4816-BDF6-7D91CD47701F}" type="sibTrans" cxnId="{738310ED-236F-4643-BEAB-1BA1E967F36A}">
      <dgm:prSet/>
      <dgm:spPr/>
      <dgm:t>
        <a:bodyPr/>
        <a:lstStyle/>
        <a:p>
          <a:endParaRPr lang="ru-RU" sz="1600"/>
        </a:p>
      </dgm:t>
    </dgm:pt>
    <dgm:pt modelId="{A3F5BE83-3A57-490F-A90B-301B8937C90B}">
      <dgm:prSet custT="1"/>
      <dgm:spPr/>
      <dgm:t>
        <a:bodyPr/>
        <a:lstStyle/>
        <a:p>
          <a:pPr rtl="0"/>
          <a:endParaRPr lang="ru-RU" sz="1600"/>
        </a:p>
      </dgm:t>
    </dgm:pt>
    <dgm:pt modelId="{EDF8F4F3-BC0B-4EC3-92C6-9CFE61E2DA36}" type="parTrans" cxnId="{361216E6-3222-4973-8872-204BDB50078D}">
      <dgm:prSet/>
      <dgm:spPr/>
      <dgm:t>
        <a:bodyPr/>
        <a:lstStyle/>
        <a:p>
          <a:endParaRPr lang="ru-RU" sz="1600"/>
        </a:p>
      </dgm:t>
    </dgm:pt>
    <dgm:pt modelId="{3052FE99-0388-4291-A032-EFC7CFB0B325}" type="sibTrans" cxnId="{361216E6-3222-4973-8872-204BDB50078D}">
      <dgm:prSet/>
      <dgm:spPr/>
      <dgm:t>
        <a:bodyPr/>
        <a:lstStyle/>
        <a:p>
          <a:endParaRPr lang="ru-RU" sz="1600"/>
        </a:p>
      </dgm:t>
    </dgm:pt>
    <dgm:pt modelId="{EF93B126-3ACD-4C9C-99F0-160C31099609}">
      <dgm:prSet custT="1"/>
      <dgm:spPr/>
      <dgm:t>
        <a:bodyPr/>
        <a:lstStyle/>
        <a:p>
          <a:pPr rtl="0"/>
          <a:r>
            <a:rPr lang="ru-RU" sz="1600" b="1" dirty="0" smtClean="0"/>
            <a:t>«Когда говоришь, что думаешь- </a:t>
          </a:r>
          <a:br>
            <a:rPr lang="ru-RU" sz="1600" b="1" dirty="0" smtClean="0"/>
          </a:br>
          <a:r>
            <a:rPr lang="ru-RU" sz="1600" b="1" dirty="0" smtClean="0"/>
            <a:t>думай, что говоришь»</a:t>
          </a:r>
          <a:endParaRPr lang="ru-RU" sz="1600" dirty="0"/>
        </a:p>
      </dgm:t>
    </dgm:pt>
    <dgm:pt modelId="{299285A9-AD25-4FB7-BA91-20603C36BACA}" type="parTrans" cxnId="{7B63870E-A68F-4E07-BB03-E40FA8AA2043}">
      <dgm:prSet/>
      <dgm:spPr/>
      <dgm:t>
        <a:bodyPr/>
        <a:lstStyle/>
        <a:p>
          <a:endParaRPr lang="ru-RU" sz="1600"/>
        </a:p>
      </dgm:t>
    </dgm:pt>
    <dgm:pt modelId="{70F54A6B-712B-4244-A70F-E528A700FF70}" type="sibTrans" cxnId="{7B63870E-A68F-4E07-BB03-E40FA8AA2043}">
      <dgm:prSet/>
      <dgm:spPr/>
      <dgm:t>
        <a:bodyPr/>
        <a:lstStyle/>
        <a:p>
          <a:endParaRPr lang="ru-RU" sz="1600"/>
        </a:p>
      </dgm:t>
    </dgm:pt>
    <dgm:pt modelId="{B042864A-BB11-4744-9A12-599F54E3E7D3}">
      <dgm:prSet custT="1"/>
      <dgm:spPr/>
      <dgm:t>
        <a:bodyPr/>
        <a:lstStyle/>
        <a:p>
          <a:pPr rtl="0"/>
          <a:r>
            <a:rPr lang="ru-RU" sz="1600" b="1" dirty="0" smtClean="0"/>
            <a:t>Можно ведь громко заявить:</a:t>
          </a:r>
          <a:br>
            <a:rPr lang="ru-RU" sz="1600" b="1" dirty="0" smtClean="0"/>
          </a:br>
          <a:r>
            <a:rPr lang="ru-RU" sz="1600" b="1" dirty="0" smtClean="0"/>
            <a:t> “Я рассержен тем-то…”</a:t>
          </a:r>
          <a:endParaRPr lang="ru-RU" sz="1600" b="1" dirty="0"/>
        </a:p>
      </dgm:t>
    </dgm:pt>
    <dgm:pt modelId="{D9AC4513-7E5D-4FC7-85B8-B124D1EF2F5B}" type="parTrans" cxnId="{F8245EAF-1592-4A64-B43C-FB42567B4694}">
      <dgm:prSet/>
      <dgm:spPr/>
      <dgm:t>
        <a:bodyPr/>
        <a:lstStyle/>
        <a:p>
          <a:endParaRPr lang="ru-RU" sz="1600"/>
        </a:p>
      </dgm:t>
    </dgm:pt>
    <dgm:pt modelId="{F16BE80C-6EF8-4E36-8D16-4EFD3172A049}" type="sibTrans" cxnId="{F8245EAF-1592-4A64-B43C-FB42567B4694}">
      <dgm:prSet/>
      <dgm:spPr/>
      <dgm:t>
        <a:bodyPr/>
        <a:lstStyle/>
        <a:p>
          <a:endParaRPr lang="ru-RU" sz="1600"/>
        </a:p>
      </dgm:t>
    </dgm:pt>
    <dgm:pt modelId="{9AB96575-3969-4127-BDDE-E5A80ACE1E40}" type="pres">
      <dgm:prSet presAssocID="{B5C441B4-FF34-49E3-820E-1C4F29837E7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0C3E0-B7E9-45AF-8E51-4510449012A0}" type="pres">
      <dgm:prSet presAssocID="{6A8773D1-CFD5-4BD3-80B1-4F0BA5DAD429}" presName="circ1" presStyleLbl="vennNode1" presStyleIdx="0" presStyleCnt="6" custScaleX="201229" custScaleY="157676" custLinFactNeighborX="-2780" custLinFactNeighborY="77202"/>
      <dgm:spPr/>
      <dgm:t>
        <a:bodyPr/>
        <a:lstStyle/>
        <a:p>
          <a:endParaRPr lang="ru-RU"/>
        </a:p>
      </dgm:t>
    </dgm:pt>
    <dgm:pt modelId="{92CF2C3E-3E82-4995-816B-F0D0010DA6F9}" type="pres">
      <dgm:prSet presAssocID="{6A8773D1-CFD5-4BD3-80B1-4F0BA5DAD429}" presName="circ1Tx" presStyleLbl="revTx" presStyleIdx="0" presStyleCnt="0" custLinFactX="35857" custLinFactY="100891" custLinFactNeighborX="100000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9698E-C2C6-4C39-8450-7CD30084B793}" type="pres">
      <dgm:prSet presAssocID="{C995DE20-E83B-4370-BF0C-C03975597CE9}" presName="circ2" presStyleLbl="vennNode1" presStyleIdx="1" presStyleCnt="6" custScaleX="202452" custScaleY="124400" custLinFactNeighborX="-48431" custLinFactNeighborY="-62780"/>
      <dgm:spPr/>
      <dgm:t>
        <a:bodyPr/>
        <a:lstStyle/>
        <a:p>
          <a:endParaRPr lang="ru-RU"/>
        </a:p>
      </dgm:t>
    </dgm:pt>
    <dgm:pt modelId="{5BD2DBB8-4C94-468E-BA1F-7FBA070D5BC6}" type="pres">
      <dgm:prSet presAssocID="{C995DE20-E83B-4370-BF0C-C03975597CE9}" presName="circ2Tx" presStyleLbl="revTx" presStyleIdx="0" presStyleCnt="0" custLinFactX="-32079" custLinFactNeighborX="-100000" custLinFactNeighborY="-25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AEF55-EB5D-403B-B1B0-905536060B0C}" type="pres">
      <dgm:prSet presAssocID="{F4D7F289-F4B1-475F-B78A-490A51741AB2}" presName="circ3" presStyleLbl="vennNode1" presStyleIdx="2" presStyleCnt="6" custScaleX="174860" custScaleY="125767" custLinFactX="40233" custLinFactNeighborX="100000" custLinFactNeighborY="56881"/>
      <dgm:spPr/>
      <dgm:t>
        <a:bodyPr/>
        <a:lstStyle/>
        <a:p>
          <a:endParaRPr lang="ru-RU"/>
        </a:p>
      </dgm:t>
    </dgm:pt>
    <dgm:pt modelId="{5FCEE6A9-E46B-47BE-8CE8-AFC75C3714FC}" type="pres">
      <dgm:prSet presAssocID="{F4D7F289-F4B1-475F-B78A-490A51741AB2}" presName="circ3Tx" presStyleLbl="revTx" presStyleIdx="0" presStyleCnt="0" custLinFactX="-100000" custLinFactNeighborX="-190013" custLinFactNeighborY="22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611A7-2C11-427B-A584-1E5C46A9F784}" type="pres">
      <dgm:prSet presAssocID="{A3F5BE83-3A57-490F-A90B-301B8937C90B}" presName="circ4" presStyleLbl="vennNode1" presStyleIdx="3" presStyleCnt="6" custScaleX="187469" custScaleY="122678" custLinFactX="-84512" custLinFactNeighborX="-100000" custLinFactNeighborY="38106"/>
      <dgm:spPr/>
      <dgm:t>
        <a:bodyPr/>
        <a:lstStyle/>
        <a:p>
          <a:endParaRPr lang="ru-RU"/>
        </a:p>
      </dgm:t>
    </dgm:pt>
    <dgm:pt modelId="{0D8191A7-BB75-40C2-9BDD-57FFAF610F4F}" type="pres">
      <dgm:prSet presAssocID="{A3F5BE83-3A57-490F-A90B-301B8937C90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61B15-1B1E-456A-A525-960A63648EC3}" type="pres">
      <dgm:prSet presAssocID="{EF93B126-3ACD-4C9C-99F0-160C31099609}" presName="circ5" presStyleLbl="vennNode1" presStyleIdx="4" presStyleCnt="6" custScaleX="192696" custScaleY="130963" custLinFactX="91061" custLinFactNeighborX="100000" custLinFactNeighborY="-85303"/>
      <dgm:spPr/>
      <dgm:t>
        <a:bodyPr/>
        <a:lstStyle/>
        <a:p>
          <a:endParaRPr lang="ru-RU"/>
        </a:p>
      </dgm:t>
    </dgm:pt>
    <dgm:pt modelId="{3003D22B-99B3-47E0-B487-E2031B8099FE}" type="pres">
      <dgm:prSet presAssocID="{EF93B126-3ACD-4C9C-99F0-160C31099609}" presName="circ5Tx" presStyleLbl="revTx" presStyleIdx="0" presStyleCnt="0" custLinFactY="-45024" custLinFactNeighborX="-3182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F66AE-DC46-450A-A1AC-0A3621543910}" type="pres">
      <dgm:prSet presAssocID="{B042864A-BB11-4744-9A12-599F54E3E7D3}" presName="circ6" presStyleLbl="vennNode1" presStyleIdx="5" presStyleCnt="6" custScaleX="191588" custScaleY="137456" custLinFactX="-49994" custLinFactNeighborX="-100000" custLinFactNeighborY="-41863"/>
      <dgm:spPr/>
      <dgm:t>
        <a:bodyPr/>
        <a:lstStyle/>
        <a:p>
          <a:endParaRPr lang="ru-RU"/>
        </a:p>
      </dgm:t>
    </dgm:pt>
    <dgm:pt modelId="{6FB327AB-42AB-45F4-8B86-1A94794943FF}" type="pres">
      <dgm:prSet presAssocID="{B042864A-BB11-4744-9A12-599F54E3E7D3}" presName="circ6Tx" presStyleLbl="revTx" presStyleIdx="0" presStyleCnt="0" custScaleX="130616" custScaleY="158540" custLinFactX="100000" custLinFactNeighborX="167039" custLinFactNeighborY="-4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A9918-ABB7-4200-8BF9-0E883A984A0D}" type="presOf" srcId="{EF93B126-3ACD-4C9C-99F0-160C31099609}" destId="{3003D22B-99B3-47E0-B487-E2031B8099FE}" srcOrd="0" destOrd="0" presId="urn:microsoft.com/office/officeart/2005/8/layout/venn1"/>
    <dgm:cxn modelId="{94D01F46-A022-4F48-917D-173C77CF5821}" type="presOf" srcId="{C995DE20-E83B-4370-BF0C-C03975597CE9}" destId="{5BD2DBB8-4C94-468E-BA1F-7FBA070D5BC6}" srcOrd="0" destOrd="0" presId="urn:microsoft.com/office/officeart/2005/8/layout/venn1"/>
    <dgm:cxn modelId="{9BE0E11E-FE5A-4EF7-91B5-F7E17E6CBD0F}" type="presOf" srcId="{F4D7F289-F4B1-475F-B78A-490A51741AB2}" destId="{5FCEE6A9-E46B-47BE-8CE8-AFC75C3714FC}" srcOrd="0" destOrd="0" presId="urn:microsoft.com/office/officeart/2005/8/layout/venn1"/>
    <dgm:cxn modelId="{0346A4A9-EBDD-4BB4-8AB9-BE2A3F1BFA70}" type="presOf" srcId="{6A8773D1-CFD5-4BD3-80B1-4F0BA5DAD429}" destId="{92CF2C3E-3E82-4995-816B-F0D0010DA6F9}" srcOrd="0" destOrd="0" presId="urn:microsoft.com/office/officeart/2005/8/layout/venn1"/>
    <dgm:cxn modelId="{7B63870E-A68F-4E07-BB03-E40FA8AA2043}" srcId="{B5C441B4-FF34-49E3-820E-1C4F29837E76}" destId="{EF93B126-3ACD-4C9C-99F0-160C31099609}" srcOrd="4" destOrd="0" parTransId="{299285A9-AD25-4FB7-BA91-20603C36BACA}" sibTransId="{70F54A6B-712B-4244-A70F-E528A700FF70}"/>
    <dgm:cxn modelId="{F9C7EA2F-814E-4251-91FF-FCE4EB02DEE9}" srcId="{B5C441B4-FF34-49E3-820E-1C4F29837E76}" destId="{6A8773D1-CFD5-4BD3-80B1-4F0BA5DAD429}" srcOrd="0" destOrd="0" parTransId="{01023BFB-0EAF-4508-B478-BF0DDE3AAA48}" sibTransId="{2F37B26E-8674-4F19-8166-AB6192D2FC6D}"/>
    <dgm:cxn modelId="{F31EB48D-4537-41E0-AC7B-A4F21EDE5250}" type="presOf" srcId="{B042864A-BB11-4744-9A12-599F54E3E7D3}" destId="{6FB327AB-42AB-45F4-8B86-1A94794943FF}" srcOrd="0" destOrd="0" presId="urn:microsoft.com/office/officeart/2005/8/layout/venn1"/>
    <dgm:cxn modelId="{738310ED-236F-4643-BEAB-1BA1E967F36A}" srcId="{B5C441B4-FF34-49E3-820E-1C4F29837E76}" destId="{F4D7F289-F4B1-475F-B78A-490A51741AB2}" srcOrd="2" destOrd="0" parTransId="{4689E246-930A-46BB-9FDF-BA5CA7E907A8}" sibTransId="{62EE1A1A-314E-4816-BDF6-7D91CD47701F}"/>
    <dgm:cxn modelId="{9E3744DB-D82F-4E3F-B502-3C7A8CFF19D7}" type="presOf" srcId="{A3F5BE83-3A57-490F-A90B-301B8937C90B}" destId="{0D8191A7-BB75-40C2-9BDD-57FFAF610F4F}" srcOrd="0" destOrd="0" presId="urn:microsoft.com/office/officeart/2005/8/layout/venn1"/>
    <dgm:cxn modelId="{F1A99422-C59F-4CBE-8AA0-1CD1FA8C522F}" type="presOf" srcId="{B5C441B4-FF34-49E3-820E-1C4F29837E76}" destId="{9AB96575-3969-4127-BDDE-E5A80ACE1E40}" srcOrd="0" destOrd="0" presId="urn:microsoft.com/office/officeart/2005/8/layout/venn1"/>
    <dgm:cxn modelId="{11AF770C-EEB7-4487-AE5D-A366D633AD02}" srcId="{B5C441B4-FF34-49E3-820E-1C4F29837E76}" destId="{C995DE20-E83B-4370-BF0C-C03975597CE9}" srcOrd="1" destOrd="0" parTransId="{3AE622A3-C112-4B95-A9C7-C0AF50A14985}" sibTransId="{A81336D9-08EB-4EE2-A376-ED74A6C97CDE}"/>
    <dgm:cxn modelId="{F8245EAF-1592-4A64-B43C-FB42567B4694}" srcId="{B5C441B4-FF34-49E3-820E-1C4F29837E76}" destId="{B042864A-BB11-4744-9A12-599F54E3E7D3}" srcOrd="5" destOrd="0" parTransId="{D9AC4513-7E5D-4FC7-85B8-B124D1EF2F5B}" sibTransId="{F16BE80C-6EF8-4E36-8D16-4EFD3172A049}"/>
    <dgm:cxn modelId="{361216E6-3222-4973-8872-204BDB50078D}" srcId="{B5C441B4-FF34-49E3-820E-1C4F29837E76}" destId="{A3F5BE83-3A57-490F-A90B-301B8937C90B}" srcOrd="3" destOrd="0" parTransId="{EDF8F4F3-BC0B-4EC3-92C6-9CFE61E2DA36}" sibTransId="{3052FE99-0388-4291-A032-EFC7CFB0B325}"/>
    <dgm:cxn modelId="{3D5630FC-F191-43CE-9409-9C2CA57E003C}" type="presParOf" srcId="{9AB96575-3969-4127-BDDE-E5A80ACE1E40}" destId="{A010C3E0-B7E9-45AF-8E51-4510449012A0}" srcOrd="0" destOrd="0" presId="urn:microsoft.com/office/officeart/2005/8/layout/venn1"/>
    <dgm:cxn modelId="{F686B586-9143-4CF3-8485-B9F0B9F8022B}" type="presParOf" srcId="{9AB96575-3969-4127-BDDE-E5A80ACE1E40}" destId="{92CF2C3E-3E82-4995-816B-F0D0010DA6F9}" srcOrd="1" destOrd="0" presId="urn:microsoft.com/office/officeart/2005/8/layout/venn1"/>
    <dgm:cxn modelId="{FBFD2138-2454-4BFF-B6B3-1B4BF3F7B09C}" type="presParOf" srcId="{9AB96575-3969-4127-BDDE-E5A80ACE1E40}" destId="{36A9698E-C2C6-4C39-8450-7CD30084B793}" srcOrd="2" destOrd="0" presId="urn:microsoft.com/office/officeart/2005/8/layout/venn1"/>
    <dgm:cxn modelId="{11269F90-1EA5-4F86-8896-503342E86F37}" type="presParOf" srcId="{9AB96575-3969-4127-BDDE-E5A80ACE1E40}" destId="{5BD2DBB8-4C94-468E-BA1F-7FBA070D5BC6}" srcOrd="3" destOrd="0" presId="urn:microsoft.com/office/officeart/2005/8/layout/venn1"/>
    <dgm:cxn modelId="{45B1D61E-A445-4D8B-80B3-803B8876187D}" type="presParOf" srcId="{9AB96575-3969-4127-BDDE-E5A80ACE1E40}" destId="{9D6AEF55-EB5D-403B-B1B0-905536060B0C}" srcOrd="4" destOrd="0" presId="urn:microsoft.com/office/officeart/2005/8/layout/venn1"/>
    <dgm:cxn modelId="{F5A12541-17ED-4211-8EA0-A9CFD91604DD}" type="presParOf" srcId="{9AB96575-3969-4127-BDDE-E5A80ACE1E40}" destId="{5FCEE6A9-E46B-47BE-8CE8-AFC75C3714FC}" srcOrd="5" destOrd="0" presId="urn:microsoft.com/office/officeart/2005/8/layout/venn1"/>
    <dgm:cxn modelId="{F966B828-FCB0-4E50-9B4D-3F0CC751223F}" type="presParOf" srcId="{9AB96575-3969-4127-BDDE-E5A80ACE1E40}" destId="{D8C611A7-2C11-427B-A584-1E5C46A9F784}" srcOrd="6" destOrd="0" presId="urn:microsoft.com/office/officeart/2005/8/layout/venn1"/>
    <dgm:cxn modelId="{F15A5C3E-26E9-41C4-9DC5-558F2F7427AC}" type="presParOf" srcId="{9AB96575-3969-4127-BDDE-E5A80ACE1E40}" destId="{0D8191A7-BB75-40C2-9BDD-57FFAF610F4F}" srcOrd="7" destOrd="0" presId="urn:microsoft.com/office/officeart/2005/8/layout/venn1"/>
    <dgm:cxn modelId="{90822C0A-5B57-44B0-83A1-5AE3FDC895F7}" type="presParOf" srcId="{9AB96575-3969-4127-BDDE-E5A80ACE1E40}" destId="{BB661B15-1B1E-456A-A525-960A63648EC3}" srcOrd="8" destOrd="0" presId="urn:microsoft.com/office/officeart/2005/8/layout/venn1"/>
    <dgm:cxn modelId="{6E83CD0A-0B0F-4343-AC45-5E5A2D10514A}" type="presParOf" srcId="{9AB96575-3969-4127-BDDE-E5A80ACE1E40}" destId="{3003D22B-99B3-47E0-B487-E2031B8099FE}" srcOrd="9" destOrd="0" presId="urn:microsoft.com/office/officeart/2005/8/layout/venn1"/>
    <dgm:cxn modelId="{4DD4A334-2308-40A6-8AE1-1AE77AADCAAC}" type="presParOf" srcId="{9AB96575-3969-4127-BDDE-E5A80ACE1E40}" destId="{6A4F66AE-DC46-450A-A1AC-0A3621543910}" srcOrd="10" destOrd="0" presId="urn:microsoft.com/office/officeart/2005/8/layout/venn1"/>
    <dgm:cxn modelId="{A8AC8B7E-38B6-47A2-B6A5-881D990CB1E8}" type="presParOf" srcId="{9AB96575-3969-4127-BDDE-E5A80ACE1E40}" destId="{6FB327AB-42AB-45F4-8B86-1A94794943F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A996CBBB-F2D2-49BA-9E13-24432886EA4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57D8A883-2D8F-4080-A472-2BDACAD8A703}">
      <dgm:prSet/>
      <dgm:spPr/>
      <dgm:t>
        <a:bodyPr/>
        <a:lstStyle/>
        <a:p>
          <a:pPr rtl="0"/>
          <a:r>
            <a:rPr lang="ru-RU" b="1" smtClean="0"/>
            <a:t>Человек, который соблюдает режим дня, гораздо больше успевает, меньше устает. Сколько часов в сутки должен спать человек?  </a:t>
          </a:r>
          <a:r>
            <a:rPr lang="ru-RU" b="1" i="1" smtClean="0"/>
            <a:t>(Взрослый человек – 8 часов, подросток – 9 – 10 часов, ребенок – 10 – 12 часов)</a:t>
          </a:r>
          <a:endParaRPr lang="ru-RU" b="1"/>
        </a:p>
      </dgm:t>
    </dgm:pt>
    <dgm:pt modelId="{E3E5F737-5B7A-4A95-91E9-5425F3299513}" type="parTrans" cxnId="{43E870E5-0493-443A-AED0-45AB16E830DC}">
      <dgm:prSet/>
      <dgm:spPr/>
      <dgm:t>
        <a:bodyPr/>
        <a:lstStyle/>
        <a:p>
          <a:endParaRPr lang="ru-RU"/>
        </a:p>
      </dgm:t>
    </dgm:pt>
    <dgm:pt modelId="{5FD9B220-DE00-4EA1-B6CA-3844937395D6}" type="sibTrans" cxnId="{43E870E5-0493-443A-AED0-45AB16E830DC}">
      <dgm:prSet/>
      <dgm:spPr/>
      <dgm:t>
        <a:bodyPr/>
        <a:lstStyle/>
        <a:p>
          <a:endParaRPr lang="ru-RU"/>
        </a:p>
      </dgm:t>
    </dgm:pt>
    <dgm:pt modelId="{6553CB84-E2E9-4E89-8CDD-99C1C1F0E767}" type="pres">
      <dgm:prSet presAssocID="{A996CBBB-F2D2-49BA-9E13-24432886EA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46B8B-49D2-49DE-9787-FFCF995F626A}" type="pres">
      <dgm:prSet presAssocID="{57D8A883-2D8F-4080-A472-2BDACAD8A7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C921D-26E0-4118-8E53-940101375692}" type="presOf" srcId="{A996CBBB-F2D2-49BA-9E13-24432886EA44}" destId="{6553CB84-E2E9-4E89-8CDD-99C1C1F0E767}" srcOrd="0" destOrd="0" presId="urn:microsoft.com/office/officeart/2005/8/layout/vList2"/>
    <dgm:cxn modelId="{43E870E5-0493-443A-AED0-45AB16E830DC}" srcId="{A996CBBB-F2D2-49BA-9E13-24432886EA44}" destId="{57D8A883-2D8F-4080-A472-2BDACAD8A703}" srcOrd="0" destOrd="0" parTransId="{E3E5F737-5B7A-4A95-91E9-5425F3299513}" sibTransId="{5FD9B220-DE00-4EA1-B6CA-3844937395D6}"/>
    <dgm:cxn modelId="{AC7EF99F-CCC2-41DE-9D5B-D86BC3B685D0}" type="presOf" srcId="{57D8A883-2D8F-4080-A472-2BDACAD8A703}" destId="{1DE46B8B-49D2-49DE-9787-FFCF995F626A}" srcOrd="0" destOrd="0" presId="urn:microsoft.com/office/officeart/2005/8/layout/vList2"/>
    <dgm:cxn modelId="{84E37073-95DE-4828-9DA4-CDA08898DCAC}" type="presParOf" srcId="{6553CB84-E2E9-4E89-8CDD-99C1C1F0E767}" destId="{1DE46B8B-49D2-49DE-9787-FFCF995F62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9895D98C-9F25-4B06-BCFE-7CF97C097C94}" type="doc">
      <dgm:prSet loTypeId="urn:microsoft.com/office/officeart/2005/8/layout/venn1" loCatId="relationship" qsTypeId="urn:microsoft.com/office/officeart/2005/8/quickstyle/3d4" qsCatId="3D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B06FEAF2-1F07-4443-A5F0-B1F70997743B}">
      <dgm:prSet/>
      <dgm:spPr/>
      <dgm:t>
        <a:bodyPr/>
        <a:lstStyle/>
        <a:p>
          <a:pPr rtl="0"/>
          <a:r>
            <a:rPr lang="ru-RU" smtClean="0"/>
            <a:t>Мой совет касается режима дня. </a:t>
          </a:r>
          <a:endParaRPr lang="ru-RU"/>
        </a:p>
      </dgm:t>
    </dgm:pt>
    <dgm:pt modelId="{DDE80D75-8171-4B1E-8AF4-44226B46F5D8}" type="parTrans" cxnId="{4DED349A-75A1-45CF-AC00-9C265F0BD3A8}">
      <dgm:prSet/>
      <dgm:spPr/>
      <dgm:t>
        <a:bodyPr/>
        <a:lstStyle/>
        <a:p>
          <a:endParaRPr lang="ru-RU"/>
        </a:p>
      </dgm:t>
    </dgm:pt>
    <dgm:pt modelId="{512C5E70-BC6D-4BDF-9B86-0E935D1C9B33}" type="sibTrans" cxnId="{4DED349A-75A1-45CF-AC00-9C265F0BD3A8}">
      <dgm:prSet/>
      <dgm:spPr/>
      <dgm:t>
        <a:bodyPr/>
        <a:lstStyle/>
        <a:p>
          <a:endParaRPr lang="ru-RU"/>
        </a:p>
      </dgm:t>
    </dgm:pt>
    <dgm:pt modelId="{9D8548F6-2259-4A16-BFB1-104B83C9C2BC}" type="pres">
      <dgm:prSet presAssocID="{9895D98C-9F25-4B06-BCFE-7CF97C097C9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66C31-89F4-46E4-B822-DF35C5D6EF4C}" type="pres">
      <dgm:prSet presAssocID="{B06FEAF2-1F07-4443-A5F0-B1F70997743B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DED349A-75A1-45CF-AC00-9C265F0BD3A8}" srcId="{9895D98C-9F25-4B06-BCFE-7CF97C097C94}" destId="{B06FEAF2-1F07-4443-A5F0-B1F70997743B}" srcOrd="0" destOrd="0" parTransId="{DDE80D75-8171-4B1E-8AF4-44226B46F5D8}" sibTransId="{512C5E70-BC6D-4BDF-9B86-0E935D1C9B33}"/>
    <dgm:cxn modelId="{82A14A61-1F32-4FB9-9264-356EFADB8FAB}" type="presOf" srcId="{B06FEAF2-1F07-4443-A5F0-B1F70997743B}" destId="{F2A66C31-89F4-46E4-B822-DF35C5D6EF4C}" srcOrd="0" destOrd="0" presId="urn:microsoft.com/office/officeart/2005/8/layout/venn1"/>
    <dgm:cxn modelId="{A1393E55-210C-438B-8D06-81BCC260AD0F}" type="presOf" srcId="{9895D98C-9F25-4B06-BCFE-7CF97C097C94}" destId="{9D8548F6-2259-4A16-BFB1-104B83C9C2BC}" srcOrd="0" destOrd="0" presId="urn:microsoft.com/office/officeart/2005/8/layout/venn1"/>
    <dgm:cxn modelId="{1815B796-4918-4FCA-BBB5-C24006E18F41}" type="presParOf" srcId="{9D8548F6-2259-4A16-BFB1-104B83C9C2BC}" destId="{F2A66C31-89F4-46E4-B822-DF35C5D6EF4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AE04CC31-236A-4C31-84EE-408EB0D82C0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F20F334C-5C21-41ED-94DE-5228653C3B27}">
      <dgm:prSet/>
      <dgm:spPr/>
      <dgm:t>
        <a:bodyPr/>
        <a:lstStyle/>
        <a:p>
          <a:pPr rtl="0"/>
          <a:r>
            <a:rPr lang="ru-RU" b="1" smtClean="0"/>
            <a:t>Искоренение  вредных  привычек</a:t>
          </a:r>
          <a:endParaRPr lang="ru-RU"/>
        </a:p>
      </dgm:t>
    </dgm:pt>
    <dgm:pt modelId="{8DA061DB-4594-4B7E-AB00-234224F1A68D}" type="parTrans" cxnId="{AD2070F2-EBA8-4550-BB27-F0AAC3D4950D}">
      <dgm:prSet/>
      <dgm:spPr/>
      <dgm:t>
        <a:bodyPr/>
        <a:lstStyle/>
        <a:p>
          <a:endParaRPr lang="ru-RU"/>
        </a:p>
      </dgm:t>
    </dgm:pt>
    <dgm:pt modelId="{2FF6BECE-295A-401F-B1B1-57B6EDFD3EC6}" type="sibTrans" cxnId="{AD2070F2-EBA8-4550-BB27-F0AAC3D4950D}">
      <dgm:prSet/>
      <dgm:spPr/>
      <dgm:t>
        <a:bodyPr/>
        <a:lstStyle/>
        <a:p>
          <a:endParaRPr lang="ru-RU"/>
        </a:p>
      </dgm:t>
    </dgm:pt>
    <dgm:pt modelId="{487F6EA0-0291-4A33-AD9F-B4A6D3A5A438}" type="pres">
      <dgm:prSet presAssocID="{AE04CC31-236A-4C31-84EE-408EB0D82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0521F-5FF0-4ED1-9EA8-86B7F068E4DB}" type="pres">
      <dgm:prSet presAssocID="{F20F334C-5C21-41ED-94DE-5228653C3B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2E7DE-F6E0-4165-B11D-FC434389773C}" type="presOf" srcId="{AE04CC31-236A-4C31-84EE-408EB0D82C07}" destId="{487F6EA0-0291-4A33-AD9F-B4A6D3A5A438}" srcOrd="0" destOrd="0" presId="urn:microsoft.com/office/officeart/2005/8/layout/vList2"/>
    <dgm:cxn modelId="{C6899DB0-801A-44F5-BCD0-8DE159DB9AB7}" type="presOf" srcId="{F20F334C-5C21-41ED-94DE-5228653C3B27}" destId="{2A90521F-5FF0-4ED1-9EA8-86B7F068E4DB}" srcOrd="0" destOrd="0" presId="urn:microsoft.com/office/officeart/2005/8/layout/vList2"/>
    <dgm:cxn modelId="{AD2070F2-EBA8-4550-BB27-F0AAC3D4950D}" srcId="{AE04CC31-236A-4C31-84EE-408EB0D82C07}" destId="{F20F334C-5C21-41ED-94DE-5228653C3B27}" srcOrd="0" destOrd="0" parTransId="{8DA061DB-4594-4B7E-AB00-234224F1A68D}" sibTransId="{2FF6BECE-295A-401F-B1B1-57B6EDFD3EC6}"/>
    <dgm:cxn modelId="{A116331C-6D26-48BA-A5C8-B6EC9592C89B}" type="presParOf" srcId="{487F6EA0-0291-4A33-AD9F-B4A6D3A5A438}" destId="{2A90521F-5FF0-4ED1-9EA8-86B7F068E4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B2A95581-E5E9-4DC7-9314-4D1E46668A8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4FDE1544-2165-45F5-BC0D-1E78E564E859}">
      <dgm:prSet/>
      <dgm:spPr/>
      <dgm:t>
        <a:bodyPr/>
        <a:lstStyle/>
        <a:p>
          <a:pPr rtl="0"/>
          <a:r>
            <a:rPr lang="ru-RU" b="1" dirty="0" smtClean="0"/>
            <a:t>Алкоголь и курение человечество знает давно. Свое отношение к порокам народ выразил в пословицах. Думаю, что эта мудрость поможет современным молодым людям избежать этих пороков. Пьянство это прямой путь к разорению и нищете. Пьянство заглушает рассудок и совесть.  </a:t>
          </a:r>
          <a:r>
            <a:rPr lang="ru-RU" b="1" dirty="0" smtClean="0">
              <a:solidFill>
                <a:srgbClr val="C00000"/>
              </a:solidFill>
            </a:rPr>
            <a:t>Пьяница теряет здоровье, друзей, работу, уважение окружающих, любовь ближних. А вот о курении народ очень мудро и точно заметил: «Курить – здоровью вредить».</a:t>
          </a:r>
          <a:br>
            <a:rPr lang="ru-RU" b="1" dirty="0" smtClean="0">
              <a:solidFill>
                <a:srgbClr val="C00000"/>
              </a:solidFill>
            </a:rPr>
          </a:br>
          <a:endParaRPr lang="ru-RU" b="1" dirty="0">
            <a:solidFill>
              <a:srgbClr val="C00000"/>
            </a:solidFill>
          </a:endParaRPr>
        </a:p>
      </dgm:t>
    </dgm:pt>
    <dgm:pt modelId="{FEE2BA01-9A91-48B1-977D-44D791C42DA8}" type="parTrans" cxnId="{77EEA6E4-BE37-48BB-9D23-9B5DF28ACC6D}">
      <dgm:prSet/>
      <dgm:spPr/>
      <dgm:t>
        <a:bodyPr/>
        <a:lstStyle/>
        <a:p>
          <a:endParaRPr lang="ru-RU"/>
        </a:p>
      </dgm:t>
    </dgm:pt>
    <dgm:pt modelId="{11D95ECC-7FDE-4F6C-874A-E7C05C33B7C3}" type="sibTrans" cxnId="{77EEA6E4-BE37-48BB-9D23-9B5DF28ACC6D}">
      <dgm:prSet/>
      <dgm:spPr/>
      <dgm:t>
        <a:bodyPr/>
        <a:lstStyle/>
        <a:p>
          <a:endParaRPr lang="ru-RU"/>
        </a:p>
      </dgm:t>
    </dgm:pt>
    <dgm:pt modelId="{569C6F2A-B769-4AF6-9EDF-A0F4036CC1C9}" type="pres">
      <dgm:prSet presAssocID="{B2A95581-E5E9-4DC7-9314-4D1E46668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17237-97BB-4506-AC72-23E68F2A4346}" type="pres">
      <dgm:prSet presAssocID="{4FDE1544-2165-45F5-BC0D-1E78E564E859}" presName="parentText" presStyleLbl="node1" presStyleIdx="0" presStyleCnt="1" custLinFactNeighborX="5000" custLinFactNeighborY="-3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EA6E4-BE37-48BB-9D23-9B5DF28ACC6D}" srcId="{B2A95581-E5E9-4DC7-9314-4D1E46668A8D}" destId="{4FDE1544-2165-45F5-BC0D-1E78E564E859}" srcOrd="0" destOrd="0" parTransId="{FEE2BA01-9A91-48B1-977D-44D791C42DA8}" sibTransId="{11D95ECC-7FDE-4F6C-874A-E7C05C33B7C3}"/>
    <dgm:cxn modelId="{06EEB302-3876-4A0A-B7FB-902B9D99D823}" type="presOf" srcId="{B2A95581-E5E9-4DC7-9314-4D1E46668A8D}" destId="{569C6F2A-B769-4AF6-9EDF-A0F4036CC1C9}" srcOrd="0" destOrd="0" presId="urn:microsoft.com/office/officeart/2005/8/layout/vList2"/>
    <dgm:cxn modelId="{8616ED22-6B2A-46F1-B372-EEF0F7890E04}" type="presOf" srcId="{4FDE1544-2165-45F5-BC0D-1E78E564E859}" destId="{29D17237-97BB-4506-AC72-23E68F2A4346}" srcOrd="0" destOrd="0" presId="urn:microsoft.com/office/officeart/2005/8/layout/vList2"/>
    <dgm:cxn modelId="{AFD0C65B-C449-4AB4-9F26-047C3F051B7A}" type="presParOf" srcId="{569C6F2A-B769-4AF6-9EDF-A0F4036CC1C9}" destId="{29D17237-97BB-4506-AC72-23E68F2A43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4F9A724D-F8D6-45AA-8D7A-B6C02BC76BE5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3D8F872-39FB-439A-A6B8-379D0B4E5E7A}">
      <dgm:prSet/>
      <dgm:spPr/>
      <dgm:t>
        <a:bodyPr/>
        <a:lstStyle/>
        <a:p>
          <a:pPr rtl="0"/>
          <a:r>
            <a:rPr lang="ru-RU" b="1" dirty="0" smtClean="0"/>
            <a:t>« Алкоголь – вполне надежное средство, когда требуется поубавить ума »</a:t>
          </a:r>
          <a:endParaRPr lang="ru-RU" dirty="0"/>
        </a:p>
      </dgm:t>
    </dgm:pt>
    <dgm:pt modelId="{E73BECD0-1FB6-447B-A35C-5B166EB138DA}" type="parTrans" cxnId="{3AA448FC-4AEB-49B6-9999-64D128C336CA}">
      <dgm:prSet/>
      <dgm:spPr/>
      <dgm:t>
        <a:bodyPr/>
        <a:lstStyle/>
        <a:p>
          <a:endParaRPr lang="ru-RU"/>
        </a:p>
      </dgm:t>
    </dgm:pt>
    <dgm:pt modelId="{1B204538-346C-4DAF-9FD2-A541489A44E5}" type="sibTrans" cxnId="{3AA448FC-4AEB-49B6-9999-64D128C336CA}">
      <dgm:prSet/>
      <dgm:spPr/>
      <dgm:t>
        <a:bodyPr/>
        <a:lstStyle/>
        <a:p>
          <a:endParaRPr lang="ru-RU"/>
        </a:p>
      </dgm:t>
    </dgm:pt>
    <dgm:pt modelId="{83DD7DDD-2EB5-4217-82E8-A0BACBEF9FDF}" type="pres">
      <dgm:prSet presAssocID="{4F9A724D-F8D6-45AA-8D7A-B6C02BC76B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9DECB-06B9-44A9-86CE-718EA1C17A81}" type="pres">
      <dgm:prSet presAssocID="{93D8F872-39FB-439A-A6B8-379D0B4E5E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8D0686-A40C-4A30-9E3C-0E11DD0F82B1}" type="presOf" srcId="{93D8F872-39FB-439A-A6B8-379D0B4E5E7A}" destId="{E359DECB-06B9-44A9-86CE-718EA1C17A81}" srcOrd="0" destOrd="0" presId="urn:microsoft.com/office/officeart/2005/8/layout/vList2"/>
    <dgm:cxn modelId="{3AA448FC-4AEB-49B6-9999-64D128C336CA}" srcId="{4F9A724D-F8D6-45AA-8D7A-B6C02BC76BE5}" destId="{93D8F872-39FB-439A-A6B8-379D0B4E5E7A}" srcOrd="0" destOrd="0" parTransId="{E73BECD0-1FB6-447B-A35C-5B166EB138DA}" sibTransId="{1B204538-346C-4DAF-9FD2-A541489A44E5}"/>
    <dgm:cxn modelId="{13476991-9809-480A-A1A4-9DFB2FD56227}" type="presOf" srcId="{4F9A724D-F8D6-45AA-8D7A-B6C02BC76BE5}" destId="{83DD7DDD-2EB5-4217-82E8-A0BACBEF9FDF}" srcOrd="0" destOrd="0" presId="urn:microsoft.com/office/officeart/2005/8/layout/vList2"/>
    <dgm:cxn modelId="{761EFCEF-0A76-4916-B886-599253822585}" type="presParOf" srcId="{83DD7DDD-2EB5-4217-82E8-A0BACBEF9FDF}" destId="{E359DECB-06B9-44A9-86CE-718EA1C17A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BB0377D-BEE6-4246-93D0-AACFD25954FD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27CFDFA-B3BB-44D6-AD43-C14C3796C660}">
      <dgm:prSet/>
      <dgm:spPr/>
      <dgm:t>
        <a:bodyPr/>
        <a:lstStyle/>
        <a:p>
          <a:pPr rtl="0"/>
          <a:r>
            <a:rPr lang="ru-RU" smtClean="0"/>
            <a:t>( В. Данилевский )</a:t>
          </a:r>
          <a:endParaRPr lang="ru-RU"/>
        </a:p>
      </dgm:t>
    </dgm:pt>
    <dgm:pt modelId="{62574D92-B5D1-4600-B086-03D33DCE3274}" type="parTrans" cxnId="{E10405FA-FFB4-48FD-8D3D-A757CB8A6150}">
      <dgm:prSet/>
      <dgm:spPr/>
      <dgm:t>
        <a:bodyPr/>
        <a:lstStyle/>
        <a:p>
          <a:endParaRPr lang="ru-RU"/>
        </a:p>
      </dgm:t>
    </dgm:pt>
    <dgm:pt modelId="{2B62E697-7C8B-44DE-BAD9-0F1D8ACAEA06}" type="sibTrans" cxnId="{E10405FA-FFB4-48FD-8D3D-A757CB8A6150}">
      <dgm:prSet/>
      <dgm:spPr/>
      <dgm:t>
        <a:bodyPr/>
        <a:lstStyle/>
        <a:p>
          <a:endParaRPr lang="ru-RU"/>
        </a:p>
      </dgm:t>
    </dgm:pt>
    <dgm:pt modelId="{58B226B9-8077-4C1B-AE42-ACD9A71FE6BC}">
      <dgm:prSet/>
      <dgm:spPr/>
      <dgm:t>
        <a:bodyPr/>
        <a:lstStyle/>
        <a:p>
          <a:pPr rtl="0"/>
          <a:r>
            <a:rPr lang="ru-RU" dirty="0" smtClean="0"/>
            <a:t>…Алкоголь, в какие бы одежды он ни рядился – водка, коньяк, вино, пиво, - это есть яд, губительно действующий на центральную нервную систему, на головной мозг, и это надо знать всем…</a:t>
          </a:r>
          <a:endParaRPr lang="ru-RU" dirty="0"/>
        </a:p>
      </dgm:t>
    </dgm:pt>
    <dgm:pt modelId="{E74E3EE0-491A-4964-80D1-EA2960DD6126}" type="parTrans" cxnId="{5794676D-A519-4278-892F-B5B78165D084}">
      <dgm:prSet/>
      <dgm:spPr/>
      <dgm:t>
        <a:bodyPr/>
        <a:lstStyle/>
        <a:p>
          <a:endParaRPr lang="ru-RU"/>
        </a:p>
      </dgm:t>
    </dgm:pt>
    <dgm:pt modelId="{DD327CD2-297E-4583-A5E4-C42846819A48}" type="sibTrans" cxnId="{5794676D-A519-4278-892F-B5B78165D084}">
      <dgm:prSet/>
      <dgm:spPr/>
      <dgm:t>
        <a:bodyPr/>
        <a:lstStyle/>
        <a:p>
          <a:endParaRPr lang="ru-RU"/>
        </a:p>
      </dgm:t>
    </dgm:pt>
    <dgm:pt modelId="{4DA0678A-2292-462B-89C2-00BE137D67C4}" type="pres">
      <dgm:prSet presAssocID="{3BB0377D-BEE6-4246-93D0-AACFD2595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CDCC00-10FE-45D5-97AC-AE84BD9DF5C5}" type="pres">
      <dgm:prSet presAssocID="{D27CFDFA-B3BB-44D6-AD43-C14C3796C660}" presName="parentText" presStyleLbl="node1" presStyleIdx="0" presStyleCnt="2" custScaleX="77778" custScaleY="16162" custLinFactNeighborX="672" custLinFactNeighborY="-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923CF-95AA-4B0A-98C3-3B4F0049251B}" type="pres">
      <dgm:prSet presAssocID="{2B62E697-7C8B-44DE-BAD9-0F1D8ACAEA06}" presName="spacer" presStyleCnt="0"/>
      <dgm:spPr/>
    </dgm:pt>
    <dgm:pt modelId="{D36642D7-EFA8-498B-89E0-281AD763F9B6}" type="pres">
      <dgm:prSet presAssocID="{58B226B9-8077-4C1B-AE42-ACD9A71FE6BC}" presName="parentText" presStyleLbl="node1" presStyleIdx="1" presStyleCnt="2" custScaleX="86459" custScaleY="121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4676D-A519-4278-892F-B5B78165D084}" srcId="{3BB0377D-BEE6-4246-93D0-AACFD25954FD}" destId="{58B226B9-8077-4C1B-AE42-ACD9A71FE6BC}" srcOrd="1" destOrd="0" parTransId="{E74E3EE0-491A-4964-80D1-EA2960DD6126}" sibTransId="{DD327CD2-297E-4583-A5E4-C42846819A48}"/>
    <dgm:cxn modelId="{E7B115AE-55C9-4C8B-9DB5-62E8FC678053}" type="presOf" srcId="{D27CFDFA-B3BB-44D6-AD43-C14C3796C660}" destId="{AECDCC00-10FE-45D5-97AC-AE84BD9DF5C5}" srcOrd="0" destOrd="0" presId="urn:microsoft.com/office/officeart/2005/8/layout/vList2"/>
    <dgm:cxn modelId="{B0C7094A-74B4-4D5B-A964-77BA2F49B37D}" type="presOf" srcId="{58B226B9-8077-4C1B-AE42-ACD9A71FE6BC}" destId="{D36642D7-EFA8-498B-89E0-281AD763F9B6}" srcOrd="0" destOrd="0" presId="urn:microsoft.com/office/officeart/2005/8/layout/vList2"/>
    <dgm:cxn modelId="{E10405FA-FFB4-48FD-8D3D-A757CB8A6150}" srcId="{3BB0377D-BEE6-4246-93D0-AACFD25954FD}" destId="{D27CFDFA-B3BB-44D6-AD43-C14C3796C660}" srcOrd="0" destOrd="0" parTransId="{62574D92-B5D1-4600-B086-03D33DCE3274}" sibTransId="{2B62E697-7C8B-44DE-BAD9-0F1D8ACAEA06}"/>
    <dgm:cxn modelId="{B8AE41C2-D549-44EE-A80A-BB038F07865C}" type="presOf" srcId="{3BB0377D-BEE6-4246-93D0-AACFD25954FD}" destId="{4DA0678A-2292-462B-89C2-00BE137D67C4}" srcOrd="0" destOrd="0" presId="urn:microsoft.com/office/officeart/2005/8/layout/vList2"/>
    <dgm:cxn modelId="{1B68A404-7F30-45F4-87AF-CF9C88950623}" type="presParOf" srcId="{4DA0678A-2292-462B-89C2-00BE137D67C4}" destId="{AECDCC00-10FE-45D5-97AC-AE84BD9DF5C5}" srcOrd="0" destOrd="0" presId="urn:microsoft.com/office/officeart/2005/8/layout/vList2"/>
    <dgm:cxn modelId="{483A5F86-A506-49F1-BB19-96AD6D08EA85}" type="presParOf" srcId="{4DA0678A-2292-462B-89C2-00BE137D67C4}" destId="{7A4923CF-95AA-4B0A-98C3-3B4F0049251B}" srcOrd="1" destOrd="0" presId="urn:microsoft.com/office/officeart/2005/8/layout/vList2"/>
    <dgm:cxn modelId="{E75F9D9A-BDC2-4544-B260-561D9859CFEF}" type="presParOf" srcId="{4DA0678A-2292-462B-89C2-00BE137D67C4}" destId="{D36642D7-EFA8-498B-89E0-281AD763F9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F28D0047-A135-4E92-B887-EAE3500C88AC}" type="doc">
      <dgm:prSet loTypeId="urn:microsoft.com/office/officeart/2005/8/layout/venn1" loCatId="relationship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9A89F57-95F2-4C1D-BE0C-89F7FC067F06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Очень много зависит и от нас! </a:t>
          </a:r>
          <a:endParaRPr lang="ru-RU" dirty="0">
            <a:solidFill>
              <a:srgbClr val="C00000"/>
            </a:solidFill>
          </a:endParaRPr>
        </a:p>
      </dgm:t>
    </dgm:pt>
    <dgm:pt modelId="{3289ACB5-0572-47CB-BE13-FBC1A3A74AA7}" type="parTrans" cxnId="{9F923D16-4DB0-4539-BC5A-A91B4BCD940D}">
      <dgm:prSet/>
      <dgm:spPr/>
      <dgm:t>
        <a:bodyPr/>
        <a:lstStyle/>
        <a:p>
          <a:endParaRPr lang="ru-RU"/>
        </a:p>
      </dgm:t>
    </dgm:pt>
    <dgm:pt modelId="{37E16849-2BF6-4162-A4DA-60C09B941CC5}" type="sibTrans" cxnId="{9F923D16-4DB0-4539-BC5A-A91B4BCD940D}">
      <dgm:prSet/>
      <dgm:spPr/>
      <dgm:t>
        <a:bodyPr/>
        <a:lstStyle/>
        <a:p>
          <a:endParaRPr lang="ru-RU"/>
        </a:p>
      </dgm:t>
    </dgm:pt>
    <dgm:pt modelId="{7CE3DC74-8712-4223-AB24-78814100CB86}" type="pres">
      <dgm:prSet presAssocID="{F28D0047-A135-4E92-B887-EAE3500C88A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5A774D-826E-4230-AD10-F6FA6A244813}" type="pres">
      <dgm:prSet presAssocID="{89A89F57-95F2-4C1D-BE0C-89F7FC067F06}" presName="circ1TxSh" presStyleLbl="vennNode1" presStyleIdx="0" presStyleCnt="1" custScaleX="217840"/>
      <dgm:spPr/>
      <dgm:t>
        <a:bodyPr/>
        <a:lstStyle/>
        <a:p>
          <a:endParaRPr lang="ru-RU"/>
        </a:p>
      </dgm:t>
    </dgm:pt>
  </dgm:ptLst>
  <dgm:cxnLst>
    <dgm:cxn modelId="{9F923D16-4DB0-4539-BC5A-A91B4BCD940D}" srcId="{F28D0047-A135-4E92-B887-EAE3500C88AC}" destId="{89A89F57-95F2-4C1D-BE0C-89F7FC067F06}" srcOrd="0" destOrd="0" parTransId="{3289ACB5-0572-47CB-BE13-FBC1A3A74AA7}" sibTransId="{37E16849-2BF6-4162-A4DA-60C09B941CC5}"/>
    <dgm:cxn modelId="{D76844AA-8994-47AF-8017-5594E61F0DBC}" type="presOf" srcId="{F28D0047-A135-4E92-B887-EAE3500C88AC}" destId="{7CE3DC74-8712-4223-AB24-78814100CB86}" srcOrd="0" destOrd="0" presId="urn:microsoft.com/office/officeart/2005/8/layout/venn1"/>
    <dgm:cxn modelId="{2593A7FD-9403-4E66-8AFC-C2CEB9E8B13A}" type="presOf" srcId="{89A89F57-95F2-4C1D-BE0C-89F7FC067F06}" destId="{A25A774D-826E-4230-AD10-F6FA6A244813}" srcOrd="0" destOrd="0" presId="urn:microsoft.com/office/officeart/2005/8/layout/venn1"/>
    <dgm:cxn modelId="{F08221FE-4C03-46C5-B5CE-47809B34D7A8}" type="presParOf" srcId="{7CE3DC74-8712-4223-AB24-78814100CB86}" destId="{A25A774D-826E-4230-AD10-F6FA6A24481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5F874C-D9D3-4B2C-AB8B-1EDFAFC1F48A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1C884080-D553-4389-BD41-BDF701251E1A}">
      <dgm:prSet/>
      <dgm:spPr/>
      <dgm:t>
        <a:bodyPr/>
        <a:lstStyle/>
        <a:p>
          <a:pPr rtl="0"/>
          <a:r>
            <a:rPr lang="ru-RU" dirty="0" smtClean="0"/>
            <a:t>Здоровье – бесценное достояние не только каждого человека, но и всего общества. Здоровый человек живет полноценной жизнью и приносит пользу обществу. Хорошее здоровье, разумно сохраняемое и укрепляемое самим человеком, обеспечивает ему долгую и активную жизнь. Здоровье закладывается в детстве, любое отклонение в развитии организма, любая болезнь сказывается в дальнейшем на состоянии здоровья взрослого человека. </a:t>
          </a:r>
          <a:endParaRPr lang="ru-RU" dirty="0"/>
        </a:p>
      </dgm:t>
    </dgm:pt>
    <dgm:pt modelId="{BF8FD731-FC99-46A8-A052-756F409D4268}" type="parTrans" cxnId="{3770E59A-DC5A-47AD-98F9-757E44443BB4}">
      <dgm:prSet/>
      <dgm:spPr/>
      <dgm:t>
        <a:bodyPr/>
        <a:lstStyle/>
        <a:p>
          <a:endParaRPr lang="ru-RU"/>
        </a:p>
      </dgm:t>
    </dgm:pt>
    <dgm:pt modelId="{5E86257E-6AD0-4494-8CE8-522FAA9C8842}" type="sibTrans" cxnId="{3770E59A-DC5A-47AD-98F9-757E44443BB4}">
      <dgm:prSet/>
      <dgm:spPr/>
      <dgm:t>
        <a:bodyPr/>
        <a:lstStyle/>
        <a:p>
          <a:endParaRPr lang="ru-RU"/>
        </a:p>
      </dgm:t>
    </dgm:pt>
    <dgm:pt modelId="{A20484A4-6128-4754-BBAC-823E553FAA39}" type="pres">
      <dgm:prSet presAssocID="{AD5F874C-D9D3-4B2C-AB8B-1EDFAFC1F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81B29-E4D7-4889-B75F-9F640AF26F4B}" type="pres">
      <dgm:prSet presAssocID="{1C884080-D553-4389-BD41-BDF701251E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7D136-560C-46F5-B755-97212A849799}" type="presOf" srcId="{AD5F874C-D9D3-4B2C-AB8B-1EDFAFC1F48A}" destId="{A20484A4-6128-4754-BBAC-823E553FAA39}" srcOrd="0" destOrd="0" presId="urn:microsoft.com/office/officeart/2005/8/layout/vList2"/>
    <dgm:cxn modelId="{3770E59A-DC5A-47AD-98F9-757E44443BB4}" srcId="{AD5F874C-D9D3-4B2C-AB8B-1EDFAFC1F48A}" destId="{1C884080-D553-4389-BD41-BDF701251E1A}" srcOrd="0" destOrd="0" parTransId="{BF8FD731-FC99-46A8-A052-756F409D4268}" sibTransId="{5E86257E-6AD0-4494-8CE8-522FAA9C8842}"/>
    <dgm:cxn modelId="{BF5A695A-54BA-4ACC-993D-433B617D4BDA}" type="presOf" srcId="{1C884080-D553-4389-BD41-BDF701251E1A}" destId="{43181B29-E4D7-4889-B75F-9F640AF26F4B}" srcOrd="0" destOrd="0" presId="urn:microsoft.com/office/officeart/2005/8/layout/vList2"/>
    <dgm:cxn modelId="{D823E1DA-7AF1-4EB6-A054-BDF6552DB1B6}" type="presParOf" srcId="{A20484A4-6128-4754-BBAC-823E553FAA39}" destId="{43181B29-E4D7-4889-B75F-9F640AF26F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E5A3EA18-48CD-4051-AD22-11A374376D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AC1A70-2195-4C70-8030-A46EFCD9E4D8}">
      <dgm:prSet/>
      <dgm:spPr/>
      <dgm:t>
        <a:bodyPr/>
        <a:lstStyle/>
        <a:p>
          <a:pPr rtl="0"/>
          <a:r>
            <a:rPr lang="ru-RU" b="1" u="sng" dirty="0" smtClean="0"/>
            <a:t>Вывод.</a:t>
          </a:r>
          <a:r>
            <a:rPr lang="ru-RU" b="1" dirty="0" smtClean="0"/>
            <a:t> </a:t>
          </a:r>
          <a:r>
            <a:rPr lang="ru-RU" dirty="0" smtClean="0"/>
            <a:t>Чтобы быть здоровыми, чтобы жить долго и счастливо, нужно вести здоровый образ жизни. </a:t>
          </a:r>
          <a:r>
            <a:rPr lang="ru-RU" b="1" dirty="0" smtClean="0"/>
            <a:t>Правильное питание, режим дня, занятия спортом, закаливание, гигиена, отказ от вредных привычек</a:t>
          </a:r>
          <a:r>
            <a:rPr lang="ru-RU" dirty="0" smtClean="0"/>
            <a:t>.</a:t>
          </a:r>
          <a:r>
            <a:rPr lang="ru-RU" b="1" dirty="0" smtClean="0"/>
            <a:t> </a:t>
          </a:r>
          <a:endParaRPr lang="ru-RU" dirty="0"/>
        </a:p>
      </dgm:t>
    </dgm:pt>
    <dgm:pt modelId="{58AA4BD4-BC04-4F91-BD35-0FC6E8007953}" type="parTrans" cxnId="{8C9DA65B-AD12-4CA0-B0BA-668877661A4A}">
      <dgm:prSet/>
      <dgm:spPr/>
      <dgm:t>
        <a:bodyPr/>
        <a:lstStyle/>
        <a:p>
          <a:endParaRPr lang="ru-RU"/>
        </a:p>
      </dgm:t>
    </dgm:pt>
    <dgm:pt modelId="{47C82925-4658-44FC-990A-34896B89FBAB}" type="sibTrans" cxnId="{8C9DA65B-AD12-4CA0-B0BA-668877661A4A}">
      <dgm:prSet/>
      <dgm:spPr/>
      <dgm:t>
        <a:bodyPr/>
        <a:lstStyle/>
        <a:p>
          <a:endParaRPr lang="ru-RU"/>
        </a:p>
      </dgm:t>
    </dgm:pt>
    <dgm:pt modelId="{3CD7D3DC-97FF-43E9-90A9-4CF3A7B6B659}" type="pres">
      <dgm:prSet presAssocID="{E5A3EA18-48CD-4051-AD22-11A374376D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C0320-4886-449B-9F8D-07A5B81CAFFE}" type="pres">
      <dgm:prSet presAssocID="{68AC1A70-2195-4C70-8030-A46EFCD9E4D8}" presName="parentText" presStyleLbl="node1" presStyleIdx="0" presStyleCnt="1" custScaleY="117478" custLinFactNeighborX="-3571" custLinFactNeighborY="18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B139D-100F-4E4B-B1B8-37DC562BBD69}" type="presOf" srcId="{E5A3EA18-48CD-4051-AD22-11A374376DF2}" destId="{3CD7D3DC-97FF-43E9-90A9-4CF3A7B6B659}" srcOrd="0" destOrd="0" presId="urn:microsoft.com/office/officeart/2005/8/layout/vList2"/>
    <dgm:cxn modelId="{9F91380A-B12C-4238-AB34-8269B519491E}" type="presOf" srcId="{68AC1A70-2195-4C70-8030-A46EFCD9E4D8}" destId="{FD4C0320-4886-449B-9F8D-07A5B81CAFFE}" srcOrd="0" destOrd="0" presId="urn:microsoft.com/office/officeart/2005/8/layout/vList2"/>
    <dgm:cxn modelId="{8C9DA65B-AD12-4CA0-B0BA-668877661A4A}" srcId="{E5A3EA18-48CD-4051-AD22-11A374376DF2}" destId="{68AC1A70-2195-4C70-8030-A46EFCD9E4D8}" srcOrd="0" destOrd="0" parTransId="{58AA4BD4-BC04-4F91-BD35-0FC6E8007953}" sibTransId="{47C82925-4658-44FC-990A-34896B89FBAB}"/>
    <dgm:cxn modelId="{9A2440E5-5AFF-4D40-AF2E-1A6947779C1B}" type="presParOf" srcId="{3CD7D3DC-97FF-43E9-90A9-4CF3A7B6B659}" destId="{FD4C0320-4886-449B-9F8D-07A5B81CAF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2ADAE07-A041-4296-9E79-D4D611C4416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453DFEC-1209-41D6-AE70-4C06F9BBD6EE}">
      <dgm:prSet/>
      <dgm:spPr/>
      <dgm:t>
        <a:bodyPr/>
        <a:lstStyle/>
        <a:p>
          <a:pPr rtl="0"/>
          <a:r>
            <a:rPr lang="ru-RU" b="1" i="1" smtClean="0"/>
            <a:t>Мы за здоровый образ жизни!</a:t>
          </a:r>
          <a:endParaRPr lang="ru-RU"/>
        </a:p>
      </dgm:t>
    </dgm:pt>
    <dgm:pt modelId="{356C38D6-A886-4CA5-8307-FACA52F52A29}" type="parTrans" cxnId="{0A8AE357-A003-4556-8C81-0C744FF913F0}">
      <dgm:prSet/>
      <dgm:spPr/>
      <dgm:t>
        <a:bodyPr/>
        <a:lstStyle/>
        <a:p>
          <a:endParaRPr lang="ru-RU"/>
        </a:p>
      </dgm:t>
    </dgm:pt>
    <dgm:pt modelId="{5FF2C772-20C6-417B-882C-0A5DB4527A68}" type="sibTrans" cxnId="{0A8AE357-A003-4556-8C81-0C744FF913F0}">
      <dgm:prSet/>
      <dgm:spPr/>
      <dgm:t>
        <a:bodyPr/>
        <a:lstStyle/>
        <a:p>
          <a:endParaRPr lang="ru-RU"/>
        </a:p>
      </dgm:t>
    </dgm:pt>
    <dgm:pt modelId="{CB6E981C-14EC-4668-9AA2-D568A5F9DC04}" type="pres">
      <dgm:prSet presAssocID="{52ADAE07-A041-4296-9E79-D4D611C44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64E77-24AC-4210-81F3-531E00E119D1}" type="pres">
      <dgm:prSet presAssocID="{D453DFEC-1209-41D6-AE70-4C06F9BBD6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AE357-A003-4556-8C81-0C744FF913F0}" srcId="{52ADAE07-A041-4296-9E79-D4D611C4416C}" destId="{D453DFEC-1209-41D6-AE70-4C06F9BBD6EE}" srcOrd="0" destOrd="0" parTransId="{356C38D6-A886-4CA5-8307-FACA52F52A29}" sibTransId="{5FF2C772-20C6-417B-882C-0A5DB4527A68}"/>
    <dgm:cxn modelId="{C0734409-C5D1-4587-A024-1FAC3277CA25}" type="presOf" srcId="{52ADAE07-A041-4296-9E79-D4D611C4416C}" destId="{CB6E981C-14EC-4668-9AA2-D568A5F9DC04}" srcOrd="0" destOrd="0" presId="urn:microsoft.com/office/officeart/2005/8/layout/vList2"/>
    <dgm:cxn modelId="{A4E36C12-9165-4FA4-99F1-64200E723A95}" type="presOf" srcId="{D453DFEC-1209-41D6-AE70-4C06F9BBD6EE}" destId="{8C964E77-24AC-4210-81F3-531E00E119D1}" srcOrd="0" destOrd="0" presId="urn:microsoft.com/office/officeart/2005/8/layout/vList2"/>
    <dgm:cxn modelId="{7EBBC7D3-6CFC-41A1-ACDB-D889386422D2}" type="presParOf" srcId="{CB6E981C-14EC-4668-9AA2-D568A5F9DC04}" destId="{8C964E77-24AC-4210-81F3-531E00E119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CD97E2EE-1D73-4397-8799-5D55E6644C4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E885AD6C-3229-4AE6-9A0A-EE46E2266E79}">
      <dgm:prSet/>
      <dgm:spPr/>
      <dgm:t>
        <a:bodyPr/>
        <a:lstStyle/>
        <a:p>
          <a:pPr rtl="0"/>
          <a:r>
            <a:rPr lang="ru-RU" b="1" i="1" dirty="0" smtClean="0"/>
            <a:t>Заповеди здоровья</a:t>
          </a:r>
          <a:endParaRPr lang="ru-RU" dirty="0"/>
        </a:p>
      </dgm:t>
    </dgm:pt>
    <dgm:pt modelId="{91583CA7-773F-44D7-A349-FF328F1433B6}" type="parTrans" cxnId="{09582111-AD13-415C-B448-2433228F8ADA}">
      <dgm:prSet/>
      <dgm:spPr/>
      <dgm:t>
        <a:bodyPr/>
        <a:lstStyle/>
        <a:p>
          <a:endParaRPr lang="ru-RU"/>
        </a:p>
      </dgm:t>
    </dgm:pt>
    <dgm:pt modelId="{6D660360-F652-466A-A785-7F185471A078}" type="sibTrans" cxnId="{09582111-AD13-415C-B448-2433228F8ADA}">
      <dgm:prSet/>
      <dgm:spPr/>
      <dgm:t>
        <a:bodyPr/>
        <a:lstStyle/>
        <a:p>
          <a:endParaRPr lang="ru-RU"/>
        </a:p>
      </dgm:t>
    </dgm:pt>
    <dgm:pt modelId="{4AD5B528-B54A-49AD-96A9-1815A7272D18}" type="pres">
      <dgm:prSet presAssocID="{CD97E2EE-1D73-4397-8799-5D55E6644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6494A1-9580-478A-B25D-FBC08352A37A}" type="pres">
      <dgm:prSet presAssocID="{E885AD6C-3229-4AE6-9A0A-EE46E2266E79}" presName="parentText" presStyleLbl="node1" presStyleIdx="0" presStyleCnt="1" custLinFactNeighborY="-18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7FA916-C6C9-46A2-B4F3-4BB2D1F8FC46}" type="presOf" srcId="{E885AD6C-3229-4AE6-9A0A-EE46E2266E79}" destId="{886494A1-9580-478A-B25D-FBC08352A37A}" srcOrd="0" destOrd="0" presId="urn:microsoft.com/office/officeart/2005/8/layout/vList2"/>
    <dgm:cxn modelId="{E43168F2-F12A-4EF8-AA84-F7000BD90DEF}" type="presOf" srcId="{CD97E2EE-1D73-4397-8799-5D55E6644C49}" destId="{4AD5B528-B54A-49AD-96A9-1815A7272D18}" srcOrd="0" destOrd="0" presId="urn:microsoft.com/office/officeart/2005/8/layout/vList2"/>
    <dgm:cxn modelId="{09582111-AD13-415C-B448-2433228F8ADA}" srcId="{CD97E2EE-1D73-4397-8799-5D55E6644C49}" destId="{E885AD6C-3229-4AE6-9A0A-EE46E2266E79}" srcOrd="0" destOrd="0" parTransId="{91583CA7-773F-44D7-A349-FF328F1433B6}" sibTransId="{6D660360-F652-466A-A785-7F185471A078}"/>
    <dgm:cxn modelId="{00711FE5-AB0E-4EE2-BCA2-031FC8723687}" type="presParOf" srcId="{4AD5B528-B54A-49AD-96A9-1815A7272D18}" destId="{886494A1-9580-478A-B25D-FBC08352A3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B80259D1-7F55-4A79-AD86-BDA5CD9DF395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BEF5448-0462-4CA9-9303-5884DE3C5A71}">
      <dgm:prSet/>
      <dgm:spPr/>
      <dgm:t>
        <a:bodyPr/>
        <a:lstStyle/>
        <a:p>
          <a:pPr rtl="0"/>
          <a:r>
            <a:rPr lang="ru-RU" b="1" dirty="0" smtClean="0"/>
            <a:t>Ты должен почитать свое тело как величайшее проявление жизни.</a:t>
          </a:r>
          <a:endParaRPr lang="ru-RU" dirty="0"/>
        </a:p>
      </dgm:t>
    </dgm:pt>
    <dgm:pt modelId="{6632324C-7B52-4D26-B069-87EFC17108B7}" type="parTrans" cxnId="{85832A7A-BAE3-4C4B-BF66-76BBEBD91D0D}">
      <dgm:prSet/>
      <dgm:spPr/>
      <dgm:t>
        <a:bodyPr/>
        <a:lstStyle/>
        <a:p>
          <a:endParaRPr lang="ru-RU"/>
        </a:p>
      </dgm:t>
    </dgm:pt>
    <dgm:pt modelId="{529186F3-6B7F-401B-BC99-AEE2227BCF8A}" type="sibTrans" cxnId="{85832A7A-BAE3-4C4B-BF66-76BBEBD91D0D}">
      <dgm:prSet/>
      <dgm:spPr/>
      <dgm:t>
        <a:bodyPr/>
        <a:lstStyle/>
        <a:p>
          <a:endParaRPr lang="ru-RU"/>
        </a:p>
      </dgm:t>
    </dgm:pt>
    <dgm:pt modelId="{0DFCE48A-44F2-40AA-AA06-E4E764DDB394}">
      <dgm:prSet/>
      <dgm:spPr/>
      <dgm:t>
        <a:bodyPr/>
        <a:lstStyle/>
        <a:p>
          <a:pPr rtl="0"/>
          <a:r>
            <a:rPr lang="ru-RU" b="1" smtClean="0"/>
            <a:t>Ты должен отказаться от ненатуральной пищи и возбуждающих напитков.</a:t>
          </a:r>
          <a:endParaRPr lang="ru-RU"/>
        </a:p>
      </dgm:t>
    </dgm:pt>
    <dgm:pt modelId="{26CB6269-0D2D-43F5-A5EC-78622F08B7E1}" type="parTrans" cxnId="{A862651D-4576-452F-9992-1FE1906437E1}">
      <dgm:prSet/>
      <dgm:spPr/>
      <dgm:t>
        <a:bodyPr/>
        <a:lstStyle/>
        <a:p>
          <a:endParaRPr lang="ru-RU"/>
        </a:p>
      </dgm:t>
    </dgm:pt>
    <dgm:pt modelId="{66DE3855-8D78-4401-8274-DF4BA455FB08}" type="sibTrans" cxnId="{A862651D-4576-452F-9992-1FE1906437E1}">
      <dgm:prSet/>
      <dgm:spPr/>
      <dgm:t>
        <a:bodyPr/>
        <a:lstStyle/>
        <a:p>
          <a:endParaRPr lang="ru-RU"/>
        </a:p>
      </dgm:t>
    </dgm:pt>
    <dgm:pt modelId="{C52616A2-62A5-4D5D-B8EA-7E2830506E12}">
      <dgm:prSet/>
      <dgm:spPr/>
      <dgm:t>
        <a:bodyPr/>
        <a:lstStyle/>
        <a:p>
          <a:pPr rtl="0"/>
          <a:r>
            <a:rPr lang="ru-RU" b="1" smtClean="0"/>
            <a:t>Ты должен питать свое тело только непереработанными живыми продуктами.</a:t>
          </a:r>
          <a:endParaRPr lang="ru-RU"/>
        </a:p>
      </dgm:t>
    </dgm:pt>
    <dgm:pt modelId="{B7EFE576-D530-496A-BBE0-E5D4E517049C}" type="parTrans" cxnId="{A9275A01-7975-459F-84CA-E8957407CB8B}">
      <dgm:prSet/>
      <dgm:spPr/>
      <dgm:t>
        <a:bodyPr/>
        <a:lstStyle/>
        <a:p>
          <a:endParaRPr lang="ru-RU"/>
        </a:p>
      </dgm:t>
    </dgm:pt>
    <dgm:pt modelId="{4475A822-2F6C-442D-A810-032DFFBD5613}" type="sibTrans" cxnId="{A9275A01-7975-459F-84CA-E8957407CB8B}">
      <dgm:prSet/>
      <dgm:spPr/>
      <dgm:t>
        <a:bodyPr/>
        <a:lstStyle/>
        <a:p>
          <a:endParaRPr lang="ru-RU"/>
        </a:p>
      </dgm:t>
    </dgm:pt>
    <dgm:pt modelId="{43AD4CAA-C0B3-44A6-9A8C-212D2C2AC0AB}">
      <dgm:prSet/>
      <dgm:spPr/>
      <dgm:t>
        <a:bodyPr/>
        <a:lstStyle/>
        <a:p>
          <a:pPr rtl="0"/>
          <a:r>
            <a:rPr lang="ru-RU" b="1" dirty="0" smtClean="0"/>
            <a:t>Ты должен восстанавливать свое тело путем разумного чередования активной физической деятельности и отдыхом.</a:t>
          </a:r>
          <a:endParaRPr lang="ru-RU" dirty="0"/>
        </a:p>
      </dgm:t>
    </dgm:pt>
    <dgm:pt modelId="{2FC129AD-C828-4E3B-B800-73EB2F625107}" type="parTrans" cxnId="{F6D506B5-DA7D-4B53-8ADD-0EF9CCE92BB1}">
      <dgm:prSet/>
      <dgm:spPr/>
      <dgm:t>
        <a:bodyPr/>
        <a:lstStyle/>
        <a:p>
          <a:endParaRPr lang="ru-RU"/>
        </a:p>
      </dgm:t>
    </dgm:pt>
    <dgm:pt modelId="{C07F9464-70FF-4D0C-A8DF-3D771737CA6A}" type="sibTrans" cxnId="{F6D506B5-DA7D-4B53-8ADD-0EF9CCE92BB1}">
      <dgm:prSet/>
      <dgm:spPr/>
      <dgm:t>
        <a:bodyPr/>
        <a:lstStyle/>
        <a:p>
          <a:endParaRPr lang="ru-RU"/>
        </a:p>
      </dgm:t>
    </dgm:pt>
    <dgm:pt modelId="{4B3AE525-AD2A-4A14-A867-9EB534D4E750}">
      <dgm:prSet/>
      <dgm:spPr/>
      <dgm:t>
        <a:bodyPr/>
        <a:lstStyle/>
        <a:p>
          <a:pPr rtl="0"/>
          <a:r>
            <a:rPr lang="ru-RU" b="1" dirty="0" smtClean="0"/>
            <a:t>Очищай свои клетки свежим воздухом, водой и солнцем.</a:t>
          </a:r>
          <a:endParaRPr lang="ru-RU" dirty="0"/>
        </a:p>
      </dgm:t>
    </dgm:pt>
    <dgm:pt modelId="{C12AE916-7682-49C8-8B82-7D5B68A97F01}" type="parTrans" cxnId="{C30A86E8-C0C9-456E-AD4B-CE54B76AFBD5}">
      <dgm:prSet/>
      <dgm:spPr/>
      <dgm:t>
        <a:bodyPr/>
        <a:lstStyle/>
        <a:p>
          <a:endParaRPr lang="ru-RU"/>
        </a:p>
      </dgm:t>
    </dgm:pt>
    <dgm:pt modelId="{B380436D-BA48-41F1-807A-72F0152AF784}" type="sibTrans" cxnId="{C30A86E8-C0C9-456E-AD4B-CE54B76AFBD5}">
      <dgm:prSet/>
      <dgm:spPr/>
      <dgm:t>
        <a:bodyPr/>
        <a:lstStyle/>
        <a:p>
          <a:endParaRPr lang="ru-RU"/>
        </a:p>
      </dgm:t>
    </dgm:pt>
    <dgm:pt modelId="{7ECED7CC-C19F-4060-9107-EFC849E03204}" type="pres">
      <dgm:prSet presAssocID="{B80259D1-7F55-4A79-AD86-BDA5CD9DF39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13CC0-5C9E-4185-BB10-78CD30FDEBE9}" type="pres">
      <dgm:prSet presAssocID="{0BEF5448-0462-4CA9-9303-5884DE3C5A71}" presName="circ1" presStyleLbl="vennNode1" presStyleIdx="0" presStyleCnt="5"/>
      <dgm:spPr/>
    </dgm:pt>
    <dgm:pt modelId="{77511ABF-4E0B-4CA0-B39E-430E184AAE87}" type="pres">
      <dgm:prSet presAssocID="{0BEF5448-0462-4CA9-9303-5884DE3C5A71}" presName="circ1Tx" presStyleLbl="revTx" presStyleIdx="0" presStyleCnt="0" custLinFactNeighborX="35105" custLinFactNeighborY="13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86FBB-F12F-40CC-9186-7D14304263DD}" type="pres">
      <dgm:prSet presAssocID="{0DFCE48A-44F2-40AA-AA06-E4E764DDB394}" presName="circ2" presStyleLbl="vennNode1" presStyleIdx="1" presStyleCnt="5"/>
      <dgm:spPr/>
    </dgm:pt>
    <dgm:pt modelId="{0D7DD842-5F95-4E17-B481-15777C49325D}" type="pres">
      <dgm:prSet presAssocID="{0DFCE48A-44F2-40AA-AA06-E4E764DDB3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BCDA3-0FBC-4AB6-8517-6B87EAAB856A}" type="pres">
      <dgm:prSet presAssocID="{C52616A2-62A5-4D5D-B8EA-7E2830506E12}" presName="circ3" presStyleLbl="vennNode1" presStyleIdx="2" presStyleCnt="5"/>
      <dgm:spPr/>
    </dgm:pt>
    <dgm:pt modelId="{25D69B4F-62C5-4987-9463-13286F346D36}" type="pres">
      <dgm:prSet presAssocID="{C52616A2-62A5-4D5D-B8EA-7E2830506E1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89E7A-9CF1-4EE7-8EE5-2C3D641B2B81}" type="pres">
      <dgm:prSet presAssocID="{43AD4CAA-C0B3-44A6-9A8C-212D2C2AC0AB}" presName="circ4" presStyleLbl="vennNode1" presStyleIdx="3" presStyleCnt="5"/>
      <dgm:spPr/>
    </dgm:pt>
    <dgm:pt modelId="{8DC711C1-136F-40D7-BD03-504A2350FADE}" type="pres">
      <dgm:prSet presAssocID="{43AD4CAA-C0B3-44A6-9A8C-212D2C2AC0A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DA693-7563-4C7C-8E33-799FB8689C1A}" type="pres">
      <dgm:prSet presAssocID="{4B3AE525-AD2A-4A14-A867-9EB534D4E750}" presName="circ5" presStyleLbl="vennNode1" presStyleIdx="4" presStyleCnt="5"/>
      <dgm:spPr/>
    </dgm:pt>
    <dgm:pt modelId="{B970CDB8-BE6F-406E-8216-F8314A669D51}" type="pres">
      <dgm:prSet presAssocID="{4B3AE525-AD2A-4A14-A867-9EB534D4E750}" presName="circ5Tx" presStyleLbl="revTx" presStyleIdx="0" presStyleCnt="0" custLinFactNeighborX="14245" custLinFactNeighborY="-11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75A01-7975-459F-84CA-E8957407CB8B}" srcId="{B80259D1-7F55-4A79-AD86-BDA5CD9DF395}" destId="{C52616A2-62A5-4D5D-B8EA-7E2830506E12}" srcOrd="2" destOrd="0" parTransId="{B7EFE576-D530-496A-BBE0-E5D4E517049C}" sibTransId="{4475A822-2F6C-442D-A810-032DFFBD5613}"/>
    <dgm:cxn modelId="{6B54A2C9-3DE1-489D-B8D2-D72079F4703B}" type="presOf" srcId="{4B3AE525-AD2A-4A14-A867-9EB534D4E750}" destId="{B970CDB8-BE6F-406E-8216-F8314A669D51}" srcOrd="0" destOrd="0" presId="urn:microsoft.com/office/officeart/2005/8/layout/venn1"/>
    <dgm:cxn modelId="{CCA612C4-B221-45D6-B957-F346CFAC5334}" type="presOf" srcId="{B80259D1-7F55-4A79-AD86-BDA5CD9DF395}" destId="{7ECED7CC-C19F-4060-9107-EFC849E03204}" srcOrd="0" destOrd="0" presId="urn:microsoft.com/office/officeart/2005/8/layout/venn1"/>
    <dgm:cxn modelId="{85832A7A-BAE3-4C4B-BF66-76BBEBD91D0D}" srcId="{B80259D1-7F55-4A79-AD86-BDA5CD9DF395}" destId="{0BEF5448-0462-4CA9-9303-5884DE3C5A71}" srcOrd="0" destOrd="0" parTransId="{6632324C-7B52-4D26-B069-87EFC17108B7}" sibTransId="{529186F3-6B7F-401B-BC99-AEE2227BCF8A}"/>
    <dgm:cxn modelId="{3A8A7D36-3673-460C-B7F9-19777564779C}" type="presOf" srcId="{43AD4CAA-C0B3-44A6-9A8C-212D2C2AC0AB}" destId="{8DC711C1-136F-40D7-BD03-504A2350FADE}" srcOrd="0" destOrd="0" presId="urn:microsoft.com/office/officeart/2005/8/layout/venn1"/>
    <dgm:cxn modelId="{7FE6E571-6DE0-4C14-B9BE-F11719792AE8}" type="presOf" srcId="{0BEF5448-0462-4CA9-9303-5884DE3C5A71}" destId="{77511ABF-4E0B-4CA0-B39E-430E184AAE87}" srcOrd="0" destOrd="0" presId="urn:microsoft.com/office/officeart/2005/8/layout/venn1"/>
    <dgm:cxn modelId="{C30A86E8-C0C9-456E-AD4B-CE54B76AFBD5}" srcId="{B80259D1-7F55-4A79-AD86-BDA5CD9DF395}" destId="{4B3AE525-AD2A-4A14-A867-9EB534D4E750}" srcOrd="4" destOrd="0" parTransId="{C12AE916-7682-49C8-8B82-7D5B68A97F01}" sibTransId="{B380436D-BA48-41F1-807A-72F0152AF784}"/>
    <dgm:cxn modelId="{5E691AF8-174C-4B69-88DF-18A8B58A3F00}" type="presOf" srcId="{0DFCE48A-44F2-40AA-AA06-E4E764DDB394}" destId="{0D7DD842-5F95-4E17-B481-15777C49325D}" srcOrd="0" destOrd="0" presId="urn:microsoft.com/office/officeart/2005/8/layout/venn1"/>
    <dgm:cxn modelId="{A862651D-4576-452F-9992-1FE1906437E1}" srcId="{B80259D1-7F55-4A79-AD86-BDA5CD9DF395}" destId="{0DFCE48A-44F2-40AA-AA06-E4E764DDB394}" srcOrd="1" destOrd="0" parTransId="{26CB6269-0D2D-43F5-A5EC-78622F08B7E1}" sibTransId="{66DE3855-8D78-4401-8274-DF4BA455FB08}"/>
    <dgm:cxn modelId="{3197E61C-FC8C-4B55-9239-F3E67693B5B2}" type="presOf" srcId="{C52616A2-62A5-4D5D-B8EA-7E2830506E12}" destId="{25D69B4F-62C5-4987-9463-13286F346D36}" srcOrd="0" destOrd="0" presId="urn:microsoft.com/office/officeart/2005/8/layout/venn1"/>
    <dgm:cxn modelId="{F6D506B5-DA7D-4B53-8ADD-0EF9CCE92BB1}" srcId="{B80259D1-7F55-4A79-AD86-BDA5CD9DF395}" destId="{43AD4CAA-C0B3-44A6-9A8C-212D2C2AC0AB}" srcOrd="3" destOrd="0" parTransId="{2FC129AD-C828-4E3B-B800-73EB2F625107}" sibTransId="{C07F9464-70FF-4D0C-A8DF-3D771737CA6A}"/>
    <dgm:cxn modelId="{20CD4560-FC68-4D89-8041-D476D09CD4C5}" type="presParOf" srcId="{7ECED7CC-C19F-4060-9107-EFC849E03204}" destId="{E6613CC0-5C9E-4185-BB10-78CD30FDEBE9}" srcOrd="0" destOrd="0" presId="urn:microsoft.com/office/officeart/2005/8/layout/venn1"/>
    <dgm:cxn modelId="{13D34DA3-59A6-4D5E-AFE2-E042D3B5935B}" type="presParOf" srcId="{7ECED7CC-C19F-4060-9107-EFC849E03204}" destId="{77511ABF-4E0B-4CA0-B39E-430E184AAE87}" srcOrd="1" destOrd="0" presId="urn:microsoft.com/office/officeart/2005/8/layout/venn1"/>
    <dgm:cxn modelId="{BE1F5284-7C16-4279-A466-8D2F1DA36926}" type="presParOf" srcId="{7ECED7CC-C19F-4060-9107-EFC849E03204}" destId="{6C086FBB-F12F-40CC-9186-7D14304263DD}" srcOrd="2" destOrd="0" presId="urn:microsoft.com/office/officeart/2005/8/layout/venn1"/>
    <dgm:cxn modelId="{E5593EFC-EFDF-4F33-BA92-4120DBCB2930}" type="presParOf" srcId="{7ECED7CC-C19F-4060-9107-EFC849E03204}" destId="{0D7DD842-5F95-4E17-B481-15777C49325D}" srcOrd="3" destOrd="0" presId="urn:microsoft.com/office/officeart/2005/8/layout/venn1"/>
    <dgm:cxn modelId="{0B4DE854-F5E1-49A1-8500-ADACF71CBA62}" type="presParOf" srcId="{7ECED7CC-C19F-4060-9107-EFC849E03204}" destId="{A53BCDA3-0FBC-4AB6-8517-6B87EAAB856A}" srcOrd="4" destOrd="0" presId="urn:microsoft.com/office/officeart/2005/8/layout/venn1"/>
    <dgm:cxn modelId="{F48AFB4D-6064-4C12-8C97-C2263968960D}" type="presParOf" srcId="{7ECED7CC-C19F-4060-9107-EFC849E03204}" destId="{25D69B4F-62C5-4987-9463-13286F346D36}" srcOrd="5" destOrd="0" presId="urn:microsoft.com/office/officeart/2005/8/layout/venn1"/>
    <dgm:cxn modelId="{6471DE5F-0EB1-48A1-A3C7-55CBD4EC421E}" type="presParOf" srcId="{7ECED7CC-C19F-4060-9107-EFC849E03204}" destId="{48D89E7A-9CF1-4EE7-8EE5-2C3D641B2B81}" srcOrd="6" destOrd="0" presId="urn:microsoft.com/office/officeart/2005/8/layout/venn1"/>
    <dgm:cxn modelId="{CEA904C3-0380-4555-8F40-80F02BCD0E07}" type="presParOf" srcId="{7ECED7CC-C19F-4060-9107-EFC849E03204}" destId="{8DC711C1-136F-40D7-BD03-504A2350FADE}" srcOrd="7" destOrd="0" presId="urn:microsoft.com/office/officeart/2005/8/layout/venn1"/>
    <dgm:cxn modelId="{53792C02-BA27-49BA-A159-16B0F1B6526E}" type="presParOf" srcId="{7ECED7CC-C19F-4060-9107-EFC849E03204}" destId="{2B4DA693-7563-4C7C-8E33-799FB8689C1A}" srcOrd="8" destOrd="0" presId="urn:microsoft.com/office/officeart/2005/8/layout/venn1"/>
    <dgm:cxn modelId="{C471A5E8-9709-46A0-9D17-CC167627D89A}" type="presParOf" srcId="{7ECED7CC-C19F-4060-9107-EFC849E03204}" destId="{B970CDB8-BE6F-406E-8216-F8314A669D5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00808E2C-8398-4FDC-96AF-1A8FAD5ED4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D4FD5C0-70AF-4150-B299-D9E69FC3D314}">
      <dgm:prSet/>
      <dgm:spPr/>
      <dgm:t>
        <a:bodyPr/>
        <a:lstStyle/>
        <a:p>
          <a:pPr rtl="0"/>
          <a:r>
            <a:rPr lang="ru-RU" dirty="0" smtClean="0"/>
            <a:t>Здоровье – неоценимое счастье в жизни каждого человека. Всем нам присуще желание быть здоровыми и крепкими, сохранить как можно дольше подвижность, бодрость, энергию и достичь долголетия. Надеюсь, что сегодняшнее мероприятие не прошло для вас даром,  вы многое поняли и  можете дружно сказать: </a:t>
          </a:r>
          <a:r>
            <a:rPr lang="ru-RU" b="1" u="sng" dirty="0" smtClean="0"/>
            <a:t>«Мы за  здоровый образ жизни».</a:t>
          </a:r>
          <a:endParaRPr lang="ru-RU" dirty="0"/>
        </a:p>
      </dgm:t>
    </dgm:pt>
    <dgm:pt modelId="{8FE294EA-EE05-4998-A9F0-39ACECBB91CA}" type="parTrans" cxnId="{AF504652-E2F3-44FF-B438-9DB4EFC78B9A}">
      <dgm:prSet/>
      <dgm:spPr/>
      <dgm:t>
        <a:bodyPr/>
        <a:lstStyle/>
        <a:p>
          <a:endParaRPr lang="ru-RU"/>
        </a:p>
      </dgm:t>
    </dgm:pt>
    <dgm:pt modelId="{B68A7CD4-2EEA-43AD-95E1-117B56EF8D58}" type="sibTrans" cxnId="{AF504652-E2F3-44FF-B438-9DB4EFC78B9A}">
      <dgm:prSet/>
      <dgm:spPr/>
      <dgm:t>
        <a:bodyPr/>
        <a:lstStyle/>
        <a:p>
          <a:endParaRPr lang="ru-RU"/>
        </a:p>
      </dgm:t>
    </dgm:pt>
    <dgm:pt modelId="{79055166-A5D6-46C9-A386-43AE084D2807}" type="pres">
      <dgm:prSet presAssocID="{00808E2C-8398-4FDC-96AF-1A8FAD5ED4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FF7B6-CCDD-4696-91BD-C9D0688974B1}" type="pres">
      <dgm:prSet presAssocID="{4D4FD5C0-70AF-4150-B299-D9E69FC3D314}" presName="parentText" presStyleLbl="node1" presStyleIdx="0" presStyleCnt="1" custLinFactNeighborX="165" custLinFactNeighborY="-10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04652-E2F3-44FF-B438-9DB4EFC78B9A}" srcId="{00808E2C-8398-4FDC-96AF-1A8FAD5ED49E}" destId="{4D4FD5C0-70AF-4150-B299-D9E69FC3D314}" srcOrd="0" destOrd="0" parTransId="{8FE294EA-EE05-4998-A9F0-39ACECBB91CA}" sibTransId="{B68A7CD4-2EEA-43AD-95E1-117B56EF8D58}"/>
    <dgm:cxn modelId="{1E861ED8-1FD4-497D-A9BB-9134519BA6E3}" type="presOf" srcId="{4D4FD5C0-70AF-4150-B299-D9E69FC3D314}" destId="{CACFF7B6-CCDD-4696-91BD-C9D0688974B1}" srcOrd="0" destOrd="0" presId="urn:microsoft.com/office/officeart/2005/8/layout/vList2"/>
    <dgm:cxn modelId="{AD374AE8-628B-4843-ADEE-D68E4555C50F}" type="presOf" srcId="{00808E2C-8398-4FDC-96AF-1A8FAD5ED49E}" destId="{79055166-A5D6-46C9-A386-43AE084D2807}" srcOrd="0" destOrd="0" presId="urn:microsoft.com/office/officeart/2005/8/layout/vList2"/>
    <dgm:cxn modelId="{6C85C855-F1AD-4178-95B0-C24244E64857}" type="presParOf" srcId="{79055166-A5D6-46C9-A386-43AE084D2807}" destId="{CACFF7B6-CCDD-4696-91BD-C9D0688974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C54BD-1425-4363-B59D-B905A4963480}">
      <dsp:nvSpPr>
        <dsp:cNvPr id="0" name=""/>
        <dsp:cNvSpPr/>
      </dsp:nvSpPr>
      <dsp:spPr>
        <a:xfrm>
          <a:off x="0" y="108011"/>
          <a:ext cx="6768752" cy="338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О самом главном -</a:t>
          </a:r>
          <a:br>
            <a:rPr lang="ru-RU" sz="6500" b="1" kern="1200" dirty="0" smtClean="0"/>
          </a:br>
          <a:r>
            <a:rPr lang="ru-RU" sz="6500" b="1" kern="1200" dirty="0" smtClean="0"/>
            <a:t>о здоровье</a:t>
          </a:r>
          <a:endParaRPr lang="ru-RU" sz="6500" kern="1200" dirty="0"/>
        </a:p>
      </dsp:txBody>
      <dsp:txXfrm>
        <a:off x="99125" y="207136"/>
        <a:ext cx="6570502" cy="3186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4454C-5635-4A85-8295-61230368B47D}">
      <dsp:nvSpPr>
        <dsp:cNvPr id="0" name=""/>
        <dsp:cNvSpPr/>
      </dsp:nvSpPr>
      <dsp:spPr>
        <a:xfrm>
          <a:off x="630968" y="84675"/>
          <a:ext cx="3185455" cy="22414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96617" y="150324"/>
        <a:ext cx="3054157" cy="2110127"/>
      </dsp:txXfrm>
    </dsp:sp>
    <dsp:sp modelId="{E5365D71-99E1-46DB-8502-935FAF05C819}">
      <dsp:nvSpPr>
        <dsp:cNvPr id="0" name=""/>
        <dsp:cNvSpPr/>
      </dsp:nvSpPr>
      <dsp:spPr>
        <a:xfrm rot="5138568">
          <a:off x="2119890" y="2389528"/>
          <a:ext cx="421047" cy="4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195740" y="2395647"/>
        <a:ext cx="259751" cy="294733"/>
      </dsp:txXfrm>
    </dsp:sp>
    <dsp:sp modelId="{33EF2F4E-2339-4894-94D8-DBF1D16D5063}">
      <dsp:nvSpPr>
        <dsp:cNvPr id="0" name=""/>
        <dsp:cNvSpPr/>
      </dsp:nvSpPr>
      <dsp:spPr>
        <a:xfrm>
          <a:off x="960358" y="2885875"/>
          <a:ext cx="2856065" cy="96204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48607"/>
            <a:satOff val="-26101"/>
            <a:lumOff val="35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 Добыть и сохранить здоровье может только сам человек » </a:t>
          </a:r>
          <a:endParaRPr lang="ru-RU" sz="1800" kern="1200" dirty="0"/>
        </a:p>
      </dsp:txBody>
      <dsp:txXfrm>
        <a:off x="988535" y="2914052"/>
        <a:ext cx="2799711" cy="905688"/>
      </dsp:txXfrm>
    </dsp:sp>
    <dsp:sp modelId="{1CC89E0C-8DB8-4052-844A-5CEA0529857B}">
      <dsp:nvSpPr>
        <dsp:cNvPr id="0" name=""/>
        <dsp:cNvSpPr/>
      </dsp:nvSpPr>
      <dsp:spPr>
        <a:xfrm rot="5414358">
          <a:off x="2265360" y="3791926"/>
          <a:ext cx="240702" cy="4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19882"/>
            <a:satOff val="-36130"/>
            <a:lumOff val="4182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255986" y="3888035"/>
        <a:ext cx="259751" cy="168491"/>
      </dsp:txXfrm>
    </dsp:sp>
    <dsp:sp modelId="{14B5EAF5-0B43-47B2-B380-147D1D573309}">
      <dsp:nvSpPr>
        <dsp:cNvPr id="0" name=""/>
        <dsp:cNvSpPr/>
      </dsp:nvSpPr>
      <dsp:spPr>
        <a:xfrm>
          <a:off x="955000" y="4168853"/>
          <a:ext cx="2856065" cy="96204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48607"/>
            <a:satOff val="-26101"/>
            <a:lumOff val="35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( Н.М.Амосов )</a:t>
          </a:r>
          <a:endParaRPr lang="ru-RU" sz="1800" kern="1200"/>
        </a:p>
      </dsp:txBody>
      <dsp:txXfrm>
        <a:off x="983177" y="4197030"/>
        <a:ext cx="2799711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A16E-C77B-43E5-B426-B23EF4715A16}">
      <dsp:nvSpPr>
        <dsp:cNvPr id="0" name=""/>
        <dsp:cNvSpPr/>
      </dsp:nvSpPr>
      <dsp:spPr>
        <a:xfrm>
          <a:off x="0" y="0"/>
          <a:ext cx="4752528" cy="4968552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Здоровье человека зависит от целого комплекса определенных факторов: наследственности; окружающей среды – природной и социальной; уровня культуры; образа жизни индивида, его привычек и пристрастий.</a:t>
          </a:r>
          <a:br>
            <a:rPr lang="ru-RU" sz="2500" kern="1200" dirty="0" smtClean="0"/>
          </a:br>
          <a:endParaRPr lang="ru-RU" sz="2500" kern="1200" dirty="0"/>
        </a:p>
      </dsp:txBody>
      <dsp:txXfrm>
        <a:off x="139197" y="139197"/>
        <a:ext cx="4474134" cy="4690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1A5BC-72B1-491E-82FE-7884244A24A7}">
      <dsp:nvSpPr>
        <dsp:cNvPr id="0" name=""/>
        <dsp:cNvSpPr/>
      </dsp:nvSpPr>
      <dsp:spPr>
        <a:xfrm>
          <a:off x="648085" y="0"/>
          <a:ext cx="6956298" cy="10515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68D08-14DA-4FBD-9DDB-6C2B1757DF44}">
      <dsp:nvSpPr>
        <dsp:cNvPr id="0" name=""/>
        <dsp:cNvSpPr/>
      </dsp:nvSpPr>
      <dsp:spPr>
        <a:xfrm>
          <a:off x="1152107" y="365042"/>
          <a:ext cx="5856589" cy="420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Факторы, определяющие здоровье человека</a:t>
          </a:r>
          <a:endParaRPr lang="ru-RU" sz="1700" kern="1200"/>
        </a:p>
      </dsp:txBody>
      <dsp:txXfrm>
        <a:off x="1172640" y="385575"/>
        <a:ext cx="5815523" cy="3795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3E119-F9CF-453B-A9EA-022535CB1E8B}">
      <dsp:nvSpPr>
        <dsp:cNvPr id="0" name=""/>
        <dsp:cNvSpPr/>
      </dsp:nvSpPr>
      <dsp:spPr>
        <a:xfrm>
          <a:off x="0" y="0"/>
          <a:ext cx="818388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9BD1E-13C4-47CE-862D-096082A92C39}">
      <dsp:nvSpPr>
        <dsp:cNvPr id="0" name=""/>
        <dsp:cNvSpPr/>
      </dsp:nvSpPr>
      <dsp:spPr>
        <a:xfrm>
          <a:off x="1324315" y="138378"/>
          <a:ext cx="6859564" cy="73051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32" tIns="0" rIns="216532" bIns="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 мнению ученых:</a:t>
          </a:r>
          <a:endParaRPr lang="ru-RU" sz="3900" kern="1200" dirty="0"/>
        </a:p>
      </dsp:txBody>
      <dsp:txXfrm>
        <a:off x="1359976" y="174039"/>
        <a:ext cx="6788242" cy="6591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7D76F-AA1C-4EAE-97C6-6F034AFB2392}">
      <dsp:nvSpPr>
        <dsp:cNvPr id="0" name=""/>
        <dsp:cNvSpPr/>
      </dsp:nvSpPr>
      <dsp:spPr>
        <a:xfrm>
          <a:off x="0" y="81244"/>
          <a:ext cx="8280920" cy="9945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От чего зависит здоровье?</a:t>
          </a:r>
          <a:br>
            <a:rPr lang="ru-RU" sz="2500" b="1" kern="1200" dirty="0" smtClean="0"/>
          </a:br>
          <a:r>
            <a:rPr lang="ru-RU" sz="2500" b="1" kern="1200" dirty="0" smtClean="0"/>
            <a:t>   Конечно же от здорового образа жизни</a:t>
          </a:r>
          <a:endParaRPr lang="ru-RU" sz="2500" kern="1200" dirty="0"/>
        </a:p>
      </dsp:txBody>
      <dsp:txXfrm>
        <a:off x="48547" y="129791"/>
        <a:ext cx="8183826" cy="8974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65B3-8CA8-437E-AEC1-DAFCF6F8CF3F}">
      <dsp:nvSpPr>
        <dsp:cNvPr id="0" name=""/>
        <dsp:cNvSpPr/>
      </dsp:nvSpPr>
      <dsp:spPr>
        <a:xfrm>
          <a:off x="0" y="166005"/>
          <a:ext cx="818388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Факторы, определяющие здоровье</a:t>
          </a:r>
          <a:endParaRPr lang="ru-RU" sz="3000" kern="1200"/>
        </a:p>
      </dsp:txBody>
      <dsp:txXfrm>
        <a:off x="35125" y="201130"/>
        <a:ext cx="8113630" cy="6492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6CF16-F93C-4D19-A8AC-F9DAB3D131B2}">
      <dsp:nvSpPr>
        <dsp:cNvPr id="0" name=""/>
        <dsp:cNvSpPr/>
      </dsp:nvSpPr>
      <dsp:spPr>
        <a:xfrm>
          <a:off x="0" y="1072"/>
          <a:ext cx="8280920" cy="9792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Поэтому цель нашего урока – не только получить представление о том, что такое здоровый образ жизни, но и задуматься о необходимости быть здоровым. </a:t>
          </a:r>
          <a:endParaRPr lang="ru-RU" sz="1900" kern="1200" dirty="0"/>
        </a:p>
      </dsp:txBody>
      <dsp:txXfrm>
        <a:off x="0" y="1072"/>
        <a:ext cx="8280920" cy="979257"/>
      </dsp:txXfrm>
    </dsp:sp>
    <dsp:sp modelId="{B11E9F67-1A2A-487E-B59D-47B2BC9B8598}">
      <dsp:nvSpPr>
        <dsp:cNvPr id="0" name=""/>
        <dsp:cNvSpPr/>
      </dsp:nvSpPr>
      <dsp:spPr>
        <a:xfrm>
          <a:off x="0" y="980329"/>
          <a:ext cx="8280920" cy="8344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2F22-D6F7-471D-8E57-F997577C3189}">
      <dsp:nvSpPr>
        <dsp:cNvPr id="0" name=""/>
        <dsp:cNvSpPr/>
      </dsp:nvSpPr>
      <dsp:spPr>
        <a:xfrm>
          <a:off x="486389" y="125523"/>
          <a:ext cx="6862759" cy="623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Виды здоровья</a:t>
          </a:r>
          <a:endParaRPr lang="ru-RU" sz="2900" kern="1200" dirty="0"/>
        </a:p>
      </dsp:txBody>
      <dsp:txXfrm>
        <a:off x="486389" y="125523"/>
        <a:ext cx="6862759" cy="623887"/>
      </dsp:txXfrm>
    </dsp:sp>
    <dsp:sp modelId="{C1B399F0-A1F5-41B4-A484-CE4C9726A193}">
      <dsp:nvSpPr>
        <dsp:cNvPr id="0" name=""/>
        <dsp:cNvSpPr/>
      </dsp:nvSpPr>
      <dsp:spPr>
        <a:xfrm>
          <a:off x="486389" y="749410"/>
          <a:ext cx="989266" cy="164877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9F6B0-B73E-48BF-9416-084AF325B9F7}">
      <dsp:nvSpPr>
        <dsp:cNvPr id="0" name=""/>
        <dsp:cNvSpPr/>
      </dsp:nvSpPr>
      <dsp:spPr>
        <a:xfrm>
          <a:off x="1533362" y="749410"/>
          <a:ext cx="989266" cy="164877"/>
        </a:xfrm>
        <a:prstGeom prst="parallelogram">
          <a:avLst>
            <a:gd name="adj" fmla="val 140840"/>
          </a:avLst>
        </a:prstGeom>
        <a:solidFill>
          <a:schemeClr val="accent2">
            <a:hueOff val="-1511200"/>
            <a:satOff val="873"/>
            <a:lumOff val="-1601"/>
            <a:alphaOff val="0"/>
          </a:schemeClr>
        </a:solidFill>
        <a:ln w="42500" cap="flat" cmpd="sng" algn="ctr">
          <a:solidFill>
            <a:schemeClr val="accent2">
              <a:hueOff val="-1511200"/>
              <a:satOff val="873"/>
              <a:lumOff val="-1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94086-0CA2-4EAC-A6CE-102BCC5FBC33}">
      <dsp:nvSpPr>
        <dsp:cNvPr id="0" name=""/>
        <dsp:cNvSpPr/>
      </dsp:nvSpPr>
      <dsp:spPr>
        <a:xfrm>
          <a:off x="2616919" y="733524"/>
          <a:ext cx="989266" cy="164877"/>
        </a:xfrm>
        <a:prstGeom prst="parallelogram">
          <a:avLst>
            <a:gd name="adj" fmla="val 140840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42500" cap="flat" cmpd="sng" algn="ctr">
          <a:solidFill>
            <a:schemeClr val="accent2">
              <a:hueOff val="-3022401"/>
              <a:satOff val="1745"/>
              <a:lumOff val="-3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67FC9-11E5-4E35-AC38-0F656F3E33E2}">
      <dsp:nvSpPr>
        <dsp:cNvPr id="0" name=""/>
        <dsp:cNvSpPr/>
      </dsp:nvSpPr>
      <dsp:spPr>
        <a:xfrm>
          <a:off x="3627310" y="749410"/>
          <a:ext cx="989266" cy="164877"/>
        </a:xfrm>
        <a:prstGeom prst="parallelogram">
          <a:avLst>
            <a:gd name="adj" fmla="val 14084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42500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978F-7E5F-4F53-9384-15817EA28EF9}">
      <dsp:nvSpPr>
        <dsp:cNvPr id="0" name=""/>
        <dsp:cNvSpPr/>
      </dsp:nvSpPr>
      <dsp:spPr>
        <a:xfrm>
          <a:off x="4674283" y="749410"/>
          <a:ext cx="989266" cy="164877"/>
        </a:xfrm>
        <a:prstGeom prst="parallelogram">
          <a:avLst>
            <a:gd name="adj" fmla="val 140840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42500" cap="flat" cmpd="sng" algn="ctr">
          <a:solidFill>
            <a:schemeClr val="accent2">
              <a:hueOff val="-6044802"/>
              <a:satOff val="3491"/>
              <a:lumOff val="-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EFDE6-19A2-4ACF-8616-BF90D7C44CE8}">
      <dsp:nvSpPr>
        <dsp:cNvPr id="0" name=""/>
        <dsp:cNvSpPr/>
      </dsp:nvSpPr>
      <dsp:spPr>
        <a:xfrm>
          <a:off x="5721257" y="749410"/>
          <a:ext cx="989266" cy="164877"/>
        </a:xfrm>
        <a:prstGeom prst="parallelogram">
          <a:avLst>
            <a:gd name="adj" fmla="val 140840"/>
          </a:avLst>
        </a:prstGeom>
        <a:solidFill>
          <a:schemeClr val="accent2">
            <a:hueOff val="-7556002"/>
            <a:satOff val="4363"/>
            <a:lumOff val="-8006"/>
            <a:alphaOff val="0"/>
          </a:schemeClr>
        </a:solidFill>
        <a:ln w="42500" cap="flat" cmpd="sng" algn="ctr">
          <a:solidFill>
            <a:schemeClr val="accent2">
              <a:hueOff val="-7556002"/>
              <a:satOff val="4363"/>
              <a:lumOff val="-8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2736-91F4-4A75-8B00-958D86C1DC38}">
      <dsp:nvSpPr>
        <dsp:cNvPr id="0" name=""/>
        <dsp:cNvSpPr/>
      </dsp:nvSpPr>
      <dsp:spPr>
        <a:xfrm>
          <a:off x="6768231" y="749410"/>
          <a:ext cx="989266" cy="164877"/>
        </a:xfrm>
        <a:prstGeom prst="parallelogram">
          <a:avLst>
            <a:gd name="adj" fmla="val 14084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394F1-8788-455D-9C67-03493EAFCD7A}">
      <dsp:nvSpPr>
        <dsp:cNvPr id="0" name=""/>
        <dsp:cNvSpPr/>
      </dsp:nvSpPr>
      <dsp:spPr>
        <a:xfrm>
          <a:off x="-1544111" y="-261247"/>
          <a:ext cx="2009982" cy="2009982"/>
        </a:xfrm>
        <a:prstGeom prst="blockArc">
          <a:avLst>
            <a:gd name="adj1" fmla="val 18900000"/>
            <a:gd name="adj2" fmla="val 2700000"/>
            <a:gd name="adj3" fmla="val 1075"/>
          </a:avLst>
        </a:pr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78E3E-424A-402D-BF12-BE677972E6E9}">
      <dsp:nvSpPr>
        <dsp:cNvPr id="0" name=""/>
        <dsp:cNvSpPr/>
      </dsp:nvSpPr>
      <dsp:spPr>
        <a:xfrm>
          <a:off x="451893" y="382228"/>
          <a:ext cx="4075656" cy="7230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346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Физическое</a:t>
          </a:r>
          <a:endParaRPr lang="ru-RU" sz="3800" kern="1200" dirty="0"/>
        </a:p>
      </dsp:txBody>
      <dsp:txXfrm>
        <a:off x="451893" y="382228"/>
        <a:ext cx="4075656" cy="723029"/>
      </dsp:txXfrm>
    </dsp:sp>
    <dsp:sp modelId="{75FEF6F4-0912-45FC-BF1A-AB4C6F82C7B9}">
      <dsp:nvSpPr>
        <dsp:cNvPr id="0" name=""/>
        <dsp:cNvSpPr/>
      </dsp:nvSpPr>
      <dsp:spPr>
        <a:xfrm>
          <a:off x="0" y="291850"/>
          <a:ext cx="903786" cy="903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A7B3C-F4DA-470B-BAC4-A821CECD6C43}">
      <dsp:nvSpPr>
        <dsp:cNvPr id="0" name=""/>
        <dsp:cNvSpPr/>
      </dsp:nvSpPr>
      <dsp:spPr>
        <a:xfrm>
          <a:off x="-1530980" y="-259063"/>
          <a:ext cx="1992915" cy="1992915"/>
        </a:xfrm>
        <a:prstGeom prst="blockArc">
          <a:avLst>
            <a:gd name="adj1" fmla="val 18900000"/>
            <a:gd name="adj2" fmla="val 2700000"/>
            <a:gd name="adj3" fmla="val 1084"/>
          </a:avLst>
        </a:pr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80A71-931E-4C40-8A73-80859A459640}">
      <dsp:nvSpPr>
        <dsp:cNvPr id="0" name=""/>
        <dsp:cNvSpPr/>
      </dsp:nvSpPr>
      <dsp:spPr>
        <a:xfrm>
          <a:off x="448028" y="378971"/>
          <a:ext cx="4038246" cy="7168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306" tIns="93980" rIns="93980" bIns="9398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Душевное</a:t>
          </a:r>
          <a:endParaRPr lang="ru-RU" sz="3700" kern="1200" dirty="0"/>
        </a:p>
      </dsp:txBody>
      <dsp:txXfrm>
        <a:off x="448028" y="378971"/>
        <a:ext cx="4038246" cy="716845"/>
      </dsp:txXfrm>
    </dsp:sp>
    <dsp:sp modelId="{45CCF23B-CD8B-4740-B0FF-00EEA0EC0D60}">
      <dsp:nvSpPr>
        <dsp:cNvPr id="0" name=""/>
        <dsp:cNvSpPr/>
      </dsp:nvSpPr>
      <dsp:spPr>
        <a:xfrm>
          <a:off x="0" y="289365"/>
          <a:ext cx="896056" cy="896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D031-339C-47CB-98B3-E22D04718CB6}">
      <dsp:nvSpPr>
        <dsp:cNvPr id="0" name=""/>
        <dsp:cNvSpPr/>
      </dsp:nvSpPr>
      <dsp:spPr>
        <a:xfrm>
          <a:off x="0" y="0"/>
          <a:ext cx="1368152" cy="13681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6435C8-B22D-4197-9E77-97C5768D794B}">
      <dsp:nvSpPr>
        <dsp:cNvPr id="0" name=""/>
        <dsp:cNvSpPr/>
      </dsp:nvSpPr>
      <dsp:spPr>
        <a:xfrm>
          <a:off x="684076" y="0"/>
          <a:ext cx="7524836" cy="1368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Классный час в 5 классе учитель МБОУ СОШ №6</a:t>
          </a:r>
          <a:endParaRPr lang="ru-RU" sz="1900" kern="1200"/>
        </a:p>
      </dsp:txBody>
      <dsp:txXfrm>
        <a:off x="684076" y="0"/>
        <a:ext cx="7524836" cy="410446"/>
      </dsp:txXfrm>
    </dsp:sp>
    <dsp:sp modelId="{93796FB3-3E9A-4E08-B6DE-95E9DFAD50C0}">
      <dsp:nvSpPr>
        <dsp:cNvPr id="0" name=""/>
        <dsp:cNvSpPr/>
      </dsp:nvSpPr>
      <dsp:spPr>
        <a:xfrm>
          <a:off x="239427" y="410446"/>
          <a:ext cx="889297" cy="8892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F32D2-05FA-4431-8BCC-A7B522C2E635}">
      <dsp:nvSpPr>
        <dsp:cNvPr id="0" name=""/>
        <dsp:cNvSpPr/>
      </dsp:nvSpPr>
      <dsp:spPr>
        <a:xfrm>
          <a:off x="684076" y="410446"/>
          <a:ext cx="7524836" cy="889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г. Железнодорожного Московской области </a:t>
          </a:r>
          <a:endParaRPr lang="ru-RU" sz="1900" kern="1200" dirty="0"/>
        </a:p>
      </dsp:txBody>
      <dsp:txXfrm>
        <a:off x="684076" y="410446"/>
        <a:ext cx="7524836" cy="410445"/>
      </dsp:txXfrm>
    </dsp:sp>
    <dsp:sp modelId="{CDCCC9D9-EB53-4918-9253-63980E3182DA}">
      <dsp:nvSpPr>
        <dsp:cNvPr id="0" name=""/>
        <dsp:cNvSpPr/>
      </dsp:nvSpPr>
      <dsp:spPr>
        <a:xfrm>
          <a:off x="478853" y="820891"/>
          <a:ext cx="410445" cy="4104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52FC82-5077-45F0-B9E9-4AAC3A16DA5F}">
      <dsp:nvSpPr>
        <dsp:cNvPr id="0" name=""/>
        <dsp:cNvSpPr/>
      </dsp:nvSpPr>
      <dsp:spPr>
        <a:xfrm>
          <a:off x="684076" y="820891"/>
          <a:ext cx="7524836" cy="410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Лодина Виолетта Сергеевна </a:t>
          </a:r>
          <a:endParaRPr lang="ru-RU" sz="1900" kern="1200" dirty="0"/>
        </a:p>
      </dsp:txBody>
      <dsp:txXfrm>
        <a:off x="684076" y="820891"/>
        <a:ext cx="7524836" cy="4104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6384-1A5B-4907-8AF1-37A2ED9376F9}">
      <dsp:nvSpPr>
        <dsp:cNvPr id="0" name=""/>
        <dsp:cNvSpPr/>
      </dsp:nvSpPr>
      <dsp:spPr>
        <a:xfrm>
          <a:off x="-1661623" y="-280634"/>
          <a:ext cx="2161468" cy="2161468"/>
        </a:xfrm>
        <a:prstGeom prst="blockArc">
          <a:avLst>
            <a:gd name="adj1" fmla="val 18900000"/>
            <a:gd name="adj2" fmla="val 2700000"/>
            <a:gd name="adj3" fmla="val 999"/>
          </a:avLst>
        </a:prstGeom>
        <a:noFill/>
        <a:ln w="425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FCE93-B547-4D48-940B-4F44E5A4EC59}">
      <dsp:nvSpPr>
        <dsp:cNvPr id="0" name=""/>
        <dsp:cNvSpPr/>
      </dsp:nvSpPr>
      <dsp:spPr>
        <a:xfrm>
          <a:off x="484815" y="412247"/>
          <a:ext cx="3952247" cy="77570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79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Социальное</a:t>
          </a:r>
          <a:endParaRPr lang="ru-RU" sz="3600" kern="1200" dirty="0"/>
        </a:p>
      </dsp:txBody>
      <dsp:txXfrm>
        <a:off x="484815" y="412247"/>
        <a:ext cx="3952247" cy="775705"/>
      </dsp:txXfrm>
    </dsp:sp>
    <dsp:sp modelId="{F9CBEAF7-2273-419D-B1EB-3539BE1B0533}">
      <dsp:nvSpPr>
        <dsp:cNvPr id="0" name=""/>
        <dsp:cNvSpPr/>
      </dsp:nvSpPr>
      <dsp:spPr>
        <a:xfrm>
          <a:off x="0" y="315284"/>
          <a:ext cx="969631" cy="969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1AA88-46AE-4AE1-8405-E230942644D6}">
      <dsp:nvSpPr>
        <dsp:cNvPr id="0" name=""/>
        <dsp:cNvSpPr/>
      </dsp:nvSpPr>
      <dsp:spPr>
        <a:xfrm>
          <a:off x="0" y="0"/>
          <a:ext cx="1419592" cy="141959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1B3FF-1A63-48CA-AF67-BFDDA6CEB346}">
      <dsp:nvSpPr>
        <dsp:cNvPr id="0" name=""/>
        <dsp:cNvSpPr/>
      </dsp:nvSpPr>
      <dsp:spPr>
        <a:xfrm>
          <a:off x="709796" y="0"/>
          <a:ext cx="7474084" cy="14195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Мини-лекция </a:t>
          </a:r>
          <a:endParaRPr lang="ru-RU" sz="1900" kern="1200"/>
        </a:p>
      </dsp:txBody>
      <dsp:txXfrm>
        <a:off x="709796" y="0"/>
        <a:ext cx="7474084" cy="674306"/>
      </dsp:txXfrm>
    </dsp:sp>
    <dsp:sp modelId="{904A144D-4132-4581-9599-DB2CAA8235DF}">
      <dsp:nvSpPr>
        <dsp:cNvPr id="0" name=""/>
        <dsp:cNvSpPr/>
      </dsp:nvSpPr>
      <dsp:spPr>
        <a:xfrm>
          <a:off x="372642" y="674306"/>
          <a:ext cx="674306" cy="67430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0E480-DAA2-4F09-A6CD-396A7566E847}">
      <dsp:nvSpPr>
        <dsp:cNvPr id="0" name=""/>
        <dsp:cNvSpPr/>
      </dsp:nvSpPr>
      <dsp:spPr>
        <a:xfrm>
          <a:off x="709796" y="674306"/>
          <a:ext cx="7474084" cy="674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«Что такое здоровье?»</a:t>
          </a:r>
          <a:br>
            <a:rPr lang="ru-RU" sz="1900" b="1" kern="1200" smtClean="0"/>
          </a:br>
          <a:endParaRPr lang="ru-RU" sz="1900" kern="1200"/>
        </a:p>
      </dsp:txBody>
      <dsp:txXfrm>
        <a:off x="709796" y="674306"/>
        <a:ext cx="7474084" cy="67430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91587-62E0-46E4-9FD7-E0C0B8EAD168}">
      <dsp:nvSpPr>
        <dsp:cNvPr id="0" name=""/>
        <dsp:cNvSpPr/>
      </dsp:nvSpPr>
      <dsp:spPr>
        <a:xfrm>
          <a:off x="3973" y="0"/>
          <a:ext cx="8128957" cy="936104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Физическое здоровье</a:t>
          </a:r>
          <a:br>
            <a:rPr lang="ru-RU" sz="3600" b="1" kern="1200" dirty="0" smtClean="0"/>
          </a:br>
          <a:endParaRPr lang="ru-RU" sz="3600" kern="1200" dirty="0"/>
        </a:p>
      </dsp:txBody>
      <dsp:txXfrm>
        <a:off x="31391" y="27418"/>
        <a:ext cx="8074121" cy="88126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07F47-5C13-4CC7-9013-0B3EA33B0F6F}">
      <dsp:nvSpPr>
        <dsp:cNvPr id="0" name=""/>
        <dsp:cNvSpPr/>
      </dsp:nvSpPr>
      <dsp:spPr>
        <a:xfrm>
          <a:off x="2433" y="132380"/>
          <a:ext cx="7329527" cy="282919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A95432-17F8-432A-B576-4D0007C8A3AC}">
      <dsp:nvSpPr>
        <dsp:cNvPr id="0" name=""/>
        <dsp:cNvSpPr/>
      </dsp:nvSpPr>
      <dsp:spPr>
        <a:xfrm>
          <a:off x="1921880" y="452984"/>
          <a:ext cx="6259566" cy="3602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Физическое здоровье - состояние правильной работы всего организма. Если человек физически здоров, то он может выполнять свои текущие обязанности без излишней усталости. У него достаточно энергии, чтобы успешно учиться в школе и делать все необходимые дела дома.</a:t>
          </a:r>
          <a:br>
            <a:rPr lang="ru-RU" sz="2400" kern="1200" dirty="0" smtClean="0"/>
          </a:br>
          <a:endParaRPr lang="ru-RU" sz="2400" kern="1200" dirty="0"/>
        </a:p>
      </dsp:txBody>
      <dsp:txXfrm>
        <a:off x="2027396" y="558500"/>
        <a:ext cx="6048534" cy="339155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0A9A3-7709-486C-AACC-31A25DACC789}">
      <dsp:nvSpPr>
        <dsp:cNvPr id="0" name=""/>
        <dsp:cNvSpPr/>
      </dsp:nvSpPr>
      <dsp:spPr>
        <a:xfrm>
          <a:off x="0" y="10102"/>
          <a:ext cx="8183880" cy="103135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Душевное здоровье</a:t>
          </a:r>
          <a:endParaRPr lang="ru-RU" sz="4300" kern="1200" dirty="0"/>
        </a:p>
      </dsp:txBody>
      <dsp:txXfrm>
        <a:off x="50347" y="60449"/>
        <a:ext cx="8083186" cy="93066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B913B-22AE-498E-BCCC-FAD8E96A3EE3}">
      <dsp:nvSpPr>
        <dsp:cNvPr id="0" name=""/>
        <dsp:cNvSpPr/>
      </dsp:nvSpPr>
      <dsp:spPr>
        <a:xfrm rot="16200000">
          <a:off x="1997964" y="-1997964"/>
          <a:ext cx="4187952" cy="8183880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Душевное здоровье проявляется в том, что человек доволен собой, нравится самому себе таким, каков он есть, он удовлетворен своими достижениями и может делать выводы из своих ошибок. Для поддержания душевного здоровья необходимо отдыхать, получать новые впечатления, общаться с друзьями.</a:t>
          </a:r>
          <a:br>
            <a:rPr lang="ru-RU" sz="2200" kern="1200" dirty="0" smtClean="0"/>
          </a:br>
          <a:endParaRPr lang="ru-RU" sz="2200" kern="1200" dirty="0"/>
        </a:p>
      </dsp:txBody>
      <dsp:txXfrm rot="5400000">
        <a:off x="0" y="837590"/>
        <a:ext cx="8183880" cy="25127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FD313-7BF5-424D-A28D-1411DCBAE3BA}">
      <dsp:nvSpPr>
        <dsp:cNvPr id="0" name=""/>
        <dsp:cNvSpPr/>
      </dsp:nvSpPr>
      <dsp:spPr>
        <a:xfrm>
          <a:off x="0" y="10102"/>
          <a:ext cx="8183880" cy="103135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Социальное здоровье</a:t>
          </a:r>
          <a:endParaRPr lang="ru-RU" sz="4300" kern="1200" dirty="0"/>
        </a:p>
      </dsp:txBody>
      <dsp:txXfrm>
        <a:off x="50347" y="60449"/>
        <a:ext cx="8083186" cy="93066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1830-CE85-4872-A370-4604BEB34496}">
      <dsp:nvSpPr>
        <dsp:cNvPr id="0" name=""/>
        <dsp:cNvSpPr/>
      </dsp:nvSpPr>
      <dsp:spPr>
        <a:xfrm>
          <a:off x="0" y="48005"/>
          <a:ext cx="8183880" cy="40919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Социальное здоровье проявляется в отношениях с другими людьми. Социально здоровые люди умеют ладить с окружающими. Они уважают чужие права и могут отстоять свои. Они поддерживают добрые отношения с родственниками, умеют находить новых друзей, умеют выразить свои потребности и нужды так, чтобы они стали понятны окружающим.</a:t>
          </a:r>
          <a:br>
            <a:rPr lang="ru-RU" sz="2400" b="1" kern="1200" dirty="0" smtClean="0"/>
          </a:br>
          <a:endParaRPr lang="ru-RU" sz="2400" b="1" kern="1200" dirty="0"/>
        </a:p>
      </dsp:txBody>
      <dsp:txXfrm>
        <a:off x="119849" y="167854"/>
        <a:ext cx="7944182" cy="385224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1816-B486-4BA2-AAF6-2D5D4AD8C512}">
      <dsp:nvSpPr>
        <dsp:cNvPr id="0" name=""/>
        <dsp:cNvSpPr/>
      </dsp:nvSpPr>
      <dsp:spPr>
        <a:xfrm>
          <a:off x="0" y="0"/>
          <a:ext cx="8247832" cy="5688632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4415011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Здоровым можно назвать только такого человека, который обладает тремя видами здоровья. Ученые утверждают, что организм человека рассчитан на 150-200 лет. Медики утверждают, что самое главное для здоровья - это умение человека работать над собой, над своим здоровьем. </a:t>
          </a:r>
          <a:endParaRPr lang="ru-RU" sz="2000" kern="1200" dirty="0"/>
        </a:p>
      </dsp:txBody>
      <dsp:txXfrm>
        <a:off x="141622" y="141622"/>
        <a:ext cx="7964588" cy="5405388"/>
      </dsp:txXfrm>
    </dsp:sp>
    <dsp:sp modelId="{20736391-61A5-4E7C-9AFD-B5DF50793D45}">
      <dsp:nvSpPr>
        <dsp:cNvPr id="0" name=""/>
        <dsp:cNvSpPr/>
      </dsp:nvSpPr>
      <dsp:spPr>
        <a:xfrm>
          <a:off x="182924" y="2016238"/>
          <a:ext cx="7835440" cy="3136415"/>
        </a:xfrm>
        <a:prstGeom prst="roundRect">
          <a:avLst>
            <a:gd name="adj" fmla="val 10500"/>
          </a:avLst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528597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Все ученые сходятся в одном, чтобы быть здоровым, нужно вести здоровый образ жизни. </a:t>
          </a:r>
          <a:endParaRPr lang="ru-RU" sz="2000" kern="1200" dirty="0"/>
        </a:p>
      </dsp:txBody>
      <dsp:txXfrm>
        <a:off x="279380" y="2112694"/>
        <a:ext cx="7642528" cy="2943503"/>
      </dsp:txXfrm>
    </dsp:sp>
    <dsp:sp modelId="{D7DFC6E0-F188-4F81-9D52-9F78C8505C86}">
      <dsp:nvSpPr>
        <dsp:cNvPr id="0" name=""/>
        <dsp:cNvSpPr/>
      </dsp:nvSpPr>
      <dsp:spPr>
        <a:xfrm>
          <a:off x="398955" y="2951944"/>
          <a:ext cx="7423048" cy="2736687"/>
        </a:xfrm>
        <a:prstGeom prst="roundRect">
          <a:avLst>
            <a:gd name="adj" fmla="val 10500"/>
          </a:avLst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284367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Здоровье - это  красота. Так  будьте  же  всегда  красивыми. </a:t>
          </a:r>
          <a:endParaRPr lang="ru-RU" sz="2800" kern="1200" dirty="0"/>
        </a:p>
      </dsp:txBody>
      <dsp:txXfrm>
        <a:off x="483118" y="3036107"/>
        <a:ext cx="7254722" cy="2568361"/>
      </dsp:txXfrm>
    </dsp:sp>
    <dsp:sp modelId="{76D7A21D-0665-4B4F-A883-00A7806B0F8D}">
      <dsp:nvSpPr>
        <dsp:cNvPr id="0" name=""/>
        <dsp:cNvSpPr/>
      </dsp:nvSpPr>
      <dsp:spPr>
        <a:xfrm>
          <a:off x="614962" y="3960446"/>
          <a:ext cx="7051896" cy="169429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растрачивайте попусту  то, что  дано вам  природой, поддерживайте  и  сохраняйте  своё здоровье, приумножайте свой  капитал  здоровым образом жизни!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667067" y="4012551"/>
        <a:ext cx="6947686" cy="159008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AA0E5-0726-4DB6-B99D-C21F9A3F0541}">
      <dsp:nvSpPr>
        <dsp:cNvPr id="0" name=""/>
        <dsp:cNvSpPr/>
      </dsp:nvSpPr>
      <dsp:spPr>
        <a:xfrm>
          <a:off x="7590" y="0"/>
          <a:ext cx="7764809" cy="79208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/>
            <a:t>5 факторов здоровья</a:t>
          </a:r>
          <a:endParaRPr lang="ru-RU" sz="3400" kern="1200"/>
        </a:p>
      </dsp:txBody>
      <dsp:txXfrm>
        <a:off x="30789" y="23199"/>
        <a:ext cx="7718411" cy="745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DFC5-32D6-4D36-A5EB-A4F348EBB8F8}">
      <dsp:nvSpPr>
        <dsp:cNvPr id="0" name=""/>
        <dsp:cNvSpPr/>
      </dsp:nvSpPr>
      <dsp:spPr>
        <a:xfrm rot="10800000">
          <a:off x="2592284" y="0"/>
          <a:ext cx="5458926" cy="269629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8992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Зажигаем </a:t>
          </a:r>
          <a:r>
            <a:rPr lang="ru-RU" sz="3500" b="1" kern="1200" dirty="0" err="1" smtClean="0"/>
            <a:t>витаминно</a:t>
          </a:r>
          <a:r>
            <a:rPr lang="ru-RU" sz="3500" b="1" kern="1200" dirty="0" smtClean="0"/>
            <a:t>, чисто, ярко и спортивно!</a:t>
          </a:r>
          <a:endParaRPr lang="ru-RU" sz="3500" kern="1200" dirty="0"/>
        </a:p>
      </dsp:txBody>
      <dsp:txXfrm rot="10800000">
        <a:off x="3266358" y="0"/>
        <a:ext cx="4784852" cy="2696296"/>
      </dsp:txXfrm>
    </dsp:sp>
    <dsp:sp modelId="{35A7E303-C7D0-4BC0-AF7D-49A70D292135}">
      <dsp:nvSpPr>
        <dsp:cNvPr id="0" name=""/>
        <dsp:cNvSpPr/>
      </dsp:nvSpPr>
      <dsp:spPr>
        <a:xfrm>
          <a:off x="0" y="0"/>
          <a:ext cx="2696296" cy="26962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A09A1-8BD1-4612-93E6-BDF9E0E7362A}">
      <dsp:nvSpPr>
        <dsp:cNvPr id="0" name=""/>
        <dsp:cNvSpPr/>
      </dsp:nvSpPr>
      <dsp:spPr>
        <a:xfrm>
          <a:off x="261041" y="129542"/>
          <a:ext cx="3762390" cy="183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Равномерное чередование труда и отдыха в течение дня. </a:t>
          </a:r>
          <a:r>
            <a:rPr lang="ru-RU" sz="2400" i="1" u="sng" kern="1200" dirty="0" smtClean="0"/>
            <a:t>(Режим дня.)</a:t>
          </a:r>
          <a:endParaRPr lang="ru-RU" sz="2400" u="sng" kern="1200" dirty="0"/>
        </a:p>
      </dsp:txBody>
      <dsp:txXfrm>
        <a:off x="261041" y="129542"/>
        <a:ext cx="3762390" cy="1835433"/>
      </dsp:txXfrm>
    </dsp:sp>
    <dsp:sp modelId="{2BDACEED-E7F7-4B34-952F-BE24269CEB6E}">
      <dsp:nvSpPr>
        <dsp:cNvPr id="0" name=""/>
        <dsp:cNvSpPr/>
      </dsp:nvSpPr>
      <dsp:spPr>
        <a:xfrm>
          <a:off x="4108959" y="129549"/>
          <a:ext cx="3797262" cy="1873359"/>
        </a:xfrm>
        <a:prstGeom prst="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tint val="65000"/>
                <a:satMod val="270000"/>
              </a:schemeClr>
            </a:gs>
            <a:gs pos="25000">
              <a:schemeClr val="accent2">
                <a:hueOff val="-2266801"/>
                <a:satOff val="1309"/>
                <a:lumOff val="-2402"/>
                <a:alphaOff val="0"/>
                <a:tint val="60000"/>
                <a:satMod val="300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Постоянная тренировка своей физической выносливости, устойчивости к холоду, к заболеваниям. </a:t>
          </a:r>
          <a:r>
            <a:rPr lang="ru-RU" sz="2000" i="1" u="sng" kern="1200" dirty="0" smtClean="0"/>
            <a:t>(Закаливание.)</a:t>
          </a:r>
          <a:endParaRPr lang="ru-RU" sz="2000" u="sng" kern="1200" dirty="0"/>
        </a:p>
      </dsp:txBody>
      <dsp:txXfrm>
        <a:off x="4108959" y="129549"/>
        <a:ext cx="3797262" cy="1873359"/>
      </dsp:txXfrm>
    </dsp:sp>
    <dsp:sp modelId="{347D90E0-4B1E-412A-83C8-6C8B5E95E1EE}">
      <dsp:nvSpPr>
        <dsp:cNvPr id="0" name=""/>
        <dsp:cNvSpPr/>
      </dsp:nvSpPr>
      <dsp:spPr>
        <a:xfrm>
          <a:off x="164073" y="2090384"/>
          <a:ext cx="2447146" cy="2897255"/>
        </a:xfrm>
        <a:prstGeom prst="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tint val="65000"/>
                <a:satMod val="270000"/>
              </a:schemeClr>
            </a:gs>
            <a:gs pos="25000">
              <a:schemeClr val="accent2">
                <a:hueOff val="-4533601"/>
                <a:satOff val="2618"/>
                <a:lumOff val="-4804"/>
                <a:alphaOff val="0"/>
                <a:tint val="60000"/>
                <a:satMod val="30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Мероприятия, направленные на поддержание чистоты, здоровья. </a:t>
          </a:r>
          <a:r>
            <a:rPr lang="ru-RU" sz="2400" i="1" u="sng" kern="1200" dirty="0" smtClean="0"/>
            <a:t>(Гигиена.)</a:t>
          </a:r>
          <a:endParaRPr lang="ru-RU" sz="2400" u="sng" kern="1200" dirty="0"/>
        </a:p>
      </dsp:txBody>
      <dsp:txXfrm>
        <a:off x="164073" y="2090384"/>
        <a:ext cx="2447146" cy="2897255"/>
      </dsp:txXfrm>
    </dsp:sp>
    <dsp:sp modelId="{64924FEA-CF72-45DF-9659-B70E158756C9}">
      <dsp:nvSpPr>
        <dsp:cNvPr id="0" name=""/>
        <dsp:cNvSpPr/>
      </dsp:nvSpPr>
      <dsp:spPr>
        <a:xfrm>
          <a:off x="2826324" y="2119841"/>
          <a:ext cx="2447146" cy="2920718"/>
        </a:xfrm>
        <a:prstGeom prst="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tint val="65000"/>
                <a:satMod val="270000"/>
              </a:schemeClr>
            </a:gs>
            <a:gs pos="25000">
              <a:schemeClr val="accent2">
                <a:hueOff val="-6800402"/>
                <a:satOff val="3927"/>
                <a:lumOff val="-7205"/>
                <a:alphaOff val="0"/>
                <a:tint val="60000"/>
                <a:satMod val="300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Порядок приема пищи, ее характер и количество. </a:t>
          </a:r>
          <a:r>
            <a:rPr lang="ru-RU" sz="2400" u="sng" kern="1200" dirty="0" smtClean="0"/>
            <a:t>(</a:t>
          </a:r>
          <a:r>
            <a:rPr lang="ru-RU" sz="2400" i="1" u="sng" kern="1200" dirty="0" smtClean="0"/>
            <a:t>Правильное питание.)</a:t>
          </a:r>
          <a:endParaRPr lang="ru-RU" sz="2400" u="sng" kern="1200" dirty="0"/>
        </a:p>
      </dsp:txBody>
      <dsp:txXfrm>
        <a:off x="2826324" y="2119841"/>
        <a:ext cx="2447146" cy="2920718"/>
      </dsp:txXfrm>
    </dsp:sp>
    <dsp:sp modelId="{A64914BF-B1A9-4C97-B7F1-CA933F1572B1}">
      <dsp:nvSpPr>
        <dsp:cNvPr id="0" name=""/>
        <dsp:cNvSpPr/>
      </dsp:nvSpPr>
      <dsp:spPr>
        <a:xfrm>
          <a:off x="5459111" y="2130780"/>
          <a:ext cx="2447146" cy="2909779"/>
        </a:xfrm>
        <a:prstGeom prst="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Активные действия, в которых участвуют разные группы мышц. </a:t>
          </a:r>
          <a:r>
            <a:rPr lang="ru-RU" sz="2000" i="1" u="sng" kern="1200" dirty="0" smtClean="0"/>
            <a:t>(Движение, спорт.)</a:t>
          </a:r>
          <a:br>
            <a:rPr lang="ru-RU" sz="2000" i="1" u="sng" kern="1200" dirty="0" smtClean="0"/>
          </a:br>
          <a:endParaRPr lang="ru-RU" sz="2000" u="sng" kern="1200" dirty="0"/>
        </a:p>
      </dsp:txBody>
      <dsp:txXfrm>
        <a:off x="5459111" y="2130780"/>
        <a:ext cx="2447146" cy="290977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62E84-17F5-4FA6-B849-465AE0E332D9}">
      <dsp:nvSpPr>
        <dsp:cNvPr id="0" name=""/>
        <dsp:cNvSpPr/>
      </dsp:nvSpPr>
      <dsp:spPr>
        <a:xfrm>
          <a:off x="0" y="23502"/>
          <a:ext cx="7992888" cy="170469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baseline="0" smtClean="0"/>
            <a:t>Из чего складывается здоровый образ жизни, который дарит человеку здоровье и долголетие</a:t>
          </a:r>
          <a:endParaRPr lang="ru-RU" sz="3100" kern="1200"/>
        </a:p>
      </dsp:txBody>
      <dsp:txXfrm>
        <a:off x="83216" y="106718"/>
        <a:ext cx="7826456" cy="153825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D2770-EA01-45FA-A741-7A111026D1D9}">
      <dsp:nvSpPr>
        <dsp:cNvPr id="0" name=""/>
        <dsp:cNvSpPr/>
      </dsp:nvSpPr>
      <dsp:spPr>
        <a:xfrm>
          <a:off x="0" y="4367"/>
          <a:ext cx="7704856" cy="665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Режим дня</a:t>
          </a:r>
          <a:endParaRPr lang="ru-RU" sz="2800" kern="1200" dirty="0"/>
        </a:p>
      </dsp:txBody>
      <dsp:txXfrm>
        <a:off x="32480" y="36847"/>
        <a:ext cx="7639896" cy="600386"/>
      </dsp:txXfrm>
    </dsp:sp>
    <dsp:sp modelId="{DB2AC8B0-CE8F-4506-A85B-3AFEA8F53A35}">
      <dsp:nvSpPr>
        <dsp:cNvPr id="0" name=""/>
        <dsp:cNvSpPr/>
      </dsp:nvSpPr>
      <dsp:spPr>
        <a:xfrm>
          <a:off x="0" y="680129"/>
          <a:ext cx="7704856" cy="6653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Гигиена</a:t>
          </a:r>
          <a:endParaRPr lang="ru-RU" sz="2800" kern="1200" dirty="0"/>
        </a:p>
      </dsp:txBody>
      <dsp:txXfrm>
        <a:off x="32480" y="712609"/>
        <a:ext cx="7639896" cy="600386"/>
      </dsp:txXfrm>
    </dsp:sp>
    <dsp:sp modelId="{70266750-2577-4B2F-955E-49BC0B108115}">
      <dsp:nvSpPr>
        <dsp:cNvPr id="0" name=""/>
        <dsp:cNvSpPr/>
      </dsp:nvSpPr>
      <dsp:spPr>
        <a:xfrm>
          <a:off x="0" y="1359594"/>
          <a:ext cx="7704856" cy="6653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Закаливание</a:t>
          </a:r>
          <a:endParaRPr lang="ru-RU" sz="2800" kern="1200" dirty="0"/>
        </a:p>
      </dsp:txBody>
      <dsp:txXfrm>
        <a:off x="32480" y="1392074"/>
        <a:ext cx="7639896" cy="600386"/>
      </dsp:txXfrm>
    </dsp:sp>
    <dsp:sp modelId="{3326471A-D843-4CF3-AA73-407703072EC7}">
      <dsp:nvSpPr>
        <dsp:cNvPr id="0" name=""/>
        <dsp:cNvSpPr/>
      </dsp:nvSpPr>
      <dsp:spPr>
        <a:xfrm>
          <a:off x="0" y="2039059"/>
          <a:ext cx="7704856" cy="6653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Питание</a:t>
          </a:r>
          <a:endParaRPr lang="ru-RU" sz="2800" kern="1200" dirty="0"/>
        </a:p>
      </dsp:txBody>
      <dsp:txXfrm>
        <a:off x="32480" y="2071539"/>
        <a:ext cx="7639896" cy="600386"/>
      </dsp:txXfrm>
    </dsp:sp>
    <dsp:sp modelId="{6D546F1B-0CD7-4535-A91D-6783D5CD24F3}">
      <dsp:nvSpPr>
        <dsp:cNvPr id="0" name=""/>
        <dsp:cNvSpPr/>
      </dsp:nvSpPr>
      <dsp:spPr>
        <a:xfrm>
          <a:off x="0" y="2736109"/>
          <a:ext cx="7704856" cy="6653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Отказ от вредных привычек</a:t>
          </a:r>
          <a:endParaRPr lang="ru-RU" sz="2800" kern="1200" dirty="0"/>
        </a:p>
      </dsp:txBody>
      <dsp:txXfrm>
        <a:off x="32480" y="2768589"/>
        <a:ext cx="7639896" cy="600386"/>
      </dsp:txXfrm>
    </dsp:sp>
    <dsp:sp modelId="{D2FE064B-6007-444C-BF8F-4EF3AF051B58}">
      <dsp:nvSpPr>
        <dsp:cNvPr id="0" name=""/>
        <dsp:cNvSpPr/>
      </dsp:nvSpPr>
      <dsp:spPr>
        <a:xfrm>
          <a:off x="0" y="3384801"/>
          <a:ext cx="7704856" cy="665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Движение</a:t>
          </a:r>
          <a:endParaRPr lang="ru-RU" sz="2800" kern="1200" dirty="0"/>
        </a:p>
      </dsp:txBody>
      <dsp:txXfrm>
        <a:off x="32480" y="3417281"/>
        <a:ext cx="7639896" cy="60038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60491-8B52-4B92-9D17-C53D9B167BA6}">
      <dsp:nvSpPr>
        <dsp:cNvPr id="0" name=""/>
        <dsp:cNvSpPr/>
      </dsp:nvSpPr>
      <dsp:spPr>
        <a:xfrm>
          <a:off x="385956" y="18"/>
          <a:ext cx="3816430" cy="7382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Не менее важно для здоровья человека</a:t>
          </a:r>
          <a:endParaRPr lang="ru-RU" sz="2000" kern="1200" dirty="0"/>
        </a:p>
      </dsp:txBody>
      <dsp:txXfrm>
        <a:off x="421993" y="36055"/>
        <a:ext cx="3744356" cy="666155"/>
      </dsp:txXfrm>
    </dsp:sp>
    <dsp:sp modelId="{0B31B25D-C121-4556-9223-659258D6211B}">
      <dsp:nvSpPr>
        <dsp:cNvPr id="0" name=""/>
        <dsp:cNvSpPr/>
      </dsp:nvSpPr>
      <dsp:spPr>
        <a:xfrm>
          <a:off x="385956" y="775159"/>
          <a:ext cx="4772703" cy="7382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правильное питание. </a:t>
          </a:r>
          <a:endParaRPr lang="ru-RU" sz="3100" kern="1200" dirty="0"/>
        </a:p>
      </dsp:txBody>
      <dsp:txXfrm>
        <a:off x="421993" y="811196"/>
        <a:ext cx="4700629" cy="66615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689C-E0C4-46BB-AEE5-1D4C3A4A7E38}">
      <dsp:nvSpPr>
        <dsp:cNvPr id="0" name=""/>
        <dsp:cNvSpPr/>
      </dsp:nvSpPr>
      <dsp:spPr>
        <a:xfrm>
          <a:off x="0" y="17279"/>
          <a:ext cx="8183880" cy="103428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Рекомендации по рациональному питанию</a:t>
          </a:r>
          <a:endParaRPr lang="ru-RU" sz="2600" kern="1200" dirty="0"/>
        </a:p>
      </dsp:txBody>
      <dsp:txXfrm>
        <a:off x="50489" y="67768"/>
        <a:ext cx="8082902" cy="9333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AEA97-9873-4044-9788-E12DD7C5A48F}">
      <dsp:nvSpPr>
        <dsp:cNvPr id="0" name=""/>
        <dsp:cNvSpPr/>
      </dsp:nvSpPr>
      <dsp:spPr>
        <a:xfrm>
          <a:off x="0" y="704145"/>
          <a:ext cx="8183880" cy="16751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B3EEB-059F-4E8E-98F8-BA4AD1B2F6F5}">
      <dsp:nvSpPr>
        <dsp:cNvPr id="0" name=""/>
        <dsp:cNvSpPr/>
      </dsp:nvSpPr>
      <dsp:spPr>
        <a:xfrm>
          <a:off x="0" y="0"/>
          <a:ext cx="7365492" cy="167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3">
                  <a:lumMod val="75000"/>
                </a:schemeClr>
              </a:solidFill>
            </a:rPr>
            <a:t>Медицинская консультация «Секреты здоровья»</a:t>
          </a:r>
          <a:br>
            <a:rPr lang="ru-RU" sz="2900" b="1" kern="1200" dirty="0" smtClean="0">
              <a:solidFill>
                <a:schemeClr val="accent3">
                  <a:lumMod val="75000"/>
                </a:schemeClr>
              </a:solidFill>
            </a:rPr>
          </a:br>
          <a:endParaRPr lang="ru-RU" sz="29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0" y="0"/>
        <a:ext cx="7365492" cy="1675180"/>
      </dsp:txXfrm>
    </dsp:sp>
    <dsp:sp modelId="{346F7F46-0CE4-479E-93C5-12B66FBB5833}">
      <dsp:nvSpPr>
        <dsp:cNvPr id="0" name=""/>
        <dsp:cNvSpPr/>
      </dsp:nvSpPr>
      <dsp:spPr>
        <a:xfrm>
          <a:off x="3473348" y="1884578"/>
          <a:ext cx="418795" cy="418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F23F3-507C-4B48-B320-42371A432755}">
      <dsp:nvSpPr>
        <dsp:cNvPr id="0" name=""/>
        <dsp:cNvSpPr/>
      </dsp:nvSpPr>
      <dsp:spPr>
        <a:xfrm>
          <a:off x="2021993" y="113"/>
          <a:ext cx="4139892" cy="165595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Вредная пятерка</a:t>
          </a:r>
          <a:endParaRPr lang="ru-RU" sz="3900" kern="1200" dirty="0"/>
        </a:p>
      </dsp:txBody>
      <dsp:txXfrm>
        <a:off x="2849971" y="113"/>
        <a:ext cx="2483936" cy="165595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26472-E0A7-483C-BF6D-CEA9E54A0B5A}">
      <dsp:nvSpPr>
        <dsp:cNvPr id="0" name=""/>
        <dsp:cNvSpPr/>
      </dsp:nvSpPr>
      <dsp:spPr>
        <a:xfrm>
          <a:off x="0" y="431626"/>
          <a:ext cx="2557363" cy="15344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Сладкие газированные напитки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0" y="431626"/>
        <a:ext cx="2557363" cy="1534417"/>
      </dsp:txXfrm>
    </dsp:sp>
    <dsp:sp modelId="{FECD4C76-1FA5-4B0E-8BA8-239A3AB88CCD}">
      <dsp:nvSpPr>
        <dsp:cNvPr id="0" name=""/>
        <dsp:cNvSpPr/>
      </dsp:nvSpPr>
      <dsp:spPr>
        <a:xfrm>
          <a:off x="2813099" y="431626"/>
          <a:ext cx="2557363" cy="15344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Картофельные чипсы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2813099" y="431626"/>
        <a:ext cx="2557363" cy="1534417"/>
      </dsp:txXfrm>
    </dsp:sp>
    <dsp:sp modelId="{A21E8907-D080-4DF9-9CB1-622058306F8A}">
      <dsp:nvSpPr>
        <dsp:cNvPr id="0" name=""/>
        <dsp:cNvSpPr/>
      </dsp:nvSpPr>
      <dsp:spPr>
        <a:xfrm>
          <a:off x="5626198" y="431626"/>
          <a:ext cx="2557363" cy="1534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Сладкие батончики</a:t>
          </a:r>
          <a:endParaRPr lang="ru-RU" sz="2100" kern="1200" dirty="0"/>
        </a:p>
      </dsp:txBody>
      <dsp:txXfrm>
        <a:off x="5626198" y="431626"/>
        <a:ext cx="2557363" cy="1534417"/>
      </dsp:txXfrm>
    </dsp:sp>
    <dsp:sp modelId="{336C4104-1124-48D0-9461-7265BF50618C}">
      <dsp:nvSpPr>
        <dsp:cNvPr id="0" name=""/>
        <dsp:cNvSpPr/>
      </dsp:nvSpPr>
      <dsp:spPr>
        <a:xfrm>
          <a:off x="1406549" y="2221780"/>
          <a:ext cx="2557363" cy="1534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Сосиски, сардельки, вареная колбаса</a:t>
          </a:r>
          <a:endParaRPr lang="ru-RU" sz="2100" kern="1200" dirty="0"/>
        </a:p>
      </dsp:txBody>
      <dsp:txXfrm>
        <a:off x="1406549" y="2221780"/>
        <a:ext cx="2557363" cy="1534417"/>
      </dsp:txXfrm>
    </dsp:sp>
    <dsp:sp modelId="{EFC80A7A-99DF-44C4-AB0F-100C686A3547}">
      <dsp:nvSpPr>
        <dsp:cNvPr id="0" name=""/>
        <dsp:cNvSpPr/>
      </dsp:nvSpPr>
      <dsp:spPr>
        <a:xfrm>
          <a:off x="4219649" y="2221780"/>
          <a:ext cx="2557363" cy="15344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Жирные сорта мяса, особенно в жареном виде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4219649" y="2221780"/>
        <a:ext cx="2557363" cy="15344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B834F-026B-4BD5-9ADE-9D2A14C9FA31}">
      <dsp:nvSpPr>
        <dsp:cNvPr id="0" name=""/>
        <dsp:cNvSpPr/>
      </dsp:nvSpPr>
      <dsp:spPr>
        <a:xfrm>
          <a:off x="3202915" y="632"/>
          <a:ext cx="3603280" cy="4177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Эй, дружок, остановись,</a:t>
          </a:r>
          <a:endParaRPr lang="ru-RU" sz="1600" kern="1200" dirty="0"/>
        </a:p>
      </dsp:txBody>
      <dsp:txXfrm>
        <a:off x="3223306" y="21023"/>
        <a:ext cx="3562498" cy="376920"/>
      </dsp:txXfrm>
    </dsp:sp>
    <dsp:sp modelId="{C98436D5-56FB-4BCF-86B3-C59F2E76AB8F}">
      <dsp:nvSpPr>
        <dsp:cNvPr id="0" name=""/>
        <dsp:cNvSpPr/>
      </dsp:nvSpPr>
      <dsp:spPr>
        <a:xfrm>
          <a:off x="3202915" y="439220"/>
          <a:ext cx="3603280" cy="4177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мучного откажись! От жирной пищи откажись!</a:t>
          </a:r>
          <a:endParaRPr lang="ru-RU" sz="1400" kern="1200" dirty="0"/>
        </a:p>
      </dsp:txBody>
      <dsp:txXfrm>
        <a:off x="3223306" y="459611"/>
        <a:ext cx="3562498" cy="376920"/>
      </dsp:txXfrm>
    </dsp:sp>
    <dsp:sp modelId="{42D7845D-6BDE-44F0-A678-E3A1A893E51D}">
      <dsp:nvSpPr>
        <dsp:cNvPr id="0" name=""/>
        <dsp:cNvSpPr/>
      </dsp:nvSpPr>
      <dsp:spPr>
        <a:xfrm>
          <a:off x="3202915" y="877808"/>
          <a:ext cx="3603280" cy="4177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Каждый десятый ребенок страдает от ожирения</a:t>
          </a:r>
          <a:endParaRPr lang="ru-RU" sz="1400" b="1" kern="1200"/>
        </a:p>
      </dsp:txBody>
      <dsp:txXfrm>
        <a:off x="3223306" y="898199"/>
        <a:ext cx="3562498" cy="37692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50C23-3592-4788-A9D7-5FED920A91C9}">
      <dsp:nvSpPr>
        <dsp:cNvPr id="0" name=""/>
        <dsp:cNvSpPr/>
      </dsp:nvSpPr>
      <dsp:spPr>
        <a:xfrm>
          <a:off x="1604441" y="0"/>
          <a:ext cx="9313251" cy="5683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 всех этих продуктах очень много химии: </a:t>
          </a:r>
          <a:r>
            <a:rPr lang="ru-RU" sz="2800" kern="1200" dirty="0" smtClean="0">
              <a:solidFill>
                <a:srgbClr val="C00000"/>
              </a:solidFill>
            </a:rPr>
            <a:t>заменителей, красителей, растворителей. Действие многих этих веществ сопоставимо с действием ядов. </a:t>
          </a:r>
          <a:r>
            <a:rPr lang="ru-RU" sz="2800" kern="1200" dirty="0" smtClean="0"/>
            <a:t>Если есть много такой пищи, организм постепенно привыкает к яду и уже не посылает тревожных сигналов в виде высыпаний на коже, тошноты или головокружений. Постепенно ядовитые вещества накапливаются, и вспыхивает болезнь. Старайтесь избегать этих продуктов. </a:t>
          </a:r>
          <a:r>
            <a:rPr lang="ru-RU" sz="2800" kern="1200" dirty="0" smtClean="0">
              <a:solidFill>
                <a:srgbClr val="C00000"/>
              </a:solidFill>
            </a:rPr>
            <a:t>Молочные продукты, овощи, фрукты - вот что поможет растущему организму. </a:t>
          </a:r>
          <a:br>
            <a:rPr lang="ru-RU" sz="2800" kern="1200" dirty="0" smtClean="0">
              <a:solidFill>
                <a:srgbClr val="C00000"/>
              </a:solidFill>
            </a:rPr>
          </a:br>
          <a:r>
            <a:rPr lang="ru-RU" sz="2800" kern="1200" dirty="0" smtClean="0"/>
            <a:t> </a:t>
          </a:r>
          <a:br>
            <a:rPr lang="ru-RU" sz="2800" kern="1200" dirty="0" smtClean="0"/>
          </a:br>
          <a:endParaRPr lang="ru-RU" sz="2800" kern="1200" dirty="0"/>
        </a:p>
      </dsp:txBody>
      <dsp:txXfrm>
        <a:off x="1881866" y="277425"/>
        <a:ext cx="8758401" cy="5128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2B902-24CF-4B92-99A9-934D12B49F1E}">
      <dsp:nvSpPr>
        <dsp:cNvPr id="0" name=""/>
        <dsp:cNvSpPr/>
      </dsp:nvSpPr>
      <dsp:spPr>
        <a:xfrm>
          <a:off x="0" y="0"/>
          <a:ext cx="2262113" cy="226211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4EC25-5688-49F3-ACC7-F47EEC03A154}">
      <dsp:nvSpPr>
        <dsp:cNvPr id="0" name=""/>
        <dsp:cNvSpPr/>
      </dsp:nvSpPr>
      <dsp:spPr>
        <a:xfrm>
          <a:off x="1131056" y="0"/>
          <a:ext cx="6641344" cy="22621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/>
            <a:t>классный час о</a:t>
          </a:r>
          <a:endParaRPr lang="ru-RU" sz="3100" kern="1200"/>
        </a:p>
      </dsp:txBody>
      <dsp:txXfrm>
        <a:off x="1131056" y="0"/>
        <a:ext cx="6641344" cy="678635"/>
      </dsp:txXfrm>
    </dsp:sp>
    <dsp:sp modelId="{56BB88EE-8F77-4BD6-9A98-ACBBEE73F6A5}">
      <dsp:nvSpPr>
        <dsp:cNvPr id="0" name=""/>
        <dsp:cNvSpPr/>
      </dsp:nvSpPr>
      <dsp:spPr>
        <a:xfrm>
          <a:off x="395870" y="678635"/>
          <a:ext cx="1470371" cy="147037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4F0B9-1C9A-4D1A-86D1-6BF27FF3A096}">
      <dsp:nvSpPr>
        <dsp:cNvPr id="0" name=""/>
        <dsp:cNvSpPr/>
      </dsp:nvSpPr>
      <dsp:spPr>
        <a:xfrm>
          <a:off x="1131056" y="678635"/>
          <a:ext cx="6641344" cy="14703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здоровом образе </a:t>
          </a:r>
          <a:endParaRPr lang="ru-RU" sz="3100" kern="1200" dirty="0"/>
        </a:p>
      </dsp:txBody>
      <dsp:txXfrm>
        <a:off x="1131056" y="678635"/>
        <a:ext cx="6641344" cy="678633"/>
      </dsp:txXfrm>
    </dsp:sp>
    <dsp:sp modelId="{BB3F9F8F-AFF8-4937-8C61-80FDBB0F04E4}">
      <dsp:nvSpPr>
        <dsp:cNvPr id="0" name=""/>
        <dsp:cNvSpPr/>
      </dsp:nvSpPr>
      <dsp:spPr>
        <a:xfrm>
          <a:off x="791739" y="1357268"/>
          <a:ext cx="678633" cy="67863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0E745-1A52-490E-A28E-966DE1B0034E}">
      <dsp:nvSpPr>
        <dsp:cNvPr id="0" name=""/>
        <dsp:cNvSpPr/>
      </dsp:nvSpPr>
      <dsp:spPr>
        <a:xfrm>
          <a:off x="1131056" y="1357268"/>
          <a:ext cx="6641344" cy="67863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/>
            <a:t>жизни</a:t>
          </a:r>
          <a:endParaRPr lang="ru-RU" sz="3100" kern="1200"/>
        </a:p>
      </dsp:txBody>
      <dsp:txXfrm>
        <a:off x="1131056" y="1357268"/>
        <a:ext cx="6641344" cy="67863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87B85-B850-4637-9E8D-94E2B2587BE8}">
      <dsp:nvSpPr>
        <dsp:cNvPr id="0" name=""/>
        <dsp:cNvSpPr/>
      </dsp:nvSpPr>
      <dsp:spPr>
        <a:xfrm>
          <a:off x="0" y="116154"/>
          <a:ext cx="6480720" cy="8192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Полезная десятка</a:t>
          </a:r>
          <a:br>
            <a:rPr lang="ru-RU" sz="3200" b="1" kern="1200" dirty="0" smtClean="0"/>
          </a:br>
          <a:endParaRPr lang="ru-RU" sz="3200" kern="1200" dirty="0"/>
        </a:p>
      </dsp:txBody>
      <dsp:txXfrm>
        <a:off x="39993" y="156147"/>
        <a:ext cx="6400734" cy="73926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E4DDE-52ED-4E45-831D-19CCDB5AD624}">
      <dsp:nvSpPr>
        <dsp:cNvPr id="0" name=""/>
        <dsp:cNvSpPr/>
      </dsp:nvSpPr>
      <dsp:spPr>
        <a:xfrm>
          <a:off x="3273424" y="1559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25158-3D9F-4F7C-AE57-73051518BDC5}">
      <dsp:nvSpPr>
        <dsp:cNvPr id="0" name=""/>
        <dsp:cNvSpPr/>
      </dsp:nvSpPr>
      <dsp:spPr>
        <a:xfrm>
          <a:off x="0" y="1559"/>
          <a:ext cx="3273424" cy="383918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Яблоки</a:t>
          </a:r>
          <a:endParaRPr lang="ru-RU" sz="1900" kern="1200" dirty="0"/>
        </a:p>
      </dsp:txBody>
      <dsp:txXfrm>
        <a:off x="18741" y="20300"/>
        <a:ext cx="3235942" cy="346436"/>
      </dsp:txXfrm>
    </dsp:sp>
    <dsp:sp modelId="{11FA8F5A-5FF4-4C51-93D2-75406687CD9A}">
      <dsp:nvSpPr>
        <dsp:cNvPr id="0" name=""/>
        <dsp:cNvSpPr/>
      </dsp:nvSpPr>
      <dsp:spPr>
        <a:xfrm>
          <a:off x="3273424" y="423869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477D-5E98-4CE4-81ED-B34E9A355EBA}">
      <dsp:nvSpPr>
        <dsp:cNvPr id="0" name=""/>
        <dsp:cNvSpPr/>
      </dsp:nvSpPr>
      <dsp:spPr>
        <a:xfrm>
          <a:off x="0" y="423869"/>
          <a:ext cx="3273424" cy="383918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Лук</a:t>
          </a:r>
          <a:endParaRPr lang="ru-RU" sz="1900" kern="1200" dirty="0"/>
        </a:p>
      </dsp:txBody>
      <dsp:txXfrm>
        <a:off x="18741" y="442610"/>
        <a:ext cx="3235942" cy="346436"/>
      </dsp:txXfrm>
    </dsp:sp>
    <dsp:sp modelId="{8040EDF1-A34E-4821-AA9C-5C8F2C78954F}">
      <dsp:nvSpPr>
        <dsp:cNvPr id="0" name=""/>
        <dsp:cNvSpPr/>
      </dsp:nvSpPr>
      <dsp:spPr>
        <a:xfrm>
          <a:off x="3273424" y="846178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21A12-B6DC-4C9C-B8D5-BB30927BC026}">
      <dsp:nvSpPr>
        <dsp:cNvPr id="0" name=""/>
        <dsp:cNvSpPr/>
      </dsp:nvSpPr>
      <dsp:spPr>
        <a:xfrm>
          <a:off x="0" y="846178"/>
          <a:ext cx="3273424" cy="383918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Чеснок</a:t>
          </a:r>
          <a:endParaRPr lang="ru-RU" sz="1900" kern="1200" dirty="0"/>
        </a:p>
      </dsp:txBody>
      <dsp:txXfrm>
        <a:off x="18741" y="864919"/>
        <a:ext cx="3235942" cy="346436"/>
      </dsp:txXfrm>
    </dsp:sp>
    <dsp:sp modelId="{F77CC0B3-961C-41DF-A82A-044BDB09D0EF}">
      <dsp:nvSpPr>
        <dsp:cNvPr id="0" name=""/>
        <dsp:cNvSpPr/>
      </dsp:nvSpPr>
      <dsp:spPr>
        <a:xfrm>
          <a:off x="3273424" y="1268488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889AD-0B38-4523-A311-F994673FC64D}">
      <dsp:nvSpPr>
        <dsp:cNvPr id="0" name=""/>
        <dsp:cNvSpPr/>
      </dsp:nvSpPr>
      <dsp:spPr>
        <a:xfrm>
          <a:off x="0" y="1268488"/>
          <a:ext cx="3273424" cy="383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Морковь</a:t>
          </a:r>
          <a:endParaRPr lang="ru-RU" sz="1900" kern="1200" dirty="0"/>
        </a:p>
      </dsp:txBody>
      <dsp:txXfrm>
        <a:off x="18741" y="1287229"/>
        <a:ext cx="3235942" cy="346436"/>
      </dsp:txXfrm>
    </dsp:sp>
    <dsp:sp modelId="{9AC6599D-3C60-4C0E-B60E-C16A853FB454}">
      <dsp:nvSpPr>
        <dsp:cNvPr id="0" name=""/>
        <dsp:cNvSpPr/>
      </dsp:nvSpPr>
      <dsp:spPr>
        <a:xfrm>
          <a:off x="3273424" y="1690798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1ADA5-2968-4D43-A280-C8AEB11EB009}">
      <dsp:nvSpPr>
        <dsp:cNvPr id="0" name=""/>
        <dsp:cNvSpPr/>
      </dsp:nvSpPr>
      <dsp:spPr>
        <a:xfrm>
          <a:off x="0" y="1690798"/>
          <a:ext cx="3273424" cy="383918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Грецкий орех</a:t>
          </a:r>
          <a:endParaRPr lang="ru-RU" sz="1900" kern="1200" dirty="0"/>
        </a:p>
      </dsp:txBody>
      <dsp:txXfrm>
        <a:off x="18741" y="1709539"/>
        <a:ext cx="3235942" cy="346436"/>
      </dsp:txXfrm>
    </dsp:sp>
    <dsp:sp modelId="{3AD2B0E9-0FCB-4F26-8228-D932D2F7F11E}">
      <dsp:nvSpPr>
        <dsp:cNvPr id="0" name=""/>
        <dsp:cNvSpPr/>
      </dsp:nvSpPr>
      <dsp:spPr>
        <a:xfrm>
          <a:off x="3273424" y="2113108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5795D-4F4B-48D2-BB72-6AEA40E82D2A}">
      <dsp:nvSpPr>
        <dsp:cNvPr id="0" name=""/>
        <dsp:cNvSpPr/>
      </dsp:nvSpPr>
      <dsp:spPr>
        <a:xfrm>
          <a:off x="0" y="2113108"/>
          <a:ext cx="3273424" cy="38391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Рыба</a:t>
          </a:r>
          <a:endParaRPr lang="ru-RU" sz="1900" kern="1200" dirty="0"/>
        </a:p>
      </dsp:txBody>
      <dsp:txXfrm>
        <a:off x="18741" y="2131849"/>
        <a:ext cx="3235942" cy="346436"/>
      </dsp:txXfrm>
    </dsp:sp>
    <dsp:sp modelId="{56C01ACB-3C56-4D24-877E-8CF8BA444BE2}">
      <dsp:nvSpPr>
        <dsp:cNvPr id="0" name=""/>
        <dsp:cNvSpPr/>
      </dsp:nvSpPr>
      <dsp:spPr>
        <a:xfrm>
          <a:off x="3273424" y="2535418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BFB9A-55A2-4CEE-AF02-E6FBA0B5FB5D}">
      <dsp:nvSpPr>
        <dsp:cNvPr id="0" name=""/>
        <dsp:cNvSpPr/>
      </dsp:nvSpPr>
      <dsp:spPr>
        <a:xfrm>
          <a:off x="0" y="2535418"/>
          <a:ext cx="3273424" cy="383918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Молоко</a:t>
          </a:r>
          <a:endParaRPr lang="ru-RU" sz="1900" kern="1200" dirty="0"/>
        </a:p>
      </dsp:txBody>
      <dsp:txXfrm>
        <a:off x="18741" y="2554159"/>
        <a:ext cx="3235942" cy="346436"/>
      </dsp:txXfrm>
    </dsp:sp>
    <dsp:sp modelId="{968477CA-EA82-4459-9A23-78080FF39A1D}">
      <dsp:nvSpPr>
        <dsp:cNvPr id="0" name=""/>
        <dsp:cNvSpPr/>
      </dsp:nvSpPr>
      <dsp:spPr>
        <a:xfrm>
          <a:off x="3273424" y="2957728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B8D58-5E68-4736-A2F4-EDF79ED1DC11}">
      <dsp:nvSpPr>
        <dsp:cNvPr id="0" name=""/>
        <dsp:cNvSpPr/>
      </dsp:nvSpPr>
      <dsp:spPr>
        <a:xfrm>
          <a:off x="0" y="2957728"/>
          <a:ext cx="3273424" cy="383918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Мёд</a:t>
          </a:r>
          <a:endParaRPr lang="ru-RU" sz="1900" kern="1200" dirty="0"/>
        </a:p>
      </dsp:txBody>
      <dsp:txXfrm>
        <a:off x="18741" y="2976469"/>
        <a:ext cx="3235942" cy="346436"/>
      </dsp:txXfrm>
    </dsp:sp>
    <dsp:sp modelId="{EEA2CEFB-EBDD-456E-A082-316B84F7C14A}">
      <dsp:nvSpPr>
        <dsp:cNvPr id="0" name=""/>
        <dsp:cNvSpPr/>
      </dsp:nvSpPr>
      <dsp:spPr>
        <a:xfrm>
          <a:off x="3273424" y="3380037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9475B-3C96-4AFC-8EC0-821F7D61562D}">
      <dsp:nvSpPr>
        <dsp:cNvPr id="0" name=""/>
        <dsp:cNvSpPr/>
      </dsp:nvSpPr>
      <dsp:spPr>
        <a:xfrm>
          <a:off x="0" y="3380037"/>
          <a:ext cx="3273424" cy="383918"/>
        </a:xfrm>
        <a:prstGeom prst="roundRect">
          <a:avLst/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Бананы</a:t>
          </a:r>
          <a:endParaRPr lang="ru-RU" sz="1900" kern="1200" dirty="0"/>
        </a:p>
      </dsp:txBody>
      <dsp:txXfrm>
        <a:off x="18741" y="3398778"/>
        <a:ext cx="3235942" cy="346436"/>
      </dsp:txXfrm>
    </dsp:sp>
    <dsp:sp modelId="{055EE24A-898E-4149-829D-170F49A5A268}">
      <dsp:nvSpPr>
        <dsp:cNvPr id="0" name=""/>
        <dsp:cNvSpPr/>
      </dsp:nvSpPr>
      <dsp:spPr>
        <a:xfrm>
          <a:off x="3273424" y="3802347"/>
          <a:ext cx="4910137" cy="3839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2450E-7AA6-4942-90FA-068BEF89198C}">
      <dsp:nvSpPr>
        <dsp:cNvPr id="0" name=""/>
        <dsp:cNvSpPr/>
      </dsp:nvSpPr>
      <dsp:spPr>
        <a:xfrm>
          <a:off x="0" y="3802347"/>
          <a:ext cx="3273424" cy="383918"/>
        </a:xfrm>
        <a:prstGeom prst="roundRect">
          <a:avLst/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Зеленый чай</a:t>
          </a:r>
          <a:endParaRPr lang="ru-RU" sz="1900" kern="1200" dirty="0"/>
        </a:p>
      </dsp:txBody>
      <dsp:txXfrm>
        <a:off x="18741" y="3821088"/>
        <a:ext cx="3235942" cy="34643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5EDBF-4A32-48D0-AE37-A787D5D783F9}">
      <dsp:nvSpPr>
        <dsp:cNvPr id="0" name=""/>
        <dsp:cNvSpPr/>
      </dsp:nvSpPr>
      <dsp:spPr>
        <a:xfrm>
          <a:off x="0" y="6350"/>
          <a:ext cx="8243887" cy="11033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0" kern="1200" dirty="0" smtClean="0"/>
            <a:t>Рациональное питание</a:t>
          </a:r>
          <a:endParaRPr lang="ru-RU" sz="4600" kern="1200" dirty="0"/>
        </a:p>
      </dsp:txBody>
      <dsp:txXfrm>
        <a:off x="53859" y="60209"/>
        <a:ext cx="8136169" cy="99559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37B1-99C6-43A9-96E2-144F6D237104}">
      <dsp:nvSpPr>
        <dsp:cNvPr id="0" name=""/>
        <dsp:cNvSpPr/>
      </dsp:nvSpPr>
      <dsp:spPr>
        <a:xfrm rot="16200000">
          <a:off x="3457254" y="-3457254"/>
          <a:ext cx="1078379" cy="799288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85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Завтрак съешь сам, обед раздели с другом, а ужин отдай врагу</a:t>
          </a:r>
          <a:endParaRPr lang="ru-RU" sz="2300" kern="1200" dirty="0"/>
        </a:p>
      </dsp:txBody>
      <dsp:txXfrm rot="5400000">
        <a:off x="0" y="215676"/>
        <a:ext cx="7992888" cy="64702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B083-8E27-444F-B056-671931D8E4C3}">
      <dsp:nvSpPr>
        <dsp:cNvPr id="0" name=""/>
        <dsp:cNvSpPr/>
      </dsp:nvSpPr>
      <dsp:spPr>
        <a:xfrm rot="10800000">
          <a:off x="434506" y="0"/>
          <a:ext cx="1600438" cy="1200329"/>
        </a:xfrm>
        <a:prstGeom prst="upArrow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956296-448F-4B6D-83C9-7769CEE04813}">
      <dsp:nvSpPr>
        <dsp:cNvPr id="0" name=""/>
        <dsp:cNvSpPr/>
      </dsp:nvSpPr>
      <dsp:spPr>
        <a:xfrm>
          <a:off x="1993310" y="144015"/>
          <a:ext cx="4919457" cy="76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</a:rPr>
            <a:t>Правильное  питание </a:t>
          </a:r>
          <a:br>
            <a:rPr lang="ru-RU" sz="3200" b="1" kern="1200" dirty="0" smtClean="0">
              <a:solidFill>
                <a:schemeClr val="accent3">
                  <a:lumMod val="75000"/>
                </a:schemeClr>
              </a:solidFill>
            </a:rPr>
          </a:br>
          <a:endParaRPr lang="ru-RU" sz="32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993310" y="144015"/>
        <a:ext cx="4919457" cy="76828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88A3-D2B0-41F1-9CD7-8C3A5EA381F5}">
      <dsp:nvSpPr>
        <dsp:cNvPr id="0" name=""/>
        <dsp:cNvSpPr/>
      </dsp:nvSpPr>
      <dsp:spPr>
        <a:xfrm>
          <a:off x="0" y="30870"/>
          <a:ext cx="8183880" cy="989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Те, кто говорят, что сейчас модно есть чипсы, запивая их сладкой газировкой или пивом, безнадежно отстали: во всем цивилизованном мире сейчас модно быть здоровым.</a:t>
          </a:r>
          <a:endParaRPr lang="ru-RU" sz="1800" kern="1200" dirty="0"/>
        </a:p>
      </dsp:txBody>
      <dsp:txXfrm>
        <a:off x="48319" y="79189"/>
        <a:ext cx="8087242" cy="89318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C43A-D023-477D-9CA2-DAC749F4041C}">
      <dsp:nvSpPr>
        <dsp:cNvPr id="0" name=""/>
        <dsp:cNvSpPr/>
      </dsp:nvSpPr>
      <dsp:spPr>
        <a:xfrm>
          <a:off x="0" y="72008"/>
          <a:ext cx="8712967" cy="12097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Рациональное питание. </a:t>
          </a:r>
          <a:r>
            <a:rPr lang="ru-RU" sz="2200" b="1" kern="1200" dirty="0" smtClean="0"/>
            <a:t>В пищевой рацион должны ежедневно входить белки (мясо, творог, яйцо, рыба, бобовые), а также овощи и фрукты.</a:t>
          </a:r>
          <a:endParaRPr lang="ru-RU" sz="2200" kern="1200" dirty="0"/>
        </a:p>
      </dsp:txBody>
      <dsp:txXfrm>
        <a:off x="59057" y="131065"/>
        <a:ext cx="8594853" cy="10916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D3CC2-3A4A-4AAB-9958-42E8668B6F80}">
      <dsp:nvSpPr>
        <dsp:cNvPr id="0" name=""/>
        <dsp:cNvSpPr/>
      </dsp:nvSpPr>
      <dsp:spPr>
        <a:xfrm>
          <a:off x="683625" y="555"/>
          <a:ext cx="2303939" cy="115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столе пусть будут фрукты – Зелень, овощи и фрукты -</a:t>
          </a:r>
          <a:endParaRPr lang="ru-RU" sz="1800" kern="1200" dirty="0"/>
        </a:p>
      </dsp:txBody>
      <dsp:txXfrm>
        <a:off x="717365" y="34295"/>
        <a:ext cx="2236459" cy="1084489"/>
      </dsp:txXfrm>
    </dsp:sp>
    <dsp:sp modelId="{D769ACCC-56A1-43D2-A3F0-BFACF64DCB2E}">
      <dsp:nvSpPr>
        <dsp:cNvPr id="0" name=""/>
        <dsp:cNvSpPr/>
      </dsp:nvSpPr>
      <dsp:spPr>
        <a:xfrm>
          <a:off x="3240677" y="555"/>
          <a:ext cx="2303939" cy="115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Вот полезные продукты! </a:t>
          </a:r>
          <a:endParaRPr lang="ru-RU" sz="1800" kern="1200"/>
        </a:p>
      </dsp:txBody>
      <dsp:txXfrm>
        <a:off x="3274417" y="34295"/>
        <a:ext cx="2236459" cy="108448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4A487-BA07-4E3F-B219-146606191AD0}">
      <dsp:nvSpPr>
        <dsp:cNvPr id="0" name=""/>
        <dsp:cNvSpPr/>
      </dsp:nvSpPr>
      <dsp:spPr>
        <a:xfrm>
          <a:off x="1092" y="283184"/>
          <a:ext cx="2556611" cy="1278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Ягоды, фрукты, овощи – </a:t>
          </a:r>
          <a:endParaRPr lang="ru-RU" sz="2300" kern="1200" dirty="0"/>
        </a:p>
      </dsp:txBody>
      <dsp:txXfrm>
        <a:off x="38532" y="320624"/>
        <a:ext cx="2481731" cy="1203425"/>
      </dsp:txXfrm>
    </dsp:sp>
    <dsp:sp modelId="{3AD5D02F-9691-4681-BEDF-CA6D4AE35504}">
      <dsp:nvSpPr>
        <dsp:cNvPr id="0" name=""/>
        <dsp:cNvSpPr/>
      </dsp:nvSpPr>
      <dsp:spPr>
        <a:xfrm>
          <a:off x="3196856" y="283184"/>
          <a:ext cx="2556611" cy="1278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основные источники витаминов и </a:t>
          </a:r>
          <a:endParaRPr lang="ru-RU" sz="2300" kern="1200" dirty="0"/>
        </a:p>
      </dsp:txBody>
      <dsp:txXfrm>
        <a:off x="3234296" y="320624"/>
        <a:ext cx="2481731" cy="1203425"/>
      </dsp:txXfrm>
    </dsp:sp>
    <dsp:sp modelId="{380FA271-1946-4D88-A0F1-84FE42705175}">
      <dsp:nvSpPr>
        <dsp:cNvPr id="0" name=""/>
        <dsp:cNvSpPr/>
      </dsp:nvSpPr>
      <dsp:spPr>
        <a:xfrm>
          <a:off x="6392621" y="283184"/>
          <a:ext cx="2556611" cy="1278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smtClean="0"/>
            <a:t>минеральных веществ. </a:t>
          </a:r>
          <a:endParaRPr lang="ru-RU" sz="2300" kern="1200"/>
        </a:p>
      </dsp:txBody>
      <dsp:txXfrm>
        <a:off x="6430061" y="320624"/>
        <a:ext cx="2481731" cy="120342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73D5-E33F-4584-A3BF-296E483AC4C5}">
      <dsp:nvSpPr>
        <dsp:cNvPr id="0" name=""/>
        <dsp:cNvSpPr/>
      </dsp:nvSpPr>
      <dsp:spPr>
        <a:xfrm>
          <a:off x="0" y="997638"/>
          <a:ext cx="2550666" cy="63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Вот почему фрукты и овощи </a:t>
          </a:r>
          <a:endParaRPr lang="ru-RU" sz="1900" kern="1200" dirty="0"/>
        </a:p>
      </dsp:txBody>
      <dsp:txXfrm>
        <a:off x="18677" y="1016315"/>
        <a:ext cx="2513312" cy="600312"/>
      </dsp:txXfrm>
    </dsp:sp>
    <dsp:sp modelId="{D0E93345-1FB0-4F9B-8526-2DBE9E9AD8C8}">
      <dsp:nvSpPr>
        <dsp:cNvPr id="0" name=""/>
        <dsp:cNvSpPr/>
      </dsp:nvSpPr>
      <dsp:spPr>
        <a:xfrm>
          <a:off x="2952335" y="997638"/>
          <a:ext cx="2550666" cy="63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smtClean="0"/>
            <a:t>должны быть в вашем рационе </a:t>
          </a:r>
          <a:endParaRPr lang="ru-RU" sz="1900" kern="1200"/>
        </a:p>
      </dsp:txBody>
      <dsp:txXfrm>
        <a:off x="2971012" y="1016315"/>
        <a:ext cx="2513312" cy="600312"/>
      </dsp:txXfrm>
    </dsp:sp>
    <dsp:sp modelId="{2444A3B7-A020-4C1F-B03D-FD42832BCCB7}">
      <dsp:nvSpPr>
        <dsp:cNvPr id="0" name=""/>
        <dsp:cNvSpPr/>
      </dsp:nvSpPr>
      <dsp:spPr>
        <a:xfrm>
          <a:off x="5760644" y="997638"/>
          <a:ext cx="2550666" cy="63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smtClean="0"/>
            <a:t>каждый день и регулярно.</a:t>
          </a:r>
          <a:endParaRPr lang="ru-RU" sz="1900" kern="1200"/>
        </a:p>
      </dsp:txBody>
      <dsp:txXfrm>
        <a:off x="5779321" y="1016315"/>
        <a:ext cx="2513312" cy="600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F4B09-38B0-4287-A4AD-8BBD6E1BF4C8}">
      <dsp:nvSpPr>
        <dsp:cNvPr id="0" name=""/>
        <dsp:cNvSpPr/>
      </dsp:nvSpPr>
      <dsp:spPr>
        <a:xfrm>
          <a:off x="73309" y="0"/>
          <a:ext cx="7918276" cy="1786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Цель: развитие у детей чувства личной ответственности за своё здоровье; формирование культуры здорового образа жизни; воспитание негативного отношения к вредным привычкам</a:t>
          </a:r>
          <a:endParaRPr lang="ru-RU" sz="2000" kern="1200" dirty="0"/>
        </a:p>
      </dsp:txBody>
      <dsp:txXfrm>
        <a:off x="73309" y="0"/>
        <a:ext cx="7918276" cy="1786031"/>
      </dsp:txXfrm>
    </dsp:sp>
    <dsp:sp modelId="{2F50A1EF-D3D2-4ED4-8AA1-FB18635B68FA}">
      <dsp:nvSpPr>
        <dsp:cNvPr id="0" name=""/>
        <dsp:cNvSpPr/>
      </dsp:nvSpPr>
      <dsp:spPr>
        <a:xfrm>
          <a:off x="0" y="1713887"/>
          <a:ext cx="8064896" cy="8784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927C6-373B-4C8D-A46A-836B9A43545A}">
      <dsp:nvSpPr>
        <dsp:cNvPr id="0" name=""/>
        <dsp:cNvSpPr/>
      </dsp:nvSpPr>
      <dsp:spPr>
        <a:xfrm>
          <a:off x="0" y="20045"/>
          <a:ext cx="8183880" cy="81549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/>
            <a:t>Чем  ещё  грозят  фаст  фуды?</a:t>
          </a:r>
          <a:endParaRPr lang="ru-RU" sz="3400" kern="1200"/>
        </a:p>
      </dsp:txBody>
      <dsp:txXfrm>
        <a:off x="39809" y="59854"/>
        <a:ext cx="8104262" cy="73587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39141-B002-45C1-8E90-7B9AEA909397}">
      <dsp:nvSpPr>
        <dsp:cNvPr id="0" name=""/>
        <dsp:cNvSpPr/>
      </dsp:nvSpPr>
      <dsp:spPr>
        <a:xfrm>
          <a:off x="0" y="242155"/>
          <a:ext cx="3600400" cy="514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Переедание ведет к сложной переработке пищевых веществ и последующему их отложению в жировых тканях организма, лишнему весу. Это затрудняет работу сердечно – сосудистой системы, ведет к дисгармонии физического развития.</a:t>
          </a:r>
          <a:br>
            <a:rPr lang="ru-RU" sz="2200" kern="1200" dirty="0" smtClean="0"/>
          </a:br>
          <a:endParaRPr lang="ru-RU" sz="2200" kern="1200" dirty="0"/>
        </a:p>
      </dsp:txBody>
      <dsp:txXfrm>
        <a:off x="175757" y="417912"/>
        <a:ext cx="3248886" cy="479648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9C5E9-6335-45FB-994C-FC7251AFFF67}">
      <dsp:nvSpPr>
        <dsp:cNvPr id="0" name=""/>
        <dsp:cNvSpPr/>
      </dsp:nvSpPr>
      <dsp:spPr>
        <a:xfrm>
          <a:off x="3996" y="0"/>
          <a:ext cx="8175887" cy="105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Правильное</a:t>
          </a:r>
          <a:br>
            <a:rPr lang="ru-RU" sz="2700" b="1" kern="1200" dirty="0" smtClean="0"/>
          </a:br>
          <a:r>
            <a:rPr lang="ru-RU" sz="2700" b="1" kern="1200" dirty="0" smtClean="0"/>
            <a:t> и рациональное питание</a:t>
          </a:r>
          <a:endParaRPr lang="ru-RU" sz="2700" kern="1200" dirty="0"/>
        </a:p>
      </dsp:txBody>
      <dsp:txXfrm>
        <a:off x="34795" y="30799"/>
        <a:ext cx="8114289" cy="98996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04B7B-F7AD-4CF3-B9F1-5A2F8AF0B2BC}">
      <dsp:nvSpPr>
        <dsp:cNvPr id="0" name=""/>
        <dsp:cNvSpPr/>
      </dsp:nvSpPr>
      <dsp:spPr>
        <a:xfrm>
          <a:off x="0" y="21696"/>
          <a:ext cx="5981188" cy="51642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Три самых простых правила питания должен знать каждый</a:t>
          </a:r>
          <a:endParaRPr lang="ru-RU" sz="1300" b="1" kern="1200" dirty="0"/>
        </a:p>
      </dsp:txBody>
      <dsp:txXfrm>
        <a:off x="25210" y="46906"/>
        <a:ext cx="5930768" cy="466007"/>
      </dsp:txXfrm>
    </dsp:sp>
    <dsp:sp modelId="{DF7B2F0F-2EBD-4C9F-AAD8-5EA00F1C0179}">
      <dsp:nvSpPr>
        <dsp:cNvPr id="0" name=""/>
        <dsp:cNvSpPr/>
      </dsp:nvSpPr>
      <dsp:spPr>
        <a:xfrm>
          <a:off x="0" y="575563"/>
          <a:ext cx="5981188" cy="516427"/>
        </a:xfrm>
        <a:prstGeom prst="roundRect">
          <a:avLst/>
        </a:prstGeom>
        <a:gradFill rotWithShape="0">
          <a:gsLst>
            <a:gs pos="0">
              <a:schemeClr val="accent5">
                <a:hueOff val="-4673099"/>
                <a:satOff val="6871"/>
                <a:lumOff val="5882"/>
                <a:alphaOff val="0"/>
                <a:tint val="65000"/>
                <a:satMod val="270000"/>
              </a:schemeClr>
            </a:gs>
            <a:gs pos="25000">
              <a:schemeClr val="accent5">
                <a:hueOff val="-4673099"/>
                <a:satOff val="6871"/>
                <a:lumOff val="5882"/>
                <a:alphaOff val="0"/>
                <a:tint val="60000"/>
                <a:satMod val="300000"/>
              </a:schemeClr>
            </a:gs>
            <a:gs pos="100000">
              <a:schemeClr val="accent5">
                <a:hueOff val="-4673099"/>
                <a:satOff val="6871"/>
                <a:lumOff val="588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питаться разнообразно и регулярно</a:t>
          </a:r>
          <a:endParaRPr lang="ru-RU" sz="1300" b="1" kern="1200"/>
        </a:p>
      </dsp:txBody>
      <dsp:txXfrm>
        <a:off x="25210" y="600773"/>
        <a:ext cx="5930768" cy="466007"/>
      </dsp:txXfrm>
    </dsp:sp>
    <dsp:sp modelId="{A4940A6A-A8E3-4E3A-A2E7-151D45A8A273}">
      <dsp:nvSpPr>
        <dsp:cNvPr id="0" name=""/>
        <dsp:cNvSpPr/>
      </dsp:nvSpPr>
      <dsp:spPr>
        <a:xfrm>
          <a:off x="0" y="1129430"/>
          <a:ext cx="5981188" cy="516427"/>
        </a:xfrm>
        <a:prstGeom prst="roundRect">
          <a:avLst/>
        </a:prstGeom>
        <a:gradFill rotWithShape="0">
          <a:gsLst>
            <a:gs pos="0">
              <a:schemeClr val="accent5">
                <a:hueOff val="-9346198"/>
                <a:satOff val="13742"/>
                <a:lumOff val="11765"/>
                <a:alphaOff val="0"/>
                <a:tint val="65000"/>
                <a:satMod val="270000"/>
              </a:schemeClr>
            </a:gs>
            <a:gs pos="25000">
              <a:schemeClr val="accent5">
                <a:hueOff val="-9346198"/>
                <a:satOff val="13742"/>
                <a:lumOff val="11765"/>
                <a:alphaOff val="0"/>
                <a:tint val="60000"/>
                <a:satMod val="300000"/>
              </a:schemeClr>
            </a:gs>
            <a:gs pos="100000">
              <a:schemeClr val="accent5">
                <a:hueOff val="-9346198"/>
                <a:satOff val="13742"/>
                <a:lumOff val="1176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не будьте жадны в еде</a:t>
          </a:r>
          <a:endParaRPr lang="ru-RU" sz="1300" b="1" kern="1200"/>
        </a:p>
      </dsp:txBody>
      <dsp:txXfrm>
        <a:off x="25210" y="1154640"/>
        <a:ext cx="5930768" cy="466007"/>
      </dsp:txXfrm>
    </dsp:sp>
    <dsp:sp modelId="{194BD528-2583-4749-9C95-13987D9DEF37}">
      <dsp:nvSpPr>
        <dsp:cNvPr id="0" name=""/>
        <dsp:cNvSpPr/>
      </dsp:nvSpPr>
      <dsp:spPr>
        <a:xfrm>
          <a:off x="0" y="1683297"/>
          <a:ext cx="5981188" cy="516427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65000"/>
                <a:satMod val="270000"/>
              </a:schemeClr>
            </a:gs>
            <a:gs pos="25000">
              <a:schemeClr val="accent5">
                <a:hueOff val="-14019296"/>
                <a:satOff val="20613"/>
                <a:lumOff val="17647"/>
                <a:alphaOff val="0"/>
                <a:tint val="60000"/>
                <a:satMod val="30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ешьте больше сырой, вареной, пареной пищи, ограничьте жареное, острое, животные жиры, сладости.</a:t>
          </a:r>
          <a:endParaRPr lang="ru-RU" sz="1300" b="1" kern="1200"/>
        </a:p>
      </dsp:txBody>
      <dsp:txXfrm>
        <a:off x="25210" y="1708507"/>
        <a:ext cx="5930768" cy="46600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61DFF-6040-47B5-AF7A-56FF0CCEE334}">
      <dsp:nvSpPr>
        <dsp:cNvPr id="0" name=""/>
        <dsp:cNvSpPr/>
      </dsp:nvSpPr>
      <dsp:spPr>
        <a:xfrm>
          <a:off x="0" y="0"/>
          <a:ext cx="5328591" cy="86351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Движение – это жизнь.</a:t>
          </a:r>
          <a:r>
            <a:rPr lang="ru-RU" sz="2800" b="1" u="sng" kern="1200" smtClean="0"/>
            <a:t> </a:t>
          </a:r>
          <a:r>
            <a:rPr lang="ru-RU" sz="2800" b="1" kern="1200" smtClean="0"/>
            <a:t/>
          </a:r>
          <a:br>
            <a:rPr lang="ru-RU" sz="2800" b="1" kern="1200" smtClean="0"/>
          </a:br>
          <a:endParaRPr lang="ru-RU" sz="2800" kern="1200"/>
        </a:p>
      </dsp:txBody>
      <dsp:txXfrm>
        <a:off x="42153" y="42153"/>
        <a:ext cx="5244285" cy="77920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4D00-3489-4548-94C2-15C538DCE967}">
      <dsp:nvSpPr>
        <dsp:cNvPr id="0" name=""/>
        <dsp:cNvSpPr/>
      </dsp:nvSpPr>
      <dsp:spPr>
        <a:xfrm>
          <a:off x="8432" y="620341"/>
          <a:ext cx="8633743" cy="810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Хочешь быть здоровым – занимайся физкультурой, спортом и физическим трудом.</a:t>
          </a:r>
          <a:endParaRPr lang="ru-RU" sz="1800" kern="1200" dirty="0"/>
        </a:p>
      </dsp:txBody>
      <dsp:txXfrm>
        <a:off x="48009" y="659918"/>
        <a:ext cx="8554589" cy="73157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0314-338D-4D27-B236-40D7F9680BA8}">
      <dsp:nvSpPr>
        <dsp:cNvPr id="0" name=""/>
        <dsp:cNvSpPr/>
      </dsp:nvSpPr>
      <dsp:spPr>
        <a:xfrm>
          <a:off x="654427" y="0"/>
          <a:ext cx="4187952" cy="4187952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D4266-6DDA-4633-B5E7-BE1374289423}">
      <dsp:nvSpPr>
        <dsp:cNvPr id="0" name=""/>
        <dsp:cNvSpPr/>
      </dsp:nvSpPr>
      <dsp:spPr>
        <a:xfrm>
          <a:off x="2967236" y="0"/>
          <a:ext cx="2722168" cy="29773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«Ничто так сильно не разрушает человека, как  продолжительное физическое бездействие».</a:t>
          </a:r>
          <a:endParaRPr lang="ru-RU" sz="1900" kern="1200" dirty="0"/>
        </a:p>
      </dsp:txBody>
      <dsp:txXfrm>
        <a:off x="3100121" y="132885"/>
        <a:ext cx="2456398" cy="271160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058C-2C20-437A-8363-8A9C3D13EB1B}">
      <dsp:nvSpPr>
        <dsp:cNvPr id="0" name=""/>
        <dsp:cNvSpPr/>
      </dsp:nvSpPr>
      <dsp:spPr>
        <a:xfrm>
          <a:off x="0" y="1029"/>
          <a:ext cx="5311556" cy="21246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Прожить долгую жизнь и оставаться сильным и здоровым можно только в союзе со спортом, с физическими упражнениями, в движении.</a:t>
          </a:r>
          <a:endParaRPr lang="ru-RU" sz="1900" kern="1200" dirty="0"/>
        </a:p>
      </dsp:txBody>
      <dsp:txXfrm>
        <a:off x="1062311" y="1029"/>
        <a:ext cx="3186934" cy="212462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F534-620A-4582-9449-317020D3A4CF}">
      <dsp:nvSpPr>
        <dsp:cNvPr id="0" name=""/>
        <dsp:cNvSpPr/>
      </dsp:nvSpPr>
      <dsp:spPr>
        <a:xfrm>
          <a:off x="16253" y="144014"/>
          <a:ext cx="5152068" cy="22322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Древние греки, например, мало болели и долго жили. А отчего им так везло? А всё очень просто: пищу они ели растительную, мяса употребляли мало, табака не знали вовсе.</a:t>
          </a:r>
          <a:endParaRPr lang="ru-RU" sz="1800" kern="1200" dirty="0"/>
        </a:p>
      </dsp:txBody>
      <dsp:txXfrm>
        <a:off x="1132378" y="144014"/>
        <a:ext cx="2919818" cy="223225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36E0F-3778-4DBC-BE33-95675D02C4FD}">
      <dsp:nvSpPr>
        <dsp:cNvPr id="0" name=""/>
        <dsp:cNvSpPr/>
      </dsp:nvSpPr>
      <dsp:spPr>
        <a:xfrm>
          <a:off x="0" y="0"/>
          <a:ext cx="3381245" cy="352839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85384-2535-496E-B92C-3841D2164570}">
      <dsp:nvSpPr>
        <dsp:cNvPr id="0" name=""/>
        <dsp:cNvSpPr/>
      </dsp:nvSpPr>
      <dsp:spPr>
        <a:xfrm>
          <a:off x="1690622" y="353183"/>
          <a:ext cx="2197809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Закаливание –</a:t>
          </a:r>
          <a:endParaRPr lang="ru-RU" sz="1500" kern="1200"/>
        </a:p>
      </dsp:txBody>
      <dsp:txXfrm>
        <a:off x="1721235" y="383796"/>
        <a:ext cx="2136583" cy="565890"/>
      </dsp:txXfrm>
    </dsp:sp>
    <dsp:sp modelId="{0123057E-56C9-408A-9A7D-6B0C40A4A4F2}">
      <dsp:nvSpPr>
        <dsp:cNvPr id="0" name=""/>
        <dsp:cNvSpPr/>
      </dsp:nvSpPr>
      <dsp:spPr>
        <a:xfrm>
          <a:off x="1690622" y="1058689"/>
          <a:ext cx="2197809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приспособление</a:t>
          </a:r>
          <a:endParaRPr lang="ru-RU" sz="1500" kern="1200"/>
        </a:p>
      </dsp:txBody>
      <dsp:txXfrm>
        <a:off x="1721235" y="1089302"/>
        <a:ext cx="2136583" cy="565890"/>
      </dsp:txXfrm>
    </dsp:sp>
    <dsp:sp modelId="{ABA3C2F6-B837-448C-9854-77AD8898CCE7}">
      <dsp:nvSpPr>
        <dsp:cNvPr id="0" name=""/>
        <dsp:cNvSpPr/>
      </dsp:nvSpPr>
      <dsp:spPr>
        <a:xfrm>
          <a:off x="1690622" y="1764196"/>
          <a:ext cx="2197809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организма </a:t>
          </a:r>
          <a:endParaRPr lang="ru-RU" sz="1500" kern="1200"/>
        </a:p>
      </dsp:txBody>
      <dsp:txXfrm>
        <a:off x="1721235" y="1794809"/>
        <a:ext cx="2136583" cy="565890"/>
      </dsp:txXfrm>
    </dsp:sp>
    <dsp:sp modelId="{811385DE-98B7-4BCF-A7F5-725C75EB33DC}">
      <dsp:nvSpPr>
        <dsp:cNvPr id="0" name=""/>
        <dsp:cNvSpPr/>
      </dsp:nvSpPr>
      <dsp:spPr>
        <a:xfrm>
          <a:off x="1690622" y="2469702"/>
          <a:ext cx="2197809" cy="627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к холоду.</a:t>
          </a:r>
          <a:endParaRPr lang="ru-RU" sz="1500" kern="1200"/>
        </a:p>
      </dsp:txBody>
      <dsp:txXfrm>
        <a:off x="1721235" y="2500315"/>
        <a:ext cx="2136583" cy="565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5FA1B-88B6-45D9-9682-02A74EFA0CAB}">
      <dsp:nvSpPr>
        <dsp:cNvPr id="0" name=""/>
        <dsp:cNvSpPr/>
      </dsp:nvSpPr>
      <dsp:spPr>
        <a:xfrm>
          <a:off x="0" y="1857806"/>
          <a:ext cx="7992888" cy="123853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8083C-31F8-463D-8E7D-F958BF39170E}">
      <dsp:nvSpPr>
        <dsp:cNvPr id="0" name=""/>
        <dsp:cNvSpPr/>
      </dsp:nvSpPr>
      <dsp:spPr>
        <a:xfrm>
          <a:off x="288002" y="-320437"/>
          <a:ext cx="7188147" cy="252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Задачи: Формировать сознание того, что здоровье зависит от них самих, чтобы его сберечь, надо правильно питаться, заниматься физкультурой, спортом, закаливанием своего организма; расширить знания детей о правилах гигиены. </a:t>
          </a:r>
          <a:endParaRPr lang="ru-RU" sz="2200" kern="1200" dirty="0"/>
        </a:p>
      </dsp:txBody>
      <dsp:txXfrm>
        <a:off x="288002" y="-320437"/>
        <a:ext cx="7188147" cy="2520287"/>
      </dsp:txXfrm>
    </dsp:sp>
    <dsp:sp modelId="{5370082E-B472-42DC-BB53-10AD09DC1469}">
      <dsp:nvSpPr>
        <dsp:cNvPr id="0" name=""/>
        <dsp:cNvSpPr/>
      </dsp:nvSpPr>
      <dsp:spPr>
        <a:xfrm>
          <a:off x="3528392" y="2304255"/>
          <a:ext cx="309634" cy="3096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D73AE-FFE8-4FF8-990F-25F7D5D0628A}">
      <dsp:nvSpPr>
        <dsp:cNvPr id="0" name=""/>
        <dsp:cNvSpPr/>
      </dsp:nvSpPr>
      <dsp:spPr>
        <a:xfrm>
          <a:off x="0" y="27294"/>
          <a:ext cx="3888432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Солнце, </a:t>
          </a:r>
          <a:endParaRPr lang="ru-RU" sz="2900" kern="1200" dirty="0"/>
        </a:p>
      </dsp:txBody>
      <dsp:txXfrm>
        <a:off x="33955" y="61249"/>
        <a:ext cx="3820522" cy="627655"/>
      </dsp:txXfrm>
    </dsp:sp>
    <dsp:sp modelId="{A9CE7A30-8927-4FA4-8105-4F3C305A7773}">
      <dsp:nvSpPr>
        <dsp:cNvPr id="0" name=""/>
        <dsp:cNvSpPr/>
      </dsp:nvSpPr>
      <dsp:spPr>
        <a:xfrm>
          <a:off x="0" y="806379"/>
          <a:ext cx="3888432" cy="695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smtClean="0"/>
            <a:t>воздух </a:t>
          </a:r>
          <a:endParaRPr lang="ru-RU" sz="2900" kern="1200"/>
        </a:p>
      </dsp:txBody>
      <dsp:txXfrm>
        <a:off x="33955" y="840334"/>
        <a:ext cx="3820522" cy="627655"/>
      </dsp:txXfrm>
    </dsp:sp>
    <dsp:sp modelId="{D8C60CB6-ED4C-4A2F-860C-29A91BF53B42}">
      <dsp:nvSpPr>
        <dsp:cNvPr id="0" name=""/>
        <dsp:cNvSpPr/>
      </dsp:nvSpPr>
      <dsp:spPr>
        <a:xfrm>
          <a:off x="0" y="1612759"/>
          <a:ext cx="3888432" cy="6955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smtClean="0"/>
            <a:t>и вода</a:t>
          </a:r>
          <a:r>
            <a:rPr lang="ru-RU" sz="2900" kern="1200" smtClean="0"/>
            <a:t> </a:t>
          </a:r>
          <a:endParaRPr lang="ru-RU" sz="2900" kern="1200"/>
        </a:p>
      </dsp:txBody>
      <dsp:txXfrm>
        <a:off x="33955" y="1646714"/>
        <a:ext cx="3820522" cy="62765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FC5A2-3753-491F-9D28-B2249DBB067B}">
      <dsp:nvSpPr>
        <dsp:cNvPr id="0" name=""/>
        <dsp:cNvSpPr/>
      </dsp:nvSpPr>
      <dsp:spPr>
        <a:xfrm>
          <a:off x="251521" y="421"/>
          <a:ext cx="8665259" cy="8632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 самое главное – с раннего детства и до преклонных лет они занимались закаливанием своего организма и неустанно пребывали в движении.</a:t>
          </a:r>
          <a:endParaRPr lang="ru-RU" sz="1800" kern="1200" dirty="0"/>
        </a:p>
      </dsp:txBody>
      <dsp:txXfrm>
        <a:off x="251521" y="421"/>
        <a:ext cx="8665259" cy="86325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FE87B-A423-4CE2-9750-205039846B08}">
      <dsp:nvSpPr>
        <dsp:cNvPr id="0" name=""/>
        <dsp:cNvSpPr/>
      </dsp:nvSpPr>
      <dsp:spPr>
        <a:xfrm>
          <a:off x="0" y="357378"/>
          <a:ext cx="8245544" cy="1154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Для того чтобы закаливание было эффективным, следует соблюдать определенные правила:</a:t>
          </a:r>
          <a:br>
            <a:rPr lang="ru-RU" sz="2100" b="1" kern="1200" dirty="0" smtClean="0"/>
          </a:br>
          <a:endParaRPr lang="ru-RU" sz="2100" kern="1200" dirty="0"/>
        </a:p>
      </dsp:txBody>
      <dsp:txXfrm>
        <a:off x="56372" y="413750"/>
        <a:ext cx="8132800" cy="1042045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4F608-3BE1-41C6-8D20-8993FDC06733}">
      <dsp:nvSpPr>
        <dsp:cNvPr id="0" name=""/>
        <dsp:cNvSpPr/>
      </dsp:nvSpPr>
      <dsp:spPr>
        <a:xfrm>
          <a:off x="0" y="0"/>
          <a:ext cx="4572000" cy="636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Постепенно, последовательно, постоянно</a:t>
          </a:r>
          <a:endParaRPr lang="ru-RU" sz="1600" kern="1200" dirty="0"/>
        </a:p>
      </dsp:txBody>
      <dsp:txXfrm>
        <a:off x="31070" y="31070"/>
        <a:ext cx="4509860" cy="57434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04787-CCB5-4FF6-8829-AD4CC604A05E}">
      <dsp:nvSpPr>
        <dsp:cNvPr id="0" name=""/>
        <dsp:cNvSpPr/>
      </dsp:nvSpPr>
      <dsp:spPr>
        <a:xfrm>
          <a:off x="0" y="0"/>
          <a:ext cx="3573414" cy="359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Душ, купание, загорание</a:t>
          </a:r>
          <a:endParaRPr lang="ru-RU" sz="1500" kern="1200" dirty="0"/>
        </a:p>
      </dsp:txBody>
      <dsp:txXfrm>
        <a:off x="17563" y="17563"/>
        <a:ext cx="3538288" cy="324648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EDD0-9A62-401F-B566-4821DFF794DC}">
      <dsp:nvSpPr>
        <dsp:cNvPr id="0" name=""/>
        <dsp:cNvSpPr/>
      </dsp:nvSpPr>
      <dsp:spPr>
        <a:xfrm>
          <a:off x="0" y="0"/>
          <a:ext cx="4572000" cy="636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Ходьба босиком, умывание холодной водой </a:t>
          </a:r>
          <a:r>
            <a:rPr lang="ru-RU" sz="1600" b="1" kern="1200" dirty="0" smtClean="0"/>
            <a:t>и т. д. </a:t>
          </a:r>
          <a:endParaRPr lang="ru-RU" sz="1600" kern="1200" dirty="0"/>
        </a:p>
      </dsp:txBody>
      <dsp:txXfrm>
        <a:off x="31070" y="31070"/>
        <a:ext cx="4509860" cy="57434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1A39D-95F8-4FD4-A6DD-C55E74A3CE7D}">
      <dsp:nvSpPr>
        <dsp:cNvPr id="0" name=""/>
        <dsp:cNvSpPr/>
      </dsp:nvSpPr>
      <dsp:spPr>
        <a:xfrm>
          <a:off x="3937" y="0"/>
          <a:ext cx="8057020" cy="6463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Одним из важнейших слагаемых здоровья является закаливание </a:t>
          </a:r>
          <a:endParaRPr lang="ru-RU" sz="2000" b="1" kern="1200" dirty="0"/>
        </a:p>
      </dsp:txBody>
      <dsp:txXfrm>
        <a:off x="3937" y="0"/>
        <a:ext cx="8057020" cy="19389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06434-483B-4990-8105-36BCDF9EE7AD}">
      <dsp:nvSpPr>
        <dsp:cNvPr id="0" name=""/>
        <dsp:cNvSpPr/>
      </dsp:nvSpPr>
      <dsp:spPr>
        <a:xfrm>
          <a:off x="2809722" y="668"/>
          <a:ext cx="5539544" cy="13668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Когда человек двигается, у него хорошо работает сердце, а значит, кровь получает достаточное количество кислорода, которым питается головной мозг.</a:t>
          </a:r>
          <a:r>
            <a:rPr lang="ru-RU" sz="1800" b="1" kern="1200" dirty="0" smtClean="0"/>
            <a:t> </a:t>
          </a:r>
          <a:endParaRPr lang="ru-RU" sz="1800" kern="1200" dirty="0"/>
        </a:p>
      </dsp:txBody>
      <dsp:txXfrm>
        <a:off x="2809722" y="171520"/>
        <a:ext cx="5026988" cy="1025111"/>
      </dsp:txXfrm>
    </dsp:sp>
    <dsp:sp modelId="{34731EC0-E8AD-4A8F-8DC8-8FF2CD02BA83}">
      <dsp:nvSpPr>
        <dsp:cNvPr id="0" name=""/>
        <dsp:cNvSpPr/>
      </dsp:nvSpPr>
      <dsp:spPr>
        <a:xfrm>
          <a:off x="3660" y="668"/>
          <a:ext cx="2806061" cy="13668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Наше тело создано движением и для движения.</a:t>
          </a:r>
          <a:endParaRPr lang="ru-RU" sz="2000" kern="1200" dirty="0"/>
        </a:p>
      </dsp:txBody>
      <dsp:txXfrm>
        <a:off x="70382" y="67390"/>
        <a:ext cx="2672617" cy="1233371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DD892-3DC5-4D82-BEA1-620759A314DC}">
      <dsp:nvSpPr>
        <dsp:cNvPr id="0" name=""/>
        <dsp:cNvSpPr/>
      </dsp:nvSpPr>
      <dsp:spPr>
        <a:xfrm>
          <a:off x="0" y="386"/>
          <a:ext cx="8175894" cy="7913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 здоровьем – пешком </a:t>
          </a:r>
          <a:br>
            <a:rPr lang="ru-RU" sz="3200" b="1" kern="1200" dirty="0" smtClean="0"/>
          </a:br>
          <a:endParaRPr lang="ru-RU" sz="3200" kern="1200" dirty="0"/>
        </a:p>
      </dsp:txBody>
      <dsp:txXfrm>
        <a:off x="38629" y="39015"/>
        <a:ext cx="8098636" cy="714056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AD536-D8EC-409C-A4C9-FE574DDE0538}">
      <dsp:nvSpPr>
        <dsp:cNvPr id="0" name=""/>
        <dsp:cNvSpPr/>
      </dsp:nvSpPr>
      <dsp:spPr>
        <a:xfrm>
          <a:off x="0" y="3096341"/>
          <a:ext cx="8183879" cy="1046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shade val="6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Многие специалисты по спортивной медицине советуют всем заниматься ходьбой. Это самая эффективная и недорогая физическая нагрузка. В ходьбе участвуют все мышцы тела, тренируется сердце, очищаются легкие.</a:t>
          </a:r>
          <a:r>
            <a:rPr lang="ru-RU" sz="1600" b="1" u="sng" kern="1200" dirty="0" smtClean="0"/>
            <a:t> </a:t>
          </a:r>
          <a:br>
            <a:rPr lang="ru-RU" sz="1600" b="1" u="sng" kern="1200" dirty="0" smtClean="0"/>
          </a:br>
          <a:endParaRPr lang="ru-RU" sz="1600" b="1" kern="1200" dirty="0"/>
        </a:p>
      </dsp:txBody>
      <dsp:txXfrm>
        <a:off x="30665" y="3127006"/>
        <a:ext cx="8122549" cy="9856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07DCB-F629-4D1B-844F-37686833587F}">
      <dsp:nvSpPr>
        <dsp:cNvPr id="0" name=""/>
        <dsp:cNvSpPr/>
      </dsp:nvSpPr>
      <dsp:spPr>
        <a:xfrm>
          <a:off x="0" y="0"/>
          <a:ext cx="3888432" cy="38884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16669B-4770-4E41-8BE6-C1256D690DCD}">
      <dsp:nvSpPr>
        <dsp:cNvPr id="0" name=""/>
        <dsp:cNvSpPr/>
      </dsp:nvSpPr>
      <dsp:spPr>
        <a:xfrm>
          <a:off x="1944216" y="0"/>
          <a:ext cx="6383680" cy="3888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Классный час посвящен здоровому образу жизни. По материалам социологических исследований, многие молодые люди ставят здоровье на 7-8 место в иерархии ценностей, отдавая предпочтение карьере, богатству, личному процветанию и т. п. Сегодня мы будем говорить о том, что нужно делать, чтобы не жалеть о потерянном здоровье. </a:t>
          </a:r>
          <a:endParaRPr lang="ru-RU" sz="2400" b="1" kern="1200" dirty="0"/>
        </a:p>
      </dsp:txBody>
      <dsp:txXfrm>
        <a:off x="1944216" y="0"/>
        <a:ext cx="6383680" cy="3888432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A67FF-91F5-48DB-A22B-E65B0133E903}">
      <dsp:nvSpPr>
        <dsp:cNvPr id="0" name=""/>
        <dsp:cNvSpPr/>
      </dsp:nvSpPr>
      <dsp:spPr>
        <a:xfrm>
          <a:off x="0" y="73742"/>
          <a:ext cx="4214813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 гимнастикой дружи,</a:t>
          </a:r>
          <a:endParaRPr lang="ru-RU" sz="1600" kern="1200" dirty="0"/>
        </a:p>
      </dsp:txBody>
      <dsp:txXfrm>
        <a:off x="18734" y="92476"/>
        <a:ext cx="4177345" cy="346292"/>
      </dsp:txXfrm>
    </dsp:sp>
    <dsp:sp modelId="{716CC82A-7D92-46F3-B4EF-B6C53E9641AF}">
      <dsp:nvSpPr>
        <dsp:cNvPr id="0" name=""/>
        <dsp:cNvSpPr/>
      </dsp:nvSpPr>
      <dsp:spPr>
        <a:xfrm>
          <a:off x="0" y="503582"/>
          <a:ext cx="4214813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Всегда веселым будь,</a:t>
          </a:r>
          <a:endParaRPr lang="ru-RU" sz="1600" kern="1200"/>
        </a:p>
      </dsp:txBody>
      <dsp:txXfrm>
        <a:off x="18734" y="522316"/>
        <a:ext cx="4177345" cy="346292"/>
      </dsp:txXfrm>
    </dsp:sp>
    <dsp:sp modelId="{C69F2F0A-ACEB-40AE-A925-4E2E4F0D27FA}">
      <dsp:nvSpPr>
        <dsp:cNvPr id="0" name=""/>
        <dsp:cNvSpPr/>
      </dsp:nvSpPr>
      <dsp:spPr>
        <a:xfrm>
          <a:off x="0" y="933422"/>
          <a:ext cx="4214813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И проживешь 100 лет,</a:t>
          </a:r>
          <a:endParaRPr lang="ru-RU" sz="1600" kern="1200"/>
        </a:p>
      </dsp:txBody>
      <dsp:txXfrm>
        <a:off x="18734" y="952156"/>
        <a:ext cx="4177345" cy="346292"/>
      </dsp:txXfrm>
    </dsp:sp>
    <dsp:sp modelId="{441C8E8C-BBBA-46A3-98B7-BB846C1ED5C3}">
      <dsp:nvSpPr>
        <dsp:cNvPr id="0" name=""/>
        <dsp:cNvSpPr/>
      </dsp:nvSpPr>
      <dsp:spPr>
        <a:xfrm>
          <a:off x="0" y="1363262"/>
          <a:ext cx="4214813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А , может быть, и более.</a:t>
          </a:r>
          <a:endParaRPr lang="ru-RU" sz="1600" kern="1200"/>
        </a:p>
      </dsp:txBody>
      <dsp:txXfrm>
        <a:off x="18734" y="1381996"/>
        <a:ext cx="4177345" cy="346292"/>
      </dsp:txXfrm>
    </dsp:sp>
    <dsp:sp modelId="{EF72F3EA-67EF-40BB-99C6-F82E2FDFA1E8}">
      <dsp:nvSpPr>
        <dsp:cNvPr id="0" name=""/>
        <dsp:cNvSpPr/>
      </dsp:nvSpPr>
      <dsp:spPr>
        <a:xfrm>
          <a:off x="0" y="1793102"/>
          <a:ext cx="4214813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Микстуры, порошки –</a:t>
          </a:r>
          <a:endParaRPr lang="ru-RU" sz="1600" kern="1200"/>
        </a:p>
      </dsp:txBody>
      <dsp:txXfrm>
        <a:off x="18734" y="1811836"/>
        <a:ext cx="4177345" cy="346292"/>
      </dsp:txXfrm>
    </dsp:sp>
    <dsp:sp modelId="{70EC1CCC-8919-4DC2-B53B-EAF3B9EA3DEF}">
      <dsp:nvSpPr>
        <dsp:cNvPr id="0" name=""/>
        <dsp:cNvSpPr/>
      </dsp:nvSpPr>
      <dsp:spPr>
        <a:xfrm>
          <a:off x="0" y="2222942"/>
          <a:ext cx="4214813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 здоровью ложный путь.</a:t>
          </a:r>
          <a:endParaRPr lang="ru-RU" sz="1600" kern="1200"/>
        </a:p>
      </dsp:txBody>
      <dsp:txXfrm>
        <a:off x="18734" y="2241676"/>
        <a:ext cx="4177345" cy="346292"/>
      </dsp:txXfrm>
    </dsp:sp>
    <dsp:sp modelId="{ED9E0994-F93B-4168-A730-736381663372}">
      <dsp:nvSpPr>
        <dsp:cNvPr id="0" name=""/>
        <dsp:cNvSpPr/>
      </dsp:nvSpPr>
      <dsp:spPr>
        <a:xfrm>
          <a:off x="0" y="2652782"/>
          <a:ext cx="4214813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Природою лечись – </a:t>
          </a:r>
          <a:endParaRPr lang="ru-RU" sz="1600" kern="1200"/>
        </a:p>
      </dsp:txBody>
      <dsp:txXfrm>
        <a:off x="18734" y="2671516"/>
        <a:ext cx="4177345" cy="346292"/>
      </dsp:txXfrm>
    </dsp:sp>
    <dsp:sp modelId="{DAD66432-8DE2-4F54-BBAA-918EEA0F7308}">
      <dsp:nvSpPr>
        <dsp:cNvPr id="0" name=""/>
        <dsp:cNvSpPr/>
      </dsp:nvSpPr>
      <dsp:spPr>
        <a:xfrm>
          <a:off x="0" y="3082622"/>
          <a:ext cx="4214813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В саду и чистом поле.</a:t>
          </a:r>
          <a:endParaRPr lang="ru-RU" sz="1600" kern="1200"/>
        </a:p>
      </dsp:txBody>
      <dsp:txXfrm>
        <a:off x="18734" y="3101356"/>
        <a:ext cx="4177345" cy="34629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57B67-B8D2-42D9-9213-7C506CCE3C87}">
      <dsp:nvSpPr>
        <dsp:cNvPr id="0" name=""/>
        <dsp:cNvSpPr/>
      </dsp:nvSpPr>
      <dsp:spPr>
        <a:xfrm>
          <a:off x="0" y="6"/>
          <a:ext cx="3816424" cy="20223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Чтобы избежать  гиподинамии, нужно делать 20-30 тыс. шагов в день. </a:t>
          </a:r>
          <a:endParaRPr lang="ru-RU" sz="2400" kern="1200" dirty="0"/>
        </a:p>
      </dsp:txBody>
      <dsp:txXfrm>
        <a:off x="98724" y="98730"/>
        <a:ext cx="3618976" cy="182493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F13CA-0EC4-42A8-9C4B-CD933B3AE2F8}">
      <dsp:nvSpPr>
        <dsp:cNvPr id="0" name=""/>
        <dsp:cNvSpPr/>
      </dsp:nvSpPr>
      <dsp:spPr>
        <a:xfrm>
          <a:off x="-4541" y="53131"/>
          <a:ext cx="5006304" cy="50063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FFB24F-42A9-4C68-A2F6-2C202A165422}">
      <dsp:nvSpPr>
        <dsp:cNvPr id="0" name=""/>
        <dsp:cNvSpPr/>
      </dsp:nvSpPr>
      <dsp:spPr>
        <a:xfrm>
          <a:off x="2498610" y="53131"/>
          <a:ext cx="5840688" cy="50063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Хотя бы раз в день откажитесь от подъема на лифте, пройдитесь пешком по лестнице.</a:t>
          </a:r>
          <a:endParaRPr lang="ru-RU" sz="1600" b="1" kern="1200" dirty="0"/>
        </a:p>
      </dsp:txBody>
      <dsp:txXfrm>
        <a:off x="2498610" y="53131"/>
        <a:ext cx="5840688" cy="625789"/>
      </dsp:txXfrm>
    </dsp:sp>
    <dsp:sp modelId="{900ED6BE-AF96-4E99-9C2F-38D55156C7FB}">
      <dsp:nvSpPr>
        <dsp:cNvPr id="0" name=""/>
        <dsp:cNvSpPr/>
      </dsp:nvSpPr>
      <dsp:spPr>
        <a:xfrm>
          <a:off x="433511" y="678921"/>
          <a:ext cx="4130199" cy="41301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803859"/>
                <a:satOff val="4123"/>
                <a:lumOff val="3529"/>
                <a:alphaOff val="0"/>
                <a:tint val="65000"/>
                <a:satMod val="270000"/>
              </a:schemeClr>
            </a:gs>
            <a:gs pos="25000">
              <a:schemeClr val="accent5">
                <a:hueOff val="-2803859"/>
                <a:satOff val="4123"/>
                <a:lumOff val="3529"/>
                <a:alphaOff val="0"/>
                <a:tint val="60000"/>
                <a:satMod val="300000"/>
              </a:schemeClr>
            </a:gs>
            <a:gs pos="100000">
              <a:schemeClr val="accent5">
                <a:hueOff val="-2803859"/>
                <a:satOff val="4123"/>
                <a:lumOff val="352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3E8EAF-2BBE-422F-8D7A-A20F176F883B}">
      <dsp:nvSpPr>
        <dsp:cNvPr id="0" name=""/>
        <dsp:cNvSpPr/>
      </dsp:nvSpPr>
      <dsp:spPr>
        <a:xfrm>
          <a:off x="2503152" y="953146"/>
          <a:ext cx="5840688" cy="33760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03859"/>
              <a:satOff val="4123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Уборка в квартире, мытье посуды – тоже физическая нагрузка.</a:t>
          </a:r>
          <a:endParaRPr lang="ru-RU" sz="1600" b="1" kern="1200" dirty="0"/>
        </a:p>
      </dsp:txBody>
      <dsp:txXfrm>
        <a:off x="2503152" y="953146"/>
        <a:ext cx="5840688" cy="511526"/>
      </dsp:txXfrm>
    </dsp:sp>
    <dsp:sp modelId="{85B4AB74-4F55-451B-8FEB-1846AAB81DA3}">
      <dsp:nvSpPr>
        <dsp:cNvPr id="0" name=""/>
        <dsp:cNvSpPr/>
      </dsp:nvSpPr>
      <dsp:spPr>
        <a:xfrm>
          <a:off x="871563" y="1304711"/>
          <a:ext cx="3254094" cy="32540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tint val="65000"/>
                <a:satMod val="270000"/>
              </a:schemeClr>
            </a:gs>
            <a:gs pos="25000">
              <a:schemeClr val="accent5">
                <a:hueOff val="-5607719"/>
                <a:satOff val="8245"/>
                <a:lumOff val="7059"/>
                <a:alphaOff val="0"/>
                <a:tint val="60000"/>
                <a:satMod val="30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D1F1C7-1642-4812-BCFC-7CB21A8F1A6D}">
      <dsp:nvSpPr>
        <dsp:cNvPr id="0" name=""/>
        <dsp:cNvSpPr/>
      </dsp:nvSpPr>
      <dsp:spPr>
        <a:xfrm>
          <a:off x="2443708" y="1758071"/>
          <a:ext cx="5840688" cy="2330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07719"/>
              <a:satOff val="8245"/>
              <a:lumOff val="7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 телевизора не лежите на диване. Сядьте на стул. И держите спину прямо.</a:t>
          </a:r>
          <a:endParaRPr lang="ru-RU" sz="1600" b="1" kern="1200" dirty="0"/>
        </a:p>
      </dsp:txBody>
      <dsp:txXfrm>
        <a:off x="2443708" y="1758071"/>
        <a:ext cx="5840688" cy="448124"/>
      </dsp:txXfrm>
    </dsp:sp>
    <dsp:sp modelId="{7EF77646-A6F2-4E2E-B122-C0C822B99D37}">
      <dsp:nvSpPr>
        <dsp:cNvPr id="0" name=""/>
        <dsp:cNvSpPr/>
      </dsp:nvSpPr>
      <dsp:spPr>
        <a:xfrm>
          <a:off x="1309613" y="1930495"/>
          <a:ext cx="2377994" cy="23779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8411578"/>
                <a:satOff val="12368"/>
                <a:lumOff val="10588"/>
                <a:alphaOff val="0"/>
                <a:tint val="65000"/>
                <a:satMod val="270000"/>
              </a:schemeClr>
            </a:gs>
            <a:gs pos="25000">
              <a:schemeClr val="accent5">
                <a:hueOff val="-8411578"/>
                <a:satOff val="12368"/>
                <a:lumOff val="10588"/>
                <a:alphaOff val="0"/>
                <a:tint val="60000"/>
                <a:satMod val="300000"/>
              </a:schemeClr>
            </a:gs>
            <a:gs pos="100000">
              <a:schemeClr val="accent5">
                <a:hueOff val="-8411578"/>
                <a:satOff val="12368"/>
                <a:lumOff val="1058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183591-B48F-425D-9F8C-FE7ED6E97BA5}">
      <dsp:nvSpPr>
        <dsp:cNvPr id="0" name=""/>
        <dsp:cNvSpPr/>
      </dsp:nvSpPr>
      <dsp:spPr>
        <a:xfrm>
          <a:off x="2443708" y="2557929"/>
          <a:ext cx="5840688" cy="1430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411578"/>
              <a:satOff val="12368"/>
              <a:lumOff val="10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443708" y="2557929"/>
        <a:ext cx="5840688" cy="376437"/>
      </dsp:txXfrm>
    </dsp:sp>
    <dsp:sp modelId="{DF499C59-3FF9-46D9-8704-B51C3584514D}">
      <dsp:nvSpPr>
        <dsp:cNvPr id="0" name=""/>
        <dsp:cNvSpPr/>
      </dsp:nvSpPr>
      <dsp:spPr>
        <a:xfrm>
          <a:off x="1747666" y="2556285"/>
          <a:ext cx="1501889" cy="15018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1215437"/>
                <a:satOff val="16490"/>
                <a:lumOff val="14118"/>
                <a:alphaOff val="0"/>
                <a:tint val="65000"/>
                <a:satMod val="270000"/>
              </a:schemeClr>
            </a:gs>
            <a:gs pos="25000">
              <a:schemeClr val="accent5">
                <a:hueOff val="-11215437"/>
                <a:satOff val="16490"/>
                <a:lumOff val="14118"/>
                <a:alphaOff val="0"/>
                <a:tint val="60000"/>
                <a:satMod val="300000"/>
              </a:schemeClr>
            </a:gs>
            <a:gs pos="100000">
              <a:schemeClr val="accent5">
                <a:hueOff val="-11215437"/>
                <a:satOff val="16490"/>
                <a:lumOff val="1411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DC2FD8-C73B-4896-8257-3E33E681A975}">
      <dsp:nvSpPr>
        <dsp:cNvPr id="0" name=""/>
        <dsp:cNvSpPr/>
      </dsp:nvSpPr>
      <dsp:spPr>
        <a:xfrm>
          <a:off x="2443708" y="2775396"/>
          <a:ext cx="5840688" cy="19997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215437"/>
              <a:satOff val="16490"/>
              <a:lumOff val="1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Если вам звонят на мобильный телефон, встаньте и прохаживайтесь во время разговора.</a:t>
          </a:r>
          <a:endParaRPr lang="ru-RU" sz="1600" b="1" kern="1200" dirty="0"/>
        </a:p>
      </dsp:txBody>
      <dsp:txXfrm>
        <a:off x="2443708" y="2775396"/>
        <a:ext cx="5840688" cy="833239"/>
      </dsp:txXfrm>
    </dsp:sp>
    <dsp:sp modelId="{09E334BB-7330-4063-8DA6-62A643B64465}">
      <dsp:nvSpPr>
        <dsp:cNvPr id="0" name=""/>
        <dsp:cNvSpPr/>
      </dsp:nvSpPr>
      <dsp:spPr>
        <a:xfrm>
          <a:off x="2185718" y="3182075"/>
          <a:ext cx="625784" cy="6257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65000"/>
                <a:satMod val="270000"/>
              </a:schemeClr>
            </a:gs>
            <a:gs pos="25000">
              <a:schemeClr val="accent5">
                <a:hueOff val="-14019296"/>
                <a:satOff val="20613"/>
                <a:lumOff val="17647"/>
                <a:alphaOff val="0"/>
                <a:tint val="60000"/>
                <a:satMod val="30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ABEF64-DFEB-4CF1-A89D-19AD39341630}">
      <dsp:nvSpPr>
        <dsp:cNvPr id="0" name=""/>
        <dsp:cNvSpPr/>
      </dsp:nvSpPr>
      <dsp:spPr>
        <a:xfrm>
          <a:off x="2489528" y="3610534"/>
          <a:ext cx="5858852" cy="793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Вообще не упускайте случая пройтись или пробежаться – даже 10 – минутная прогулка придаст вам бодрости.</a:t>
          </a:r>
          <a:br>
            <a:rPr lang="ru-RU" sz="1600" b="1" kern="1200" smtClean="0"/>
          </a:br>
          <a:endParaRPr lang="ru-RU" sz="1600" b="1" kern="1200" dirty="0"/>
        </a:p>
      </dsp:txBody>
      <dsp:txXfrm>
        <a:off x="2489528" y="3610534"/>
        <a:ext cx="5858852" cy="79368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E6E1-0458-4435-90A1-A01AE2BCBAB8}">
      <dsp:nvSpPr>
        <dsp:cNvPr id="0" name=""/>
        <dsp:cNvSpPr/>
      </dsp:nvSpPr>
      <dsp:spPr>
        <a:xfrm>
          <a:off x="0" y="125159"/>
          <a:ext cx="818388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Система борьбы с гиподинамией</a:t>
          </a:r>
          <a:endParaRPr lang="ru-RU" sz="3200" kern="1200" dirty="0"/>
        </a:p>
      </dsp:txBody>
      <dsp:txXfrm>
        <a:off x="37467" y="162626"/>
        <a:ext cx="8108946" cy="69258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FA7D-8F24-4BC3-8D20-B9C7B3BE5ED7}">
      <dsp:nvSpPr>
        <dsp:cNvPr id="0" name=""/>
        <dsp:cNvSpPr/>
      </dsp:nvSpPr>
      <dsp:spPr>
        <a:xfrm>
          <a:off x="4113" y="0"/>
          <a:ext cx="8416708" cy="588074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Рекламная пауза</a:t>
          </a:r>
          <a:endParaRPr lang="ru-RU" sz="3200" kern="1200" dirty="0"/>
        </a:p>
      </dsp:txBody>
      <dsp:txXfrm>
        <a:off x="298150" y="0"/>
        <a:ext cx="7828634" cy="588074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D64CA-5A3B-4984-B1B0-52DC333EF037}">
      <dsp:nvSpPr>
        <dsp:cNvPr id="0" name=""/>
        <dsp:cNvSpPr/>
      </dsp:nvSpPr>
      <dsp:spPr>
        <a:xfrm>
          <a:off x="0" y="263693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Ученик 1. Чтоб успешно развиваться,</a:t>
          </a:r>
          <a:endParaRPr lang="ru-RU" sz="1000" b="1" kern="1200" dirty="0"/>
        </a:p>
      </dsp:txBody>
      <dsp:txXfrm>
        <a:off x="19392" y="283085"/>
        <a:ext cx="4533216" cy="358467"/>
      </dsp:txXfrm>
    </dsp:sp>
    <dsp:sp modelId="{07B3915D-D873-4417-B82F-9F26D9303889}">
      <dsp:nvSpPr>
        <dsp:cNvPr id="0" name=""/>
        <dsp:cNvSpPr/>
      </dsp:nvSpPr>
      <dsp:spPr>
        <a:xfrm>
          <a:off x="0" y="689744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1078407"/>
                <a:satOff val="1586"/>
                <a:lumOff val="1357"/>
                <a:alphaOff val="0"/>
                <a:tint val="65000"/>
                <a:satMod val="270000"/>
              </a:schemeClr>
            </a:gs>
            <a:gs pos="25000">
              <a:schemeClr val="accent5">
                <a:hueOff val="-1078407"/>
                <a:satOff val="1586"/>
                <a:lumOff val="1357"/>
                <a:alphaOff val="0"/>
                <a:tint val="60000"/>
                <a:satMod val="300000"/>
              </a:schemeClr>
            </a:gs>
            <a:gs pos="100000">
              <a:schemeClr val="accent5">
                <a:hueOff val="-1078407"/>
                <a:satOff val="1586"/>
                <a:lumOff val="135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Нужно спортом заниматься.</a:t>
          </a:r>
          <a:endParaRPr lang="ru-RU" sz="1000" b="1" kern="1200" dirty="0"/>
        </a:p>
      </dsp:txBody>
      <dsp:txXfrm>
        <a:off x="19392" y="709136"/>
        <a:ext cx="4533216" cy="358467"/>
      </dsp:txXfrm>
    </dsp:sp>
    <dsp:sp modelId="{D7C0C4EC-A876-40CA-8257-845C5D086E95}">
      <dsp:nvSpPr>
        <dsp:cNvPr id="0" name=""/>
        <dsp:cNvSpPr/>
      </dsp:nvSpPr>
      <dsp:spPr>
        <a:xfrm>
          <a:off x="0" y="1115796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2156815"/>
                <a:satOff val="3171"/>
                <a:lumOff val="2715"/>
                <a:alphaOff val="0"/>
                <a:tint val="65000"/>
                <a:satMod val="270000"/>
              </a:schemeClr>
            </a:gs>
            <a:gs pos="25000">
              <a:schemeClr val="accent5">
                <a:hueOff val="-2156815"/>
                <a:satOff val="3171"/>
                <a:lumOff val="2715"/>
                <a:alphaOff val="0"/>
                <a:tint val="60000"/>
                <a:satMod val="300000"/>
              </a:schemeClr>
            </a:gs>
            <a:gs pos="100000">
              <a:schemeClr val="accent5">
                <a:hueOff val="-2156815"/>
                <a:satOff val="3171"/>
                <a:lumOff val="271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Ученик 2. От занятий физкультурой</a:t>
          </a:r>
          <a:endParaRPr lang="ru-RU" sz="1000" b="1" kern="1200" dirty="0"/>
        </a:p>
      </dsp:txBody>
      <dsp:txXfrm>
        <a:off x="19392" y="1135188"/>
        <a:ext cx="4533216" cy="358467"/>
      </dsp:txXfrm>
    </dsp:sp>
    <dsp:sp modelId="{8CA8AF46-B612-496A-A3CD-3344CB612D17}">
      <dsp:nvSpPr>
        <dsp:cNvPr id="0" name=""/>
        <dsp:cNvSpPr/>
      </dsp:nvSpPr>
      <dsp:spPr>
        <a:xfrm>
          <a:off x="0" y="1541847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3235222"/>
                <a:satOff val="4757"/>
                <a:lumOff val="4072"/>
                <a:alphaOff val="0"/>
                <a:tint val="65000"/>
                <a:satMod val="270000"/>
              </a:schemeClr>
            </a:gs>
            <a:gs pos="25000">
              <a:schemeClr val="accent5">
                <a:hueOff val="-3235222"/>
                <a:satOff val="4757"/>
                <a:lumOff val="4072"/>
                <a:alphaOff val="0"/>
                <a:tint val="60000"/>
                <a:satMod val="300000"/>
              </a:schemeClr>
            </a:gs>
            <a:gs pos="100000">
              <a:schemeClr val="accent5">
                <a:hueOff val="-3235222"/>
                <a:satOff val="4757"/>
                <a:lumOff val="407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Будет стройная фигура.</a:t>
          </a:r>
          <a:endParaRPr lang="ru-RU" sz="1000" b="1" kern="1200"/>
        </a:p>
      </dsp:txBody>
      <dsp:txXfrm>
        <a:off x="19392" y="1561239"/>
        <a:ext cx="4533216" cy="358467"/>
      </dsp:txXfrm>
    </dsp:sp>
    <dsp:sp modelId="{F53FF964-65EF-498F-8AD8-45007B011129}">
      <dsp:nvSpPr>
        <dsp:cNvPr id="0" name=""/>
        <dsp:cNvSpPr/>
      </dsp:nvSpPr>
      <dsp:spPr>
        <a:xfrm>
          <a:off x="0" y="1967899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4313630"/>
                <a:satOff val="6342"/>
                <a:lumOff val="5430"/>
                <a:alphaOff val="0"/>
                <a:tint val="65000"/>
                <a:satMod val="270000"/>
              </a:schemeClr>
            </a:gs>
            <a:gs pos="25000">
              <a:schemeClr val="accent5">
                <a:hueOff val="-4313630"/>
                <a:satOff val="6342"/>
                <a:lumOff val="5430"/>
                <a:alphaOff val="0"/>
                <a:tint val="60000"/>
                <a:satMod val="300000"/>
              </a:schemeClr>
            </a:gs>
            <a:gs pos="100000">
              <a:schemeClr val="accent5">
                <a:hueOff val="-4313630"/>
                <a:satOff val="6342"/>
                <a:lumOff val="543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Ученик 3. Нам полезно без сомненья,</a:t>
          </a:r>
          <a:endParaRPr lang="ru-RU" sz="1000" b="1" kern="1200" dirty="0"/>
        </a:p>
      </dsp:txBody>
      <dsp:txXfrm>
        <a:off x="19392" y="1987291"/>
        <a:ext cx="4533216" cy="358467"/>
      </dsp:txXfrm>
    </dsp:sp>
    <dsp:sp modelId="{79120D3C-8EC2-4C63-9CD0-85637E24664F}">
      <dsp:nvSpPr>
        <dsp:cNvPr id="0" name=""/>
        <dsp:cNvSpPr/>
      </dsp:nvSpPr>
      <dsp:spPr>
        <a:xfrm>
          <a:off x="0" y="2393950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5392037"/>
                <a:satOff val="7928"/>
                <a:lumOff val="6787"/>
                <a:alphaOff val="0"/>
                <a:tint val="65000"/>
                <a:satMod val="270000"/>
              </a:schemeClr>
            </a:gs>
            <a:gs pos="25000">
              <a:schemeClr val="accent5">
                <a:hueOff val="-5392037"/>
                <a:satOff val="7928"/>
                <a:lumOff val="6787"/>
                <a:alphaOff val="0"/>
                <a:tint val="60000"/>
                <a:satMod val="300000"/>
              </a:schemeClr>
            </a:gs>
            <a:gs pos="100000">
              <a:schemeClr val="accent5">
                <a:hueOff val="-5392037"/>
                <a:satOff val="7928"/>
                <a:lumOff val="678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Все, что связано с движеньем.</a:t>
          </a:r>
          <a:endParaRPr lang="ru-RU" sz="1000" b="1" kern="1200"/>
        </a:p>
      </dsp:txBody>
      <dsp:txXfrm>
        <a:off x="19392" y="2413342"/>
        <a:ext cx="4533216" cy="358467"/>
      </dsp:txXfrm>
    </dsp:sp>
    <dsp:sp modelId="{82D8A5C6-F28D-4601-8287-C4A63DB02CA8}">
      <dsp:nvSpPr>
        <dsp:cNvPr id="0" name=""/>
        <dsp:cNvSpPr/>
      </dsp:nvSpPr>
      <dsp:spPr>
        <a:xfrm>
          <a:off x="0" y="2820002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6470445"/>
                <a:satOff val="9514"/>
                <a:lumOff val="8145"/>
                <a:alphaOff val="0"/>
                <a:tint val="65000"/>
                <a:satMod val="270000"/>
              </a:schemeClr>
            </a:gs>
            <a:gs pos="25000">
              <a:schemeClr val="accent5">
                <a:hueOff val="-6470445"/>
                <a:satOff val="9514"/>
                <a:lumOff val="8145"/>
                <a:alphaOff val="0"/>
                <a:tint val="60000"/>
                <a:satMod val="300000"/>
              </a:schemeClr>
            </a:gs>
            <a:gs pos="100000">
              <a:schemeClr val="accent5">
                <a:hueOff val="-6470445"/>
                <a:satOff val="9514"/>
                <a:lumOff val="814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Ученик 4. Вот поэтому ребятки,</a:t>
          </a:r>
          <a:endParaRPr lang="ru-RU" sz="1000" b="1" kern="1200" dirty="0"/>
        </a:p>
      </dsp:txBody>
      <dsp:txXfrm>
        <a:off x="19392" y="2839394"/>
        <a:ext cx="4533216" cy="358467"/>
      </dsp:txXfrm>
    </dsp:sp>
    <dsp:sp modelId="{55EE9A9C-473D-436F-BF24-F82CA37B789A}">
      <dsp:nvSpPr>
        <dsp:cNvPr id="0" name=""/>
        <dsp:cNvSpPr/>
      </dsp:nvSpPr>
      <dsp:spPr>
        <a:xfrm>
          <a:off x="0" y="3246053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7548852"/>
                <a:satOff val="11099"/>
                <a:lumOff val="9502"/>
                <a:alphaOff val="0"/>
                <a:tint val="65000"/>
                <a:satMod val="270000"/>
              </a:schemeClr>
            </a:gs>
            <a:gs pos="25000">
              <a:schemeClr val="accent5">
                <a:hueOff val="-7548852"/>
                <a:satOff val="11099"/>
                <a:lumOff val="9502"/>
                <a:alphaOff val="0"/>
                <a:tint val="60000"/>
                <a:satMod val="300000"/>
              </a:schemeClr>
            </a:gs>
            <a:gs pos="100000">
              <a:schemeClr val="accent5">
                <a:hueOff val="-7548852"/>
                <a:satOff val="11099"/>
                <a:lumOff val="95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Будем делать мы зарядку.</a:t>
          </a:r>
          <a:endParaRPr lang="ru-RU" sz="1000" b="1" kern="1200"/>
        </a:p>
      </dsp:txBody>
      <dsp:txXfrm>
        <a:off x="19392" y="3265445"/>
        <a:ext cx="4533216" cy="358467"/>
      </dsp:txXfrm>
    </dsp:sp>
    <dsp:sp modelId="{22F2464F-4D62-4A64-954F-F8993EE52678}">
      <dsp:nvSpPr>
        <dsp:cNvPr id="0" name=""/>
        <dsp:cNvSpPr/>
      </dsp:nvSpPr>
      <dsp:spPr>
        <a:xfrm>
          <a:off x="0" y="3672105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8627260"/>
                <a:satOff val="12685"/>
                <a:lumOff val="10860"/>
                <a:alphaOff val="0"/>
                <a:tint val="65000"/>
                <a:satMod val="270000"/>
              </a:schemeClr>
            </a:gs>
            <a:gs pos="25000">
              <a:schemeClr val="accent5">
                <a:hueOff val="-8627260"/>
                <a:satOff val="12685"/>
                <a:lumOff val="10860"/>
                <a:alphaOff val="0"/>
                <a:tint val="60000"/>
                <a:satMod val="300000"/>
              </a:schemeClr>
            </a:gs>
            <a:gs pos="100000">
              <a:schemeClr val="accent5">
                <a:hueOff val="-8627260"/>
                <a:satOff val="12685"/>
                <a:lumOff val="1086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Ученик 5. Движение сжигает излишний адреналин и уменьшает стрессы.</a:t>
          </a:r>
          <a:endParaRPr lang="ru-RU" sz="1000" b="1" kern="1200"/>
        </a:p>
      </dsp:txBody>
      <dsp:txXfrm>
        <a:off x="19392" y="3691497"/>
        <a:ext cx="4533216" cy="358467"/>
      </dsp:txXfrm>
    </dsp:sp>
    <dsp:sp modelId="{697BF04F-865D-4C33-AB0A-2990836FD675}">
      <dsp:nvSpPr>
        <dsp:cNvPr id="0" name=""/>
        <dsp:cNvSpPr/>
      </dsp:nvSpPr>
      <dsp:spPr>
        <a:xfrm>
          <a:off x="0" y="4098157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9705667"/>
                <a:satOff val="14271"/>
                <a:lumOff val="12217"/>
                <a:alphaOff val="0"/>
                <a:tint val="65000"/>
                <a:satMod val="270000"/>
              </a:schemeClr>
            </a:gs>
            <a:gs pos="25000">
              <a:schemeClr val="accent5">
                <a:hueOff val="-9705667"/>
                <a:satOff val="14271"/>
                <a:lumOff val="12217"/>
                <a:alphaOff val="0"/>
                <a:tint val="60000"/>
                <a:satMod val="300000"/>
              </a:schemeClr>
            </a:gs>
            <a:gs pos="100000">
              <a:schemeClr val="accent5">
                <a:hueOff val="-9705667"/>
                <a:satOff val="14271"/>
                <a:lumOff val="1221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Ученик 6. Движение – это энергия.</a:t>
          </a:r>
          <a:endParaRPr lang="ru-RU" sz="1000" b="1" kern="1200"/>
        </a:p>
      </dsp:txBody>
      <dsp:txXfrm>
        <a:off x="19392" y="4117549"/>
        <a:ext cx="4533216" cy="358467"/>
      </dsp:txXfrm>
    </dsp:sp>
    <dsp:sp modelId="{87D3C18B-1A9A-4D76-8B28-274135F700D4}">
      <dsp:nvSpPr>
        <dsp:cNvPr id="0" name=""/>
        <dsp:cNvSpPr/>
      </dsp:nvSpPr>
      <dsp:spPr>
        <a:xfrm>
          <a:off x="0" y="4524208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10784074"/>
                <a:satOff val="15856"/>
                <a:lumOff val="13575"/>
                <a:alphaOff val="0"/>
                <a:tint val="65000"/>
                <a:satMod val="270000"/>
              </a:schemeClr>
            </a:gs>
            <a:gs pos="25000">
              <a:schemeClr val="accent5">
                <a:hueOff val="-10784074"/>
                <a:satOff val="15856"/>
                <a:lumOff val="13575"/>
                <a:alphaOff val="0"/>
                <a:tint val="60000"/>
                <a:satMod val="300000"/>
              </a:schemeClr>
            </a:gs>
            <a:gs pos="100000">
              <a:schemeClr val="accent5">
                <a:hueOff val="-10784074"/>
                <a:satOff val="15856"/>
                <a:lumOff val="1357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Ученик 7. Движение – это красота, молодость, сила!</a:t>
          </a:r>
          <a:endParaRPr lang="ru-RU" sz="1000" b="1" kern="1200"/>
        </a:p>
      </dsp:txBody>
      <dsp:txXfrm>
        <a:off x="19392" y="4543600"/>
        <a:ext cx="4533216" cy="358467"/>
      </dsp:txXfrm>
    </dsp:sp>
    <dsp:sp modelId="{2A73629B-4CE8-4C38-8F02-57C973CE3953}">
      <dsp:nvSpPr>
        <dsp:cNvPr id="0" name=""/>
        <dsp:cNvSpPr/>
      </dsp:nvSpPr>
      <dsp:spPr>
        <a:xfrm>
          <a:off x="0" y="4950260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11862481"/>
                <a:satOff val="17442"/>
                <a:lumOff val="14932"/>
                <a:alphaOff val="0"/>
                <a:tint val="65000"/>
                <a:satMod val="270000"/>
              </a:schemeClr>
            </a:gs>
            <a:gs pos="25000">
              <a:schemeClr val="accent5">
                <a:hueOff val="-11862481"/>
                <a:satOff val="17442"/>
                <a:lumOff val="14932"/>
                <a:alphaOff val="0"/>
                <a:tint val="60000"/>
                <a:satMod val="300000"/>
              </a:schemeClr>
            </a:gs>
            <a:gs pos="100000">
              <a:schemeClr val="accent5">
                <a:hueOff val="-11862481"/>
                <a:satOff val="17442"/>
                <a:lumOff val="1493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Ученик 8. Не лежи, не сиди – прыгай, бегай и ходи.</a:t>
          </a:r>
          <a:endParaRPr lang="ru-RU" sz="1000" b="1" kern="1200" dirty="0"/>
        </a:p>
      </dsp:txBody>
      <dsp:txXfrm>
        <a:off x="19392" y="4969652"/>
        <a:ext cx="4533216" cy="358467"/>
      </dsp:txXfrm>
    </dsp:sp>
    <dsp:sp modelId="{D24D92D3-95F0-437E-8D50-E8C15364DD9A}">
      <dsp:nvSpPr>
        <dsp:cNvPr id="0" name=""/>
        <dsp:cNvSpPr/>
      </dsp:nvSpPr>
      <dsp:spPr>
        <a:xfrm>
          <a:off x="0" y="5376311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12940889"/>
                <a:satOff val="19027"/>
                <a:lumOff val="16290"/>
                <a:alphaOff val="0"/>
                <a:tint val="65000"/>
                <a:satMod val="270000"/>
              </a:schemeClr>
            </a:gs>
            <a:gs pos="25000">
              <a:schemeClr val="accent5">
                <a:hueOff val="-12940889"/>
                <a:satOff val="19027"/>
                <a:lumOff val="16290"/>
                <a:alphaOff val="0"/>
                <a:tint val="60000"/>
                <a:satMod val="300000"/>
              </a:schemeClr>
            </a:gs>
            <a:gs pos="100000">
              <a:schemeClr val="accent5">
                <a:hueOff val="-12940889"/>
                <a:satOff val="19027"/>
                <a:lumOff val="1629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Ученик 9. Будешь ты тогда толковым…</a:t>
          </a:r>
          <a:endParaRPr lang="ru-RU" sz="1000" b="1" kern="1200"/>
        </a:p>
      </dsp:txBody>
      <dsp:txXfrm>
        <a:off x="19392" y="5395703"/>
        <a:ext cx="4533216" cy="358467"/>
      </dsp:txXfrm>
    </dsp:sp>
    <dsp:sp modelId="{C7E37547-D324-4429-AC33-470E5A183586}">
      <dsp:nvSpPr>
        <dsp:cNvPr id="0" name=""/>
        <dsp:cNvSpPr/>
      </dsp:nvSpPr>
      <dsp:spPr>
        <a:xfrm>
          <a:off x="0" y="5802363"/>
          <a:ext cx="4572000" cy="397251"/>
        </a:xfrm>
        <a:prstGeom prst="roundRect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65000"/>
                <a:satMod val="270000"/>
              </a:schemeClr>
            </a:gs>
            <a:gs pos="25000">
              <a:schemeClr val="accent5">
                <a:hueOff val="-14019296"/>
                <a:satOff val="20613"/>
                <a:lumOff val="17647"/>
                <a:alphaOff val="0"/>
                <a:tint val="60000"/>
                <a:satMod val="30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Вместе. И красивым, и здоровым!</a:t>
          </a:r>
          <a:endParaRPr lang="ru-RU" sz="1000" b="1" kern="1200"/>
        </a:p>
      </dsp:txBody>
      <dsp:txXfrm>
        <a:off x="19392" y="5821755"/>
        <a:ext cx="4533216" cy="35846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6D82-1AFD-4DCB-8234-B050DD321E9B}">
      <dsp:nvSpPr>
        <dsp:cNvPr id="0" name=""/>
        <dsp:cNvSpPr/>
      </dsp:nvSpPr>
      <dsp:spPr>
        <a:xfrm>
          <a:off x="0" y="0"/>
          <a:ext cx="4194365" cy="7294305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shade val="5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53C28F-5414-4244-9E40-2C33E2BA5569}">
      <dsp:nvSpPr>
        <dsp:cNvPr id="0" name=""/>
        <dsp:cNvSpPr/>
      </dsp:nvSpPr>
      <dsp:spPr>
        <a:xfrm>
          <a:off x="2097182" y="731745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Ученик 1. </a:t>
          </a:r>
          <a:r>
            <a:rPr lang="ru-RU" sz="1100" kern="1200" dirty="0" smtClean="0"/>
            <a:t>Убирайте комнату, чтоб она блестела.</a:t>
          </a:r>
          <a:endParaRPr lang="ru-RU" sz="1100" kern="1200" dirty="0"/>
        </a:p>
      </dsp:txBody>
      <dsp:txXfrm>
        <a:off x="2112065" y="746628"/>
        <a:ext cx="2696571" cy="275113"/>
      </dsp:txXfrm>
    </dsp:sp>
    <dsp:sp modelId="{F4929FA8-8E27-40FC-BEBD-BF5445BFACC0}">
      <dsp:nvSpPr>
        <dsp:cNvPr id="0" name=""/>
        <dsp:cNvSpPr/>
      </dsp:nvSpPr>
      <dsp:spPr>
        <a:xfrm>
          <a:off x="2097182" y="1074734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7495"/>
              <a:satOff val="-6510"/>
              <a:lumOff val="62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 чистой комнате – чистое тело.</a:t>
          </a:r>
          <a:endParaRPr lang="ru-RU" sz="1100" kern="1200"/>
        </a:p>
      </dsp:txBody>
      <dsp:txXfrm>
        <a:off x="2112065" y="1089617"/>
        <a:ext cx="2696571" cy="275113"/>
      </dsp:txXfrm>
    </dsp:sp>
    <dsp:sp modelId="{EC87827A-B945-4108-815B-36F5DF89C613}">
      <dsp:nvSpPr>
        <dsp:cNvPr id="0" name=""/>
        <dsp:cNvSpPr/>
      </dsp:nvSpPr>
      <dsp:spPr>
        <a:xfrm>
          <a:off x="2097182" y="1417723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34990"/>
              <a:satOff val="-13020"/>
              <a:lumOff val="125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Ученик 2.</a:t>
          </a:r>
          <a:r>
            <a:rPr lang="ru-RU" sz="1100" kern="1200" smtClean="0"/>
            <a:t> Воды не бойся, ежедневно мойся.</a:t>
          </a:r>
          <a:endParaRPr lang="ru-RU" sz="1100" kern="1200"/>
        </a:p>
      </dsp:txBody>
      <dsp:txXfrm>
        <a:off x="2112065" y="1432606"/>
        <a:ext cx="2696571" cy="275113"/>
      </dsp:txXfrm>
    </dsp:sp>
    <dsp:sp modelId="{8781E1FB-CAAB-4DD7-972D-E5BD804F1D16}">
      <dsp:nvSpPr>
        <dsp:cNvPr id="0" name=""/>
        <dsp:cNvSpPr/>
      </dsp:nvSpPr>
      <dsp:spPr>
        <a:xfrm>
          <a:off x="2097182" y="1760712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02485"/>
              <a:satOff val="-19530"/>
              <a:lumOff val="18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Ученик 3. </a:t>
          </a:r>
          <a:r>
            <a:rPr lang="ru-RU" sz="1100" kern="1200" smtClean="0"/>
            <a:t>Зубы чистить дважды, </a:t>
          </a:r>
          <a:endParaRPr lang="ru-RU" sz="1100" kern="1200"/>
        </a:p>
      </dsp:txBody>
      <dsp:txXfrm>
        <a:off x="2112065" y="1775595"/>
        <a:ext cx="2696571" cy="275113"/>
      </dsp:txXfrm>
    </dsp:sp>
    <dsp:sp modelId="{525B79A4-BA6A-4D9C-B38D-A2224FCC5C84}">
      <dsp:nvSpPr>
        <dsp:cNvPr id="0" name=""/>
        <dsp:cNvSpPr/>
      </dsp:nvSpPr>
      <dsp:spPr>
        <a:xfrm>
          <a:off x="2097182" y="2103701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9980"/>
              <a:satOff val="-26040"/>
              <a:lumOff val="250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Каждое утро и вечер каждый.</a:t>
          </a:r>
          <a:endParaRPr lang="ru-RU" sz="1100" kern="1200"/>
        </a:p>
      </dsp:txBody>
      <dsp:txXfrm>
        <a:off x="2112065" y="2118584"/>
        <a:ext cx="2696571" cy="275113"/>
      </dsp:txXfrm>
    </dsp:sp>
    <dsp:sp modelId="{0E6AF27B-29A0-4942-8092-86DAD65287FA}">
      <dsp:nvSpPr>
        <dsp:cNvPr id="0" name=""/>
        <dsp:cNvSpPr/>
      </dsp:nvSpPr>
      <dsp:spPr>
        <a:xfrm>
          <a:off x="2097182" y="2446690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37475"/>
              <a:satOff val="-32551"/>
              <a:lumOff val="312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Ученик 4. </a:t>
          </a:r>
          <a:r>
            <a:rPr lang="ru-RU" sz="1100" kern="1200" smtClean="0"/>
            <a:t>Ежедневно обувь и платье</a:t>
          </a:r>
          <a:endParaRPr lang="ru-RU" sz="1100" kern="1200"/>
        </a:p>
      </dsp:txBody>
      <dsp:txXfrm>
        <a:off x="2112065" y="2461573"/>
        <a:ext cx="2696571" cy="275113"/>
      </dsp:txXfrm>
    </dsp:sp>
    <dsp:sp modelId="{DC7A1B4C-4FDA-41D3-9BF4-D1FBA4A382D5}">
      <dsp:nvSpPr>
        <dsp:cNvPr id="0" name=""/>
        <dsp:cNvSpPr/>
      </dsp:nvSpPr>
      <dsp:spPr>
        <a:xfrm>
          <a:off x="2097182" y="2789679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04970"/>
              <a:satOff val="-39061"/>
              <a:lumOff val="375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чисть и очищай от грязи и пятен.</a:t>
          </a:r>
          <a:endParaRPr lang="ru-RU" sz="1100" kern="1200"/>
        </a:p>
      </dsp:txBody>
      <dsp:txXfrm>
        <a:off x="2112065" y="2804562"/>
        <a:ext cx="2696571" cy="275113"/>
      </dsp:txXfrm>
    </dsp:sp>
    <dsp:sp modelId="{4C06876A-623C-4E28-B71E-3F5BE051E377}">
      <dsp:nvSpPr>
        <dsp:cNvPr id="0" name=""/>
        <dsp:cNvSpPr/>
      </dsp:nvSpPr>
      <dsp:spPr>
        <a:xfrm>
          <a:off x="2097182" y="3132668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72465"/>
              <a:satOff val="-45571"/>
              <a:lumOff val="437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Ученик 5</a:t>
          </a:r>
          <a:r>
            <a:rPr lang="ru-RU" sz="1100" kern="1200" smtClean="0"/>
            <a:t>. Культурная привычка, приобрети её – </a:t>
          </a:r>
          <a:endParaRPr lang="ru-RU" sz="1100" kern="1200"/>
        </a:p>
      </dsp:txBody>
      <dsp:txXfrm>
        <a:off x="2112065" y="3147551"/>
        <a:ext cx="2696571" cy="275113"/>
      </dsp:txXfrm>
    </dsp:sp>
    <dsp:sp modelId="{5761DA11-4055-4126-8AF9-02837D829257}">
      <dsp:nvSpPr>
        <dsp:cNvPr id="0" name=""/>
        <dsp:cNvSpPr/>
      </dsp:nvSpPr>
      <dsp:spPr>
        <a:xfrm>
          <a:off x="2097182" y="3475657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539960"/>
              <a:satOff val="-52081"/>
              <a:lumOff val="50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Ходи ежедневно в баню и меняй бельё.</a:t>
          </a:r>
          <a:endParaRPr lang="ru-RU" sz="1100" kern="1200"/>
        </a:p>
      </dsp:txBody>
      <dsp:txXfrm>
        <a:off x="2112065" y="3490540"/>
        <a:ext cx="2696571" cy="275113"/>
      </dsp:txXfrm>
    </dsp:sp>
    <dsp:sp modelId="{FC3A307D-FED9-4F2A-BE8A-EC8DB2016B49}">
      <dsp:nvSpPr>
        <dsp:cNvPr id="0" name=""/>
        <dsp:cNvSpPr/>
      </dsp:nvSpPr>
      <dsp:spPr>
        <a:xfrm>
          <a:off x="2097182" y="3818647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539960"/>
              <a:satOff val="-52081"/>
              <a:lumOff val="50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Ученик 6. </a:t>
          </a:r>
          <a:r>
            <a:rPr lang="ru-RU" sz="1100" kern="1200" dirty="0" smtClean="0"/>
            <a:t>Товарищи мылом и водой</a:t>
          </a:r>
          <a:endParaRPr lang="ru-RU" sz="1100" kern="1200" dirty="0"/>
        </a:p>
      </dsp:txBody>
      <dsp:txXfrm>
        <a:off x="2112065" y="3833530"/>
        <a:ext cx="2696571" cy="275113"/>
      </dsp:txXfrm>
    </dsp:sp>
    <dsp:sp modelId="{AD786E06-F79C-43B9-BAF7-23CB7F77D3E9}">
      <dsp:nvSpPr>
        <dsp:cNvPr id="0" name=""/>
        <dsp:cNvSpPr/>
      </dsp:nvSpPr>
      <dsp:spPr>
        <a:xfrm>
          <a:off x="2097182" y="4161636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72465"/>
              <a:satOff val="-45571"/>
              <a:lumOff val="437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Мойте руки перед едой.</a:t>
          </a:r>
          <a:endParaRPr lang="ru-RU" sz="1100" kern="1200"/>
        </a:p>
      </dsp:txBody>
      <dsp:txXfrm>
        <a:off x="2112065" y="4176519"/>
        <a:ext cx="2696571" cy="275113"/>
      </dsp:txXfrm>
    </dsp:sp>
    <dsp:sp modelId="{F50609DC-0336-4024-8DAD-6FF65505514D}">
      <dsp:nvSpPr>
        <dsp:cNvPr id="0" name=""/>
        <dsp:cNvSpPr/>
      </dsp:nvSpPr>
      <dsp:spPr>
        <a:xfrm>
          <a:off x="2097182" y="4504625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04970"/>
              <a:satOff val="-39061"/>
              <a:lumOff val="375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Ученик 7</a:t>
          </a:r>
          <a:r>
            <a:rPr lang="ru-RU" sz="1100" kern="1200" smtClean="0"/>
            <a:t>. Болезнь и грязь проникают всюду.</a:t>
          </a:r>
          <a:endParaRPr lang="ru-RU" sz="1100" kern="1200"/>
        </a:p>
      </dsp:txBody>
      <dsp:txXfrm>
        <a:off x="2112065" y="4519508"/>
        <a:ext cx="2696571" cy="275113"/>
      </dsp:txXfrm>
    </dsp:sp>
    <dsp:sp modelId="{952BECA0-EBC6-4544-BC1C-BB1928FCD914}">
      <dsp:nvSpPr>
        <dsp:cNvPr id="0" name=""/>
        <dsp:cNvSpPr/>
      </dsp:nvSpPr>
      <dsp:spPr>
        <a:xfrm>
          <a:off x="2097182" y="4847614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37475"/>
              <a:satOff val="-32551"/>
              <a:lumOff val="312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Держи в чистоте свою посуду.</a:t>
          </a:r>
          <a:endParaRPr lang="ru-RU" sz="1100" kern="1200"/>
        </a:p>
      </dsp:txBody>
      <dsp:txXfrm>
        <a:off x="2112065" y="4862497"/>
        <a:ext cx="2696571" cy="275113"/>
      </dsp:txXfrm>
    </dsp:sp>
    <dsp:sp modelId="{E0FF997D-5DF6-46C2-BC2C-BAA9B53813A7}">
      <dsp:nvSpPr>
        <dsp:cNvPr id="0" name=""/>
        <dsp:cNvSpPr/>
      </dsp:nvSpPr>
      <dsp:spPr>
        <a:xfrm>
          <a:off x="2097182" y="5190603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9980"/>
              <a:satOff val="-26040"/>
              <a:lumOff val="250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Ученик 8. </a:t>
          </a:r>
          <a:r>
            <a:rPr lang="ru-RU" sz="1100" kern="1200" dirty="0" smtClean="0"/>
            <a:t>Во фруктах и овощах питательности масса.</a:t>
          </a:r>
          <a:endParaRPr lang="ru-RU" sz="1100" kern="1200" dirty="0"/>
        </a:p>
      </dsp:txBody>
      <dsp:txXfrm>
        <a:off x="2112065" y="5205486"/>
        <a:ext cx="2696571" cy="275113"/>
      </dsp:txXfrm>
    </dsp:sp>
    <dsp:sp modelId="{0AA92ECF-17F3-4F9A-A93D-690BD64AE7C9}">
      <dsp:nvSpPr>
        <dsp:cNvPr id="0" name=""/>
        <dsp:cNvSpPr/>
      </dsp:nvSpPr>
      <dsp:spPr>
        <a:xfrm>
          <a:off x="2097182" y="5533592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02485"/>
              <a:satOff val="-19530"/>
              <a:lumOff val="18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Ешьте больше зелени и меньше мяса.</a:t>
          </a:r>
          <a:endParaRPr lang="ru-RU" sz="1100" kern="1200"/>
        </a:p>
      </dsp:txBody>
      <dsp:txXfrm>
        <a:off x="2112065" y="5548475"/>
        <a:ext cx="2696571" cy="275113"/>
      </dsp:txXfrm>
    </dsp:sp>
    <dsp:sp modelId="{0E69B1B9-50E4-4D64-B919-08ADB9E78A7E}">
      <dsp:nvSpPr>
        <dsp:cNvPr id="0" name=""/>
        <dsp:cNvSpPr/>
      </dsp:nvSpPr>
      <dsp:spPr>
        <a:xfrm>
          <a:off x="2097182" y="5876581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34990"/>
              <a:satOff val="-13020"/>
              <a:lumOff val="125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Ученик 9.</a:t>
          </a:r>
          <a:r>
            <a:rPr lang="ru-RU" sz="1100" kern="1200" smtClean="0"/>
            <a:t> Лишних вещей не держи в жилище – </a:t>
          </a:r>
          <a:endParaRPr lang="ru-RU" sz="1100" kern="1200"/>
        </a:p>
      </dsp:txBody>
      <dsp:txXfrm>
        <a:off x="2112065" y="5891464"/>
        <a:ext cx="2696571" cy="275113"/>
      </dsp:txXfrm>
    </dsp:sp>
    <dsp:sp modelId="{4DCAEE4A-E243-4BA9-BEB9-769DB1042ADD}">
      <dsp:nvSpPr>
        <dsp:cNvPr id="0" name=""/>
        <dsp:cNvSpPr/>
      </dsp:nvSpPr>
      <dsp:spPr>
        <a:xfrm>
          <a:off x="2097182" y="6219570"/>
          <a:ext cx="2726337" cy="304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7495"/>
              <a:satOff val="-6510"/>
              <a:lumOff val="62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Станет сразу просторней и чище.</a:t>
          </a:r>
          <a:r>
            <a:rPr lang="ru-RU" sz="1100" b="1" u="sng" kern="1200" smtClean="0"/>
            <a:t/>
          </a:r>
          <a:br>
            <a:rPr lang="ru-RU" sz="1100" b="1" u="sng" kern="1200" smtClean="0"/>
          </a:br>
          <a:endParaRPr lang="ru-RU" sz="1100" kern="1200"/>
        </a:p>
      </dsp:txBody>
      <dsp:txXfrm>
        <a:off x="2112065" y="6234453"/>
        <a:ext cx="2696571" cy="27511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83439-5EAB-4B00-9417-56CDE3783B97}">
      <dsp:nvSpPr>
        <dsp:cNvPr id="0" name=""/>
        <dsp:cNvSpPr/>
      </dsp:nvSpPr>
      <dsp:spPr>
        <a:xfrm>
          <a:off x="530670" y="0"/>
          <a:ext cx="1953508" cy="19535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Гигиена тела. </a:t>
          </a:r>
          <a:endParaRPr lang="ru-RU" sz="2300" kern="1200"/>
        </a:p>
      </dsp:txBody>
      <dsp:txXfrm>
        <a:off x="816755" y="286085"/>
        <a:ext cx="1381338" cy="138133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2C14-F948-4071-BEFF-935D6E906188}">
      <dsp:nvSpPr>
        <dsp:cNvPr id="0" name=""/>
        <dsp:cNvSpPr/>
      </dsp:nvSpPr>
      <dsp:spPr>
        <a:xfrm>
          <a:off x="0" y="0"/>
          <a:ext cx="476672" cy="4766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BC926A-8AE9-4465-A530-1643F439BF86}">
      <dsp:nvSpPr>
        <dsp:cNvPr id="0" name=""/>
        <dsp:cNvSpPr/>
      </dsp:nvSpPr>
      <dsp:spPr>
        <a:xfrm>
          <a:off x="238336" y="0"/>
          <a:ext cx="3794112" cy="476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В. Маяковский.  «Сан плакат»</a:t>
          </a:r>
          <a:endParaRPr lang="ru-RU" sz="1600" u="none" kern="1200" dirty="0"/>
        </a:p>
      </dsp:txBody>
      <dsp:txXfrm>
        <a:off x="238336" y="0"/>
        <a:ext cx="3794112" cy="47667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A077E-F026-4802-808C-4345C8DBD84B}">
      <dsp:nvSpPr>
        <dsp:cNvPr id="0" name=""/>
        <dsp:cNvSpPr/>
      </dsp:nvSpPr>
      <dsp:spPr>
        <a:xfrm>
          <a:off x="-111381" y="0"/>
          <a:ext cx="3888058" cy="568478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4003D-6EE5-459C-9E73-3FBB7E60005E}">
      <dsp:nvSpPr>
        <dsp:cNvPr id="0" name=""/>
        <dsp:cNvSpPr/>
      </dsp:nvSpPr>
      <dsp:spPr>
        <a:xfrm>
          <a:off x="0" y="720080"/>
          <a:ext cx="5969771" cy="4390832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Стрессы вредят нашему психическому здоровью. Как можно снять стресс? Для этого существует много способов: пение, общение с домашними животными, уход за растениями, прогулка. </a:t>
          </a:r>
          <a:r>
            <a:rPr lang="ru-RU" sz="2000" kern="1200" dirty="0" smtClean="0">
              <a:solidFill>
                <a:srgbClr val="0070C0"/>
              </a:solidFill>
            </a:rPr>
            <a:t>А есть еще один способ быстрого снятия стресса – сильно потереть ладони. А самое хорошее средство уберечься от стресса – улыбка, хорошее настроение. </a:t>
          </a:r>
          <a:r>
            <a:rPr lang="ru-RU" sz="2000" kern="1200" dirty="0" smtClean="0"/>
            <a:t>Старайтесь заменять отрицательное эмоциональное состояние положительным при помощи волевого усилия, самоконтроля, тренировки. </a:t>
          </a:r>
          <a:br>
            <a:rPr lang="ru-RU" sz="2000" kern="1200" dirty="0" smtClean="0"/>
          </a:br>
          <a:endParaRPr lang="ru-RU" sz="2000" kern="1200" dirty="0"/>
        </a:p>
      </dsp:txBody>
      <dsp:txXfrm>
        <a:off x="214343" y="934423"/>
        <a:ext cx="5541085" cy="39621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772F4-7B1A-4328-A817-24EFC571E77A}">
      <dsp:nvSpPr>
        <dsp:cNvPr id="0" name=""/>
        <dsp:cNvSpPr/>
      </dsp:nvSpPr>
      <dsp:spPr>
        <a:xfrm>
          <a:off x="72023" y="72004"/>
          <a:ext cx="8467216" cy="18002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Однажды Сократа спросили: «Что является для человека наиболее ценным и важным в жизни – богатство или слава?» Великий мудрец ответил: «Ни богатство, ни слава не делают еще человека счастливым. Здоровый нищий счастливее больного короля!» </a:t>
          </a:r>
          <a:endParaRPr lang="ru-RU" sz="2100" kern="1200" dirty="0"/>
        </a:p>
      </dsp:txBody>
      <dsp:txXfrm>
        <a:off x="124749" y="124730"/>
        <a:ext cx="8361764" cy="1694755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F038-C62A-4A3A-99F7-EA1921310EFF}">
      <dsp:nvSpPr>
        <dsp:cNvPr id="0" name=""/>
        <dsp:cNvSpPr/>
      </dsp:nvSpPr>
      <dsp:spPr>
        <a:xfrm>
          <a:off x="0" y="10531"/>
          <a:ext cx="7978848" cy="59962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«Любите  ли  вы  смеяться?»</a:t>
          </a:r>
          <a:endParaRPr lang="ru-RU" sz="2500" kern="1200"/>
        </a:p>
      </dsp:txBody>
      <dsp:txXfrm>
        <a:off x="29271" y="39802"/>
        <a:ext cx="7920306" cy="541083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02B73-28CB-465A-A722-FC1AB95D04B4}">
      <dsp:nvSpPr>
        <dsp:cNvPr id="0" name=""/>
        <dsp:cNvSpPr/>
      </dsp:nvSpPr>
      <dsp:spPr>
        <a:xfrm>
          <a:off x="0" y="347992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D5E71-4791-4DB0-BD43-C2E80A5FFD7F}">
      <dsp:nvSpPr>
        <dsp:cNvPr id="0" name=""/>
        <dsp:cNvSpPr/>
      </dsp:nvSpPr>
      <dsp:spPr>
        <a:xfrm>
          <a:off x="216025" y="0"/>
          <a:ext cx="7835792" cy="6789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Следуй  советам психологов</a:t>
          </a:r>
          <a:endParaRPr lang="ru-RU" sz="3200" kern="1200" dirty="0">
            <a:solidFill>
              <a:srgbClr val="FFFF00"/>
            </a:solidFill>
          </a:endParaRPr>
        </a:p>
      </dsp:txBody>
      <dsp:txXfrm>
        <a:off x="249169" y="33144"/>
        <a:ext cx="7769504" cy="61267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0C3E0-B7E9-45AF-8E51-4510449012A0}">
      <dsp:nvSpPr>
        <dsp:cNvPr id="0" name=""/>
        <dsp:cNvSpPr/>
      </dsp:nvSpPr>
      <dsp:spPr>
        <a:xfrm>
          <a:off x="2664299" y="1924975"/>
          <a:ext cx="3149088" cy="246751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2CF2C3E-3E82-4995-816B-F0D0010DA6F9}">
      <dsp:nvSpPr>
        <dsp:cNvPr id="0" name=""/>
        <dsp:cNvSpPr/>
      </dsp:nvSpPr>
      <dsp:spPr>
        <a:xfrm>
          <a:off x="5961849" y="3206331"/>
          <a:ext cx="1956159" cy="10656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«Прежде чем нагрубить– сосчитай до десяти» </a:t>
          </a:r>
          <a:endParaRPr lang="ru-RU" sz="1600" kern="1200" dirty="0"/>
        </a:p>
      </dsp:txBody>
      <dsp:txXfrm>
        <a:off x="5961849" y="3206331"/>
        <a:ext cx="1956159" cy="1065612"/>
      </dsp:txXfrm>
    </dsp:sp>
    <dsp:sp modelId="{36A9698E-C2C6-4C39-8450-7CD30084B793}">
      <dsp:nvSpPr>
        <dsp:cNvPr id="0" name=""/>
        <dsp:cNvSpPr/>
      </dsp:nvSpPr>
      <dsp:spPr>
        <a:xfrm>
          <a:off x="2448274" y="288028"/>
          <a:ext cx="3168228" cy="1946770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105170"/>
                <a:satOff val="-558"/>
                <a:lumOff val="10980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alpha val="50000"/>
                <a:hueOff val="-105170"/>
                <a:satOff val="-558"/>
                <a:lumOff val="10980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alpha val="50000"/>
                <a:hueOff val="-105170"/>
                <a:satOff val="-558"/>
                <a:lumOff val="1098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BD2DBB8-4C94-468E-BA1F-7FBA070D5BC6}">
      <dsp:nvSpPr>
        <dsp:cNvPr id="0" name=""/>
        <dsp:cNvSpPr/>
      </dsp:nvSpPr>
      <dsp:spPr>
        <a:xfrm>
          <a:off x="3240363" y="720083"/>
          <a:ext cx="1853787" cy="11670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Воздержаться от криков и споров по мелочам</a:t>
          </a:r>
          <a:endParaRPr lang="ru-RU" sz="1600" b="1" kern="1200" dirty="0"/>
        </a:p>
      </dsp:txBody>
      <dsp:txXfrm>
        <a:off x="3240363" y="720083"/>
        <a:ext cx="1853787" cy="1167099"/>
      </dsp:txXfrm>
    </dsp:sp>
    <dsp:sp modelId="{9D6AEF55-EB5D-403B-B1B0-905536060B0C}">
      <dsp:nvSpPr>
        <dsp:cNvPr id="0" name=""/>
        <dsp:cNvSpPr/>
      </dsp:nvSpPr>
      <dsp:spPr>
        <a:xfrm>
          <a:off x="5544486" y="2736534"/>
          <a:ext cx="2736433" cy="1968162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210339"/>
                <a:satOff val="-1116"/>
                <a:lumOff val="21961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alpha val="50000"/>
                <a:hueOff val="-210339"/>
                <a:satOff val="-1116"/>
                <a:lumOff val="21961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alpha val="50000"/>
                <a:hueOff val="-210339"/>
                <a:satOff val="-1116"/>
                <a:lumOff val="2196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FCEE6A9-E46B-47BE-8CE8-AFC75C3714FC}">
      <dsp:nvSpPr>
        <dsp:cNvPr id="0" name=""/>
        <dsp:cNvSpPr/>
      </dsp:nvSpPr>
      <dsp:spPr>
        <a:xfrm>
          <a:off x="312602" y="3053657"/>
          <a:ext cx="1853787" cy="13041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«Не позволяй твоему  языку </a:t>
          </a:r>
          <a:br>
            <a:rPr lang="ru-RU" sz="1600" b="1" kern="1200" dirty="0" smtClean="0"/>
          </a:br>
          <a:r>
            <a:rPr lang="ru-RU" sz="1600" b="1" kern="1200" dirty="0" smtClean="0"/>
            <a:t>опережать  твою   мысль»</a:t>
          </a:r>
          <a:endParaRPr lang="ru-RU" sz="1600" kern="1200" dirty="0"/>
        </a:p>
      </dsp:txBody>
      <dsp:txXfrm>
        <a:off x="312602" y="3053657"/>
        <a:ext cx="1853787" cy="1304106"/>
      </dsp:txXfrm>
    </dsp:sp>
    <dsp:sp modelId="{D8C611A7-2C11-427B-A584-1E5C46A9F784}">
      <dsp:nvSpPr>
        <dsp:cNvPr id="0" name=""/>
        <dsp:cNvSpPr/>
      </dsp:nvSpPr>
      <dsp:spPr>
        <a:xfrm>
          <a:off x="0" y="2760694"/>
          <a:ext cx="2933754" cy="1919822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315509"/>
                <a:satOff val="-1674"/>
                <a:lumOff val="32941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alpha val="50000"/>
                <a:hueOff val="-315509"/>
                <a:satOff val="-1674"/>
                <a:lumOff val="32941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alpha val="50000"/>
                <a:hueOff val="-315509"/>
                <a:satOff val="-1674"/>
                <a:lumOff val="3294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0D8191A7-BB75-40C2-9BDD-57FFAF610F4F}">
      <dsp:nvSpPr>
        <dsp:cNvPr id="0" name=""/>
        <dsp:cNvSpPr/>
      </dsp:nvSpPr>
      <dsp:spPr>
        <a:xfrm>
          <a:off x="3304268" y="4008732"/>
          <a:ext cx="1956159" cy="10656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304268" y="4008732"/>
        <a:ext cx="1956159" cy="1065612"/>
      </dsp:txXfrm>
    </dsp:sp>
    <dsp:sp modelId="{BB661B15-1B1E-456A-A525-960A63648EC3}">
      <dsp:nvSpPr>
        <dsp:cNvPr id="0" name=""/>
        <dsp:cNvSpPr/>
      </dsp:nvSpPr>
      <dsp:spPr>
        <a:xfrm>
          <a:off x="5256589" y="470800"/>
          <a:ext cx="3015553" cy="2049476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210339"/>
                <a:satOff val="-1116"/>
                <a:lumOff val="21961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alpha val="50000"/>
                <a:hueOff val="-210339"/>
                <a:satOff val="-1116"/>
                <a:lumOff val="21961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alpha val="50000"/>
                <a:hueOff val="-210339"/>
                <a:satOff val="-1116"/>
                <a:lumOff val="2196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3003D22B-99B3-47E0-B487-E2031B8099FE}">
      <dsp:nvSpPr>
        <dsp:cNvPr id="0" name=""/>
        <dsp:cNvSpPr/>
      </dsp:nvSpPr>
      <dsp:spPr>
        <a:xfrm>
          <a:off x="432040" y="864101"/>
          <a:ext cx="1853787" cy="13041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«Когда говоришь, что думаешь- </a:t>
          </a:r>
          <a:br>
            <a:rPr lang="ru-RU" sz="1600" b="1" kern="1200" dirty="0" smtClean="0"/>
          </a:br>
          <a:r>
            <a:rPr lang="ru-RU" sz="1600" b="1" kern="1200" dirty="0" smtClean="0"/>
            <a:t>думай, что говоришь»</a:t>
          </a:r>
          <a:endParaRPr lang="ru-RU" sz="1600" kern="1200" dirty="0"/>
        </a:p>
      </dsp:txBody>
      <dsp:txXfrm>
        <a:off x="432040" y="864101"/>
        <a:ext cx="1853787" cy="1304106"/>
      </dsp:txXfrm>
    </dsp:sp>
    <dsp:sp modelId="{6A4F66AE-DC46-450A-A1AC-0A3621543910}">
      <dsp:nvSpPr>
        <dsp:cNvPr id="0" name=""/>
        <dsp:cNvSpPr/>
      </dsp:nvSpPr>
      <dsp:spPr>
        <a:xfrm>
          <a:off x="0" y="513205"/>
          <a:ext cx="2998214" cy="2151087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-105170"/>
                <a:satOff val="-558"/>
                <a:lumOff val="10980"/>
                <a:alphaOff val="0"/>
                <a:shade val="45000"/>
                <a:satMod val="155000"/>
              </a:schemeClr>
            </a:gs>
            <a:gs pos="60000">
              <a:schemeClr val="accent6">
                <a:shade val="80000"/>
                <a:alpha val="50000"/>
                <a:hueOff val="-105170"/>
                <a:satOff val="-558"/>
                <a:lumOff val="10980"/>
                <a:alphaOff val="0"/>
                <a:shade val="95000"/>
                <a:satMod val="150000"/>
              </a:schemeClr>
            </a:gs>
            <a:gs pos="100000">
              <a:schemeClr val="accent6">
                <a:shade val="80000"/>
                <a:alpha val="50000"/>
                <a:hueOff val="-105170"/>
                <a:satOff val="-558"/>
                <a:lumOff val="1098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FB327AB-42AB-45F4-8B86-1A94794943FF}">
      <dsp:nvSpPr>
        <dsp:cNvPr id="0" name=""/>
        <dsp:cNvSpPr/>
      </dsp:nvSpPr>
      <dsp:spPr>
        <a:xfrm>
          <a:off x="5688640" y="576063"/>
          <a:ext cx="2421343" cy="20675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Можно ведь громко заявить:</a:t>
          </a:r>
          <a:br>
            <a:rPr lang="ru-RU" sz="1600" b="1" kern="1200" dirty="0" smtClean="0"/>
          </a:br>
          <a:r>
            <a:rPr lang="ru-RU" sz="1600" b="1" kern="1200" dirty="0" smtClean="0"/>
            <a:t> “Я рассержен тем-то…”</a:t>
          </a:r>
          <a:endParaRPr lang="ru-RU" sz="1600" b="1" kern="1200" dirty="0"/>
        </a:p>
      </dsp:txBody>
      <dsp:txXfrm>
        <a:off x="5688640" y="576063"/>
        <a:ext cx="2421343" cy="2067530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46B8B-49D2-49DE-9787-FFCF995F626A}">
      <dsp:nvSpPr>
        <dsp:cNvPr id="0" name=""/>
        <dsp:cNvSpPr/>
      </dsp:nvSpPr>
      <dsp:spPr>
        <a:xfrm>
          <a:off x="0" y="173050"/>
          <a:ext cx="4883683" cy="253422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Человек, который соблюдает режим дня, гораздо больше успевает, меньше устает. Сколько часов в сутки должен спать человек?  </a:t>
          </a:r>
          <a:r>
            <a:rPr lang="ru-RU" sz="1900" b="1" i="1" kern="1200" smtClean="0"/>
            <a:t>(Взрослый человек – 8 часов, подросток – 9 – 10 часов, ребенок – 10 – 12 часов)</a:t>
          </a:r>
          <a:endParaRPr lang="ru-RU" sz="1900" b="1" kern="1200"/>
        </a:p>
      </dsp:txBody>
      <dsp:txXfrm>
        <a:off x="123710" y="296760"/>
        <a:ext cx="4636263" cy="2286800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66C31-89F4-46E4-B822-DF35C5D6EF4C}">
      <dsp:nvSpPr>
        <dsp:cNvPr id="0" name=""/>
        <dsp:cNvSpPr/>
      </dsp:nvSpPr>
      <dsp:spPr>
        <a:xfrm>
          <a:off x="175373" y="0"/>
          <a:ext cx="2313548" cy="23135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Мой совет касается режима дня. </a:t>
          </a:r>
          <a:endParaRPr lang="ru-RU" sz="2400" kern="1200"/>
        </a:p>
      </dsp:txBody>
      <dsp:txXfrm>
        <a:off x="514184" y="338811"/>
        <a:ext cx="1635926" cy="1635926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0521F-5FF0-4ED1-9EA8-86B7F068E4DB}">
      <dsp:nvSpPr>
        <dsp:cNvPr id="0" name=""/>
        <dsp:cNvSpPr/>
      </dsp:nvSpPr>
      <dsp:spPr>
        <a:xfrm>
          <a:off x="0" y="55716"/>
          <a:ext cx="836441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/>
            <a:t>Искоренение  вредных  привычек</a:t>
          </a:r>
          <a:endParaRPr lang="ru-RU" sz="3100" kern="1200"/>
        </a:p>
      </dsp:txBody>
      <dsp:txXfrm>
        <a:off x="36296" y="92012"/>
        <a:ext cx="8291821" cy="6709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17237-97BB-4506-AC72-23E68F2A4346}">
      <dsp:nvSpPr>
        <dsp:cNvPr id="0" name=""/>
        <dsp:cNvSpPr/>
      </dsp:nvSpPr>
      <dsp:spPr>
        <a:xfrm>
          <a:off x="0" y="0"/>
          <a:ext cx="4320480" cy="509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Алкоголь и курение человечество знает давно. Свое отношение к порокам народ выразил в пословицах. Думаю, что эта мудрость поможет современным молодым людям избежать этих пороков. Пьянство это прямой путь к разорению и нищете. Пьянство заглушает рассудок и совесть.  </a:t>
          </a:r>
          <a:r>
            <a:rPr lang="ru-RU" sz="1700" b="1" kern="1200" dirty="0" smtClean="0">
              <a:solidFill>
                <a:srgbClr val="C00000"/>
              </a:solidFill>
            </a:rPr>
            <a:t>Пьяница теряет здоровье, друзей, работу, уважение окружающих, любовь ближних. А вот о курении народ очень мудро и точно заметил: «Курить – здоровью вредить».</a:t>
          </a:r>
          <a:br>
            <a:rPr lang="ru-RU" sz="1700" b="1" kern="1200" dirty="0" smtClean="0">
              <a:solidFill>
                <a:srgbClr val="C00000"/>
              </a:solidFill>
            </a:rPr>
          </a:br>
          <a:endParaRPr lang="ru-RU" sz="1700" b="1" kern="1200" dirty="0">
            <a:solidFill>
              <a:srgbClr val="C00000"/>
            </a:solidFill>
          </a:endParaRPr>
        </a:p>
      </dsp:txBody>
      <dsp:txXfrm>
        <a:off x="210908" y="210908"/>
        <a:ext cx="3898664" cy="4670024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DECB-06B9-44A9-86CE-718EA1C17A81}">
      <dsp:nvSpPr>
        <dsp:cNvPr id="0" name=""/>
        <dsp:cNvSpPr/>
      </dsp:nvSpPr>
      <dsp:spPr>
        <a:xfrm>
          <a:off x="0" y="123936"/>
          <a:ext cx="8363272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« Алкоголь – вполне надежное средство, когда требуется поубавить ума »</a:t>
          </a:r>
          <a:endParaRPr lang="ru-RU" sz="2600" kern="1200" dirty="0"/>
        </a:p>
      </dsp:txBody>
      <dsp:txXfrm>
        <a:off x="50489" y="174425"/>
        <a:ext cx="8262294" cy="933302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DCC00-10FE-45D5-97AC-AE84BD9DF5C5}">
      <dsp:nvSpPr>
        <dsp:cNvPr id="0" name=""/>
        <dsp:cNvSpPr/>
      </dsp:nvSpPr>
      <dsp:spPr>
        <a:xfrm>
          <a:off x="381811" y="72007"/>
          <a:ext cx="2520287" cy="55239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( В. Данилевский )</a:t>
          </a:r>
          <a:endParaRPr lang="ru-RU" sz="1800" kern="1200"/>
        </a:p>
      </dsp:txBody>
      <dsp:txXfrm>
        <a:off x="408777" y="98973"/>
        <a:ext cx="2466355" cy="498462"/>
      </dsp:txXfrm>
    </dsp:sp>
    <dsp:sp modelId="{D36642D7-EFA8-498B-89E0-281AD763F9B6}">
      <dsp:nvSpPr>
        <dsp:cNvPr id="0" name=""/>
        <dsp:cNvSpPr/>
      </dsp:nvSpPr>
      <dsp:spPr>
        <a:xfrm>
          <a:off x="219388" y="679501"/>
          <a:ext cx="2801583" cy="413889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533469"/>
                <a:satOff val="-50782"/>
                <a:lumOff val="37794"/>
                <a:alphaOff val="0"/>
                <a:tint val="65000"/>
                <a:satMod val="270000"/>
              </a:schemeClr>
            </a:gs>
            <a:gs pos="25000">
              <a:schemeClr val="accent3">
                <a:shade val="80000"/>
                <a:hueOff val="533469"/>
                <a:satOff val="-50782"/>
                <a:lumOff val="37794"/>
                <a:alphaOff val="0"/>
                <a:tint val="60000"/>
                <a:satMod val="300000"/>
              </a:schemeClr>
            </a:gs>
            <a:gs pos="100000">
              <a:schemeClr val="accent3">
                <a:shade val="80000"/>
                <a:hueOff val="533469"/>
                <a:satOff val="-50782"/>
                <a:lumOff val="37794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…Алкоголь, в какие бы одежды он ни рядился – водка, коньяк, вино, пиво, - это есть яд, губительно действующий на центральную нервную систему, на головной мозг, и это надо знать всем…</a:t>
          </a:r>
          <a:endParaRPr lang="ru-RU" sz="1800" kern="1200" dirty="0"/>
        </a:p>
      </dsp:txBody>
      <dsp:txXfrm>
        <a:off x="356150" y="816263"/>
        <a:ext cx="2528059" cy="3865370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A774D-826E-4230-AD10-F6FA6A244813}">
      <dsp:nvSpPr>
        <dsp:cNvPr id="0" name=""/>
        <dsp:cNvSpPr/>
      </dsp:nvSpPr>
      <dsp:spPr>
        <a:xfrm>
          <a:off x="288029" y="0"/>
          <a:ext cx="3491885" cy="16029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</a:rPr>
            <a:t>Очень много зависит и от нас! 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799404" y="234748"/>
        <a:ext cx="2469135" cy="11334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81B29-E4D7-4889-B75F-9F640AF26F4B}">
      <dsp:nvSpPr>
        <dsp:cNvPr id="0" name=""/>
        <dsp:cNvSpPr/>
      </dsp:nvSpPr>
      <dsp:spPr>
        <a:xfrm>
          <a:off x="0" y="9125"/>
          <a:ext cx="8280920" cy="37674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Здоровье – бесценное достояние не только каждого человека, но и всего общества. Здоровый человек живет полноценной жизнью и приносит пользу обществу. Хорошее здоровье, разумно сохраняемое и укрепляемое самим человеком, обеспечивает ему долгую и активную жизнь. Здоровье закладывается в детстве, любое отклонение в развитии организма, любая болезнь сказывается в дальнейшем на состоянии здоровья взрослого человека. </a:t>
          </a:r>
          <a:endParaRPr lang="ru-RU" sz="2300" kern="1200" dirty="0"/>
        </a:p>
      </dsp:txBody>
      <dsp:txXfrm>
        <a:off x="183909" y="193034"/>
        <a:ext cx="7913102" cy="3399582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C0320-4886-449B-9F8D-07A5B81CAFFE}">
      <dsp:nvSpPr>
        <dsp:cNvPr id="0" name=""/>
        <dsp:cNvSpPr/>
      </dsp:nvSpPr>
      <dsp:spPr>
        <a:xfrm>
          <a:off x="0" y="588272"/>
          <a:ext cx="4032448" cy="4596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/>
            <a:t>Вывод.</a:t>
          </a:r>
          <a:r>
            <a:rPr lang="ru-RU" sz="2200" b="1" kern="1200" dirty="0" smtClean="0"/>
            <a:t> </a:t>
          </a:r>
          <a:r>
            <a:rPr lang="ru-RU" sz="2200" kern="1200" dirty="0" smtClean="0"/>
            <a:t>Чтобы быть здоровыми, чтобы жить долго и счастливо, нужно вести здоровый образ жизни. </a:t>
          </a:r>
          <a:r>
            <a:rPr lang="ru-RU" sz="2200" b="1" kern="1200" dirty="0" smtClean="0"/>
            <a:t>Правильное питание, режим дня, занятия спортом, закаливание, гигиена, отказ от вредных привычек</a:t>
          </a:r>
          <a:r>
            <a:rPr lang="ru-RU" sz="2200" kern="1200" dirty="0" smtClean="0"/>
            <a:t>.</a:t>
          </a:r>
          <a:r>
            <a:rPr lang="ru-RU" sz="2200" b="1" kern="1200" dirty="0" smtClean="0"/>
            <a:t> </a:t>
          </a:r>
          <a:endParaRPr lang="ru-RU" sz="2200" kern="1200" dirty="0"/>
        </a:p>
      </dsp:txBody>
      <dsp:txXfrm>
        <a:off x="196848" y="785120"/>
        <a:ext cx="3638752" cy="4202607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64E77-24AC-4210-81F3-531E00E119D1}">
      <dsp:nvSpPr>
        <dsp:cNvPr id="0" name=""/>
        <dsp:cNvSpPr/>
      </dsp:nvSpPr>
      <dsp:spPr>
        <a:xfrm>
          <a:off x="0" y="9922"/>
          <a:ext cx="8569325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smtClean="0"/>
            <a:t>Мы за здоровый образ жизни!</a:t>
          </a:r>
          <a:endParaRPr lang="ru-RU" sz="2300" kern="1200"/>
        </a:p>
      </dsp:txBody>
      <dsp:txXfrm>
        <a:off x="26930" y="36852"/>
        <a:ext cx="8515465" cy="497795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494A1-9580-478A-B25D-FBC08352A37A}">
      <dsp:nvSpPr>
        <dsp:cNvPr id="0" name=""/>
        <dsp:cNvSpPr/>
      </dsp:nvSpPr>
      <dsp:spPr>
        <a:xfrm>
          <a:off x="0" y="0"/>
          <a:ext cx="8642350" cy="91143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Заповеди здоровья</a:t>
          </a:r>
          <a:endParaRPr lang="ru-RU" sz="3800" kern="1200" dirty="0"/>
        </a:p>
      </dsp:txBody>
      <dsp:txXfrm>
        <a:off x="44492" y="44492"/>
        <a:ext cx="8553366" cy="822446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13CC0-5C9E-4185-BB10-78CD30FDEBE9}">
      <dsp:nvSpPr>
        <dsp:cNvPr id="0" name=""/>
        <dsp:cNvSpPr/>
      </dsp:nvSpPr>
      <dsp:spPr>
        <a:xfrm>
          <a:off x="3186289" y="1732212"/>
          <a:ext cx="2124192" cy="21241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511ABF-4E0B-4CA0-B39E-430E184AAE87}">
      <dsp:nvSpPr>
        <dsp:cNvPr id="0" name=""/>
        <dsp:cNvSpPr/>
      </dsp:nvSpPr>
      <dsp:spPr>
        <a:xfrm>
          <a:off x="3881363" y="197137"/>
          <a:ext cx="2464063" cy="14262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Ты должен почитать свое тело как величайшее проявление жизни.</a:t>
          </a:r>
          <a:endParaRPr lang="ru-RU" sz="1300" kern="1200" dirty="0"/>
        </a:p>
      </dsp:txBody>
      <dsp:txXfrm>
        <a:off x="3881363" y="197137"/>
        <a:ext cx="2464063" cy="1426243"/>
      </dsp:txXfrm>
    </dsp:sp>
    <dsp:sp modelId="{6C086FBB-F12F-40CC-9186-7D14304263DD}">
      <dsp:nvSpPr>
        <dsp:cNvPr id="0" name=""/>
        <dsp:cNvSpPr/>
      </dsp:nvSpPr>
      <dsp:spPr>
        <a:xfrm>
          <a:off x="3994332" y="2319096"/>
          <a:ext cx="2124192" cy="21241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504824"/>
                <a:satOff val="5153"/>
                <a:lumOff val="4412"/>
                <a:alphaOff val="0"/>
                <a:shade val="45000"/>
                <a:satMod val="155000"/>
              </a:schemeClr>
            </a:gs>
            <a:gs pos="60000">
              <a:schemeClr val="accent5">
                <a:alpha val="50000"/>
                <a:hueOff val="-3504824"/>
                <a:satOff val="5153"/>
                <a:lumOff val="4412"/>
                <a:alphaOff val="0"/>
                <a:shade val="95000"/>
                <a:satMod val="150000"/>
              </a:schemeClr>
            </a:gs>
            <a:gs pos="100000">
              <a:schemeClr val="accent5">
                <a:alpha val="50000"/>
                <a:hueOff val="-3504824"/>
                <a:satOff val="5153"/>
                <a:lumOff val="4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7DD842-5F95-4E17-B481-15777C49325D}">
      <dsp:nvSpPr>
        <dsp:cNvPr id="0" name=""/>
        <dsp:cNvSpPr/>
      </dsp:nvSpPr>
      <dsp:spPr>
        <a:xfrm>
          <a:off x="6287610" y="1883940"/>
          <a:ext cx="2209160" cy="15476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Ты должен отказаться от ненатуральной пищи и возбуждающих напитков.</a:t>
          </a:r>
          <a:endParaRPr lang="ru-RU" sz="1300" kern="1200"/>
        </a:p>
      </dsp:txBody>
      <dsp:txXfrm>
        <a:off x="6287610" y="1883940"/>
        <a:ext cx="2209160" cy="1547626"/>
      </dsp:txXfrm>
    </dsp:sp>
    <dsp:sp modelId="{A53BCDA3-0FBC-4AB6-8517-6B87EAAB856A}">
      <dsp:nvSpPr>
        <dsp:cNvPr id="0" name=""/>
        <dsp:cNvSpPr/>
      </dsp:nvSpPr>
      <dsp:spPr>
        <a:xfrm>
          <a:off x="3685899" y="3269520"/>
          <a:ext cx="2124192" cy="21241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009648"/>
                <a:satOff val="10306"/>
                <a:lumOff val="8824"/>
                <a:alphaOff val="0"/>
                <a:shade val="45000"/>
                <a:satMod val="155000"/>
              </a:schemeClr>
            </a:gs>
            <a:gs pos="60000">
              <a:schemeClr val="accent5">
                <a:alpha val="50000"/>
                <a:hueOff val="-7009648"/>
                <a:satOff val="10306"/>
                <a:lumOff val="8824"/>
                <a:alphaOff val="0"/>
                <a:shade val="95000"/>
                <a:satMod val="150000"/>
              </a:schemeClr>
            </a:gs>
            <a:gs pos="100000">
              <a:schemeClr val="accent5">
                <a:alpha val="50000"/>
                <a:hueOff val="-7009648"/>
                <a:satOff val="10306"/>
                <a:lumOff val="882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D69B4F-62C5-4987-9463-13286F346D36}">
      <dsp:nvSpPr>
        <dsp:cNvPr id="0" name=""/>
        <dsp:cNvSpPr/>
      </dsp:nvSpPr>
      <dsp:spPr>
        <a:xfrm>
          <a:off x="5947739" y="4524008"/>
          <a:ext cx="2209160" cy="15476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Ты должен питать свое тело только непереработанными живыми продуктами.</a:t>
          </a:r>
          <a:endParaRPr lang="ru-RU" sz="1300" kern="1200"/>
        </a:p>
      </dsp:txBody>
      <dsp:txXfrm>
        <a:off x="5947739" y="4524008"/>
        <a:ext cx="2209160" cy="1547626"/>
      </dsp:txXfrm>
    </dsp:sp>
    <dsp:sp modelId="{48D89E7A-9CF1-4EE7-8EE5-2C3D641B2B81}">
      <dsp:nvSpPr>
        <dsp:cNvPr id="0" name=""/>
        <dsp:cNvSpPr/>
      </dsp:nvSpPr>
      <dsp:spPr>
        <a:xfrm>
          <a:off x="2686678" y="3269520"/>
          <a:ext cx="2124192" cy="21241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0514473"/>
                <a:satOff val="15460"/>
                <a:lumOff val="13235"/>
                <a:alphaOff val="0"/>
                <a:shade val="45000"/>
                <a:satMod val="155000"/>
              </a:schemeClr>
            </a:gs>
            <a:gs pos="60000">
              <a:schemeClr val="accent5">
                <a:alpha val="50000"/>
                <a:hueOff val="-10514473"/>
                <a:satOff val="15460"/>
                <a:lumOff val="13235"/>
                <a:alphaOff val="0"/>
                <a:shade val="95000"/>
                <a:satMod val="150000"/>
              </a:schemeClr>
            </a:gs>
            <a:gs pos="100000">
              <a:schemeClr val="accent5">
                <a:alpha val="50000"/>
                <a:hueOff val="-10514473"/>
                <a:satOff val="15460"/>
                <a:lumOff val="1323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C711C1-136F-40D7-BD03-504A2350FADE}">
      <dsp:nvSpPr>
        <dsp:cNvPr id="0" name=""/>
        <dsp:cNvSpPr/>
      </dsp:nvSpPr>
      <dsp:spPr>
        <a:xfrm>
          <a:off x="339870" y="4524008"/>
          <a:ext cx="2209160" cy="15476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Ты должен восстанавливать свое тело путем разумного чередования активной физической деятельности и отдыхом.</a:t>
          </a:r>
          <a:endParaRPr lang="ru-RU" sz="1300" kern="1200" dirty="0"/>
        </a:p>
      </dsp:txBody>
      <dsp:txXfrm>
        <a:off x="339870" y="4524008"/>
        <a:ext cx="2209160" cy="1547626"/>
      </dsp:txXfrm>
    </dsp:sp>
    <dsp:sp modelId="{2B4DA693-7563-4C7C-8E33-799FB8689C1A}">
      <dsp:nvSpPr>
        <dsp:cNvPr id="0" name=""/>
        <dsp:cNvSpPr/>
      </dsp:nvSpPr>
      <dsp:spPr>
        <a:xfrm>
          <a:off x="2378246" y="2319096"/>
          <a:ext cx="2124192" cy="21241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019296"/>
                <a:satOff val="20613"/>
                <a:lumOff val="17647"/>
                <a:alphaOff val="0"/>
                <a:shade val="45000"/>
                <a:satMod val="155000"/>
              </a:schemeClr>
            </a:gs>
            <a:gs pos="60000">
              <a:schemeClr val="accent5">
                <a:alpha val="50000"/>
                <a:hueOff val="-14019296"/>
                <a:satOff val="20613"/>
                <a:lumOff val="17647"/>
                <a:alphaOff val="0"/>
                <a:shade val="95000"/>
                <a:satMod val="150000"/>
              </a:schemeClr>
            </a:gs>
            <a:gs pos="100000">
              <a:schemeClr val="accent5">
                <a:alpha val="50000"/>
                <a:hueOff val="-14019296"/>
                <a:satOff val="20613"/>
                <a:lumOff val="17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70CDB8-BE6F-406E-8216-F8314A669D51}">
      <dsp:nvSpPr>
        <dsp:cNvPr id="0" name=""/>
        <dsp:cNvSpPr/>
      </dsp:nvSpPr>
      <dsp:spPr>
        <a:xfrm>
          <a:off x="314694" y="1707247"/>
          <a:ext cx="2209160" cy="15476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Очищай свои клетки свежим воздухом, водой и солнцем.</a:t>
          </a:r>
          <a:endParaRPr lang="ru-RU" sz="1300" kern="1200" dirty="0"/>
        </a:p>
      </dsp:txBody>
      <dsp:txXfrm>
        <a:off x="314694" y="1707247"/>
        <a:ext cx="2209160" cy="1547626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FF7B6-CCDD-4696-91BD-C9D0688974B1}">
      <dsp:nvSpPr>
        <dsp:cNvPr id="0" name=""/>
        <dsp:cNvSpPr/>
      </dsp:nvSpPr>
      <dsp:spPr>
        <a:xfrm>
          <a:off x="0" y="0"/>
          <a:ext cx="8319868" cy="2457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Здоровье – неоценимое счастье в жизни каждого человека. Всем нам присуще желание быть здоровыми и крепкими, сохранить как можно дольше подвижность, бодрость, энергию и достичь долголетия. Надеюсь, что сегодняшнее мероприятие не прошло для вас даром,  вы многое поняли и  можете дружно сказать: </a:t>
          </a:r>
          <a:r>
            <a:rPr lang="ru-RU" sz="2100" b="1" u="sng" kern="1200" dirty="0" smtClean="0"/>
            <a:t>«Мы за  здоровый образ жизни».</a:t>
          </a:r>
          <a:endParaRPr lang="ru-RU" sz="2100" kern="1200" dirty="0"/>
        </a:p>
      </dsp:txBody>
      <dsp:txXfrm>
        <a:off x="119941" y="119941"/>
        <a:ext cx="8079986" cy="221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+Icon#1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chitecture+Icon#2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Accent+Icon#1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diagrams.loki3.com/VaryingWidthList+Icon#1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0962-8709-4B9D-97EA-0086CF3F843F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FD463-48BE-4322-8132-C4A1B97E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1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4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3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0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4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6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FD463-48BE-4322-8132-C4A1B97EC01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7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CC00E3-E311-4903-9F80-85DC8E67D1D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231E9E-C085-4873-BB3D-44A1D22FC19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A5417B-C8D1-4D57-9022-6391A1C9D7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diagramColors" Target="../diagrams/colors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QuickStyle" Target="../diagrams/quickStyl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5.xml"/><Relationship Id="rId11" Type="http://schemas.openxmlformats.org/officeDocument/2006/relationships/diagramLayout" Target="../diagrams/layout16.xml"/><Relationship Id="rId5" Type="http://schemas.openxmlformats.org/officeDocument/2006/relationships/diagramQuickStyle" Target="../diagrams/quickStyle15.xml"/><Relationship Id="rId10" Type="http://schemas.openxmlformats.org/officeDocument/2006/relationships/diagramData" Target="../diagrams/data16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7.emf"/><Relationship Id="rId14" Type="http://schemas.microsoft.com/office/2007/relationships/diagramDrawing" Target="../diagrams/drawin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18" Type="http://schemas.openxmlformats.org/officeDocument/2006/relationships/diagramLayout" Target="../diagrams/layout20.xml"/><Relationship Id="rId26" Type="http://schemas.microsoft.com/office/2007/relationships/diagramDrawing" Target="../diagrams/drawing21.xml"/><Relationship Id="rId3" Type="http://schemas.openxmlformats.org/officeDocument/2006/relationships/diagramLayout" Target="../diagrams/layout17.xml"/><Relationship Id="rId21" Type="http://schemas.microsoft.com/office/2007/relationships/diagramDrawing" Target="../diagrams/drawing20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openxmlformats.org/officeDocument/2006/relationships/diagramData" Target="../diagrams/data20.xml"/><Relationship Id="rId25" Type="http://schemas.openxmlformats.org/officeDocument/2006/relationships/diagramColors" Target="../diagrams/colors21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20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24" Type="http://schemas.openxmlformats.org/officeDocument/2006/relationships/diagramQuickStyle" Target="../diagrams/quickStyle21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23" Type="http://schemas.openxmlformats.org/officeDocument/2006/relationships/diagramLayout" Target="../diagrams/layout21.xml"/><Relationship Id="rId10" Type="http://schemas.openxmlformats.org/officeDocument/2006/relationships/diagramColors" Target="../diagrams/colors18.xml"/><Relationship Id="rId19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Relationship Id="rId22" Type="http://schemas.openxmlformats.org/officeDocument/2006/relationships/diagramData" Target="../diagrams/data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13" Type="http://schemas.microsoft.com/office/2007/relationships/diagramDrawing" Target="../diagrams/drawing39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8.xml"/><Relationship Id="rId12" Type="http://schemas.openxmlformats.org/officeDocument/2006/relationships/diagramColors" Target="../diagrams/colors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8.xml"/><Relationship Id="rId11" Type="http://schemas.openxmlformats.org/officeDocument/2006/relationships/diagramQuickStyle" Target="../diagrams/quickStyle39.xml"/><Relationship Id="rId5" Type="http://schemas.openxmlformats.org/officeDocument/2006/relationships/diagramLayout" Target="../diagrams/layout38.xml"/><Relationship Id="rId10" Type="http://schemas.openxmlformats.org/officeDocument/2006/relationships/diagramLayout" Target="../diagrams/layout39.xml"/><Relationship Id="rId4" Type="http://schemas.openxmlformats.org/officeDocument/2006/relationships/diagramData" Target="../diagrams/data38.xml"/><Relationship Id="rId9" Type="http://schemas.openxmlformats.org/officeDocument/2006/relationships/diagramData" Target="../diagrams/data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image" Target="../media/image13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12" Type="http://schemas.microsoft.com/office/2007/relationships/diagramDrawing" Target="../diagrams/drawing4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11" Type="http://schemas.openxmlformats.org/officeDocument/2006/relationships/diagramColors" Target="../diagrams/colors41.xml"/><Relationship Id="rId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41.xml"/><Relationship Id="rId4" Type="http://schemas.openxmlformats.org/officeDocument/2006/relationships/diagramLayout" Target="../diagrams/layout40.xml"/><Relationship Id="rId9" Type="http://schemas.openxmlformats.org/officeDocument/2006/relationships/diagramLayout" Target="../diagrams/layout4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3" Type="http://schemas.openxmlformats.org/officeDocument/2006/relationships/diagramLayout" Target="../diagrams/layout42.xml"/><Relationship Id="rId7" Type="http://schemas.openxmlformats.org/officeDocument/2006/relationships/image" Target="../media/image14.png"/><Relationship Id="rId12" Type="http://schemas.microsoft.com/office/2007/relationships/diagramDrawing" Target="../diagrams/drawing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openxmlformats.org/officeDocument/2006/relationships/diagramColors" Target="../diagrams/colors43.xml"/><Relationship Id="rId5" Type="http://schemas.openxmlformats.org/officeDocument/2006/relationships/diagramColors" Target="../diagrams/colors42.xml"/><Relationship Id="rId10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2.xml"/><Relationship Id="rId9" Type="http://schemas.openxmlformats.org/officeDocument/2006/relationships/diagramLayout" Target="../diagrams/layou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5.xml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12" Type="http://schemas.microsoft.com/office/2007/relationships/diagramDrawing" Target="../diagrams/drawing4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11" Type="http://schemas.openxmlformats.org/officeDocument/2006/relationships/diagramColors" Target="../diagrams/colors45.xml"/><Relationship Id="rId5" Type="http://schemas.openxmlformats.org/officeDocument/2006/relationships/diagramQuickStyle" Target="../diagrams/quickStyle44.xml"/><Relationship Id="rId10" Type="http://schemas.openxmlformats.org/officeDocument/2006/relationships/diagramQuickStyle" Target="../diagrams/quickStyle45.xml"/><Relationship Id="rId4" Type="http://schemas.openxmlformats.org/officeDocument/2006/relationships/diagramLayout" Target="../diagrams/layout44.xml"/><Relationship Id="rId9" Type="http://schemas.openxmlformats.org/officeDocument/2006/relationships/diagramLayout" Target="../diagrams/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1.xml"/><Relationship Id="rId3" Type="http://schemas.openxmlformats.org/officeDocument/2006/relationships/diagramLayout" Target="../diagrams/layout50.xml"/><Relationship Id="rId7" Type="http://schemas.openxmlformats.org/officeDocument/2006/relationships/image" Target="../media/image21.png"/><Relationship Id="rId12" Type="http://schemas.microsoft.com/office/2007/relationships/diagramDrawing" Target="../diagrams/drawing51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11" Type="http://schemas.openxmlformats.org/officeDocument/2006/relationships/diagramColors" Target="../diagrams/colors51.xml"/><Relationship Id="rId5" Type="http://schemas.openxmlformats.org/officeDocument/2006/relationships/diagramColors" Target="../diagrams/colors50.xml"/><Relationship Id="rId10" Type="http://schemas.openxmlformats.org/officeDocument/2006/relationships/diagramQuickStyle" Target="../diagrams/quickStyle51.xml"/><Relationship Id="rId4" Type="http://schemas.openxmlformats.org/officeDocument/2006/relationships/diagramQuickStyle" Target="../diagrams/quickStyle50.xml"/><Relationship Id="rId9" Type="http://schemas.openxmlformats.org/officeDocument/2006/relationships/diagramLayout" Target="../diagrams/layout5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diagramColors" Target="../diagrams/colors53.xml"/><Relationship Id="rId3" Type="http://schemas.openxmlformats.org/officeDocument/2006/relationships/diagramLayout" Target="../diagrams/layout52.xml"/><Relationship Id="rId7" Type="http://schemas.openxmlformats.org/officeDocument/2006/relationships/image" Target="../media/image22.jpeg"/><Relationship Id="rId12" Type="http://schemas.openxmlformats.org/officeDocument/2006/relationships/diagramQuickStyle" Target="../diagrams/quickStyle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2.xml"/><Relationship Id="rId11" Type="http://schemas.openxmlformats.org/officeDocument/2006/relationships/diagramLayout" Target="../diagrams/layout53.xml"/><Relationship Id="rId5" Type="http://schemas.openxmlformats.org/officeDocument/2006/relationships/diagramColors" Target="../diagrams/colors52.xml"/><Relationship Id="rId10" Type="http://schemas.openxmlformats.org/officeDocument/2006/relationships/diagramData" Target="../diagrams/data53.xml"/><Relationship Id="rId4" Type="http://schemas.openxmlformats.org/officeDocument/2006/relationships/diagramQuickStyle" Target="../diagrams/quickStyle52.xml"/><Relationship Id="rId9" Type="http://schemas.openxmlformats.org/officeDocument/2006/relationships/image" Target="../media/image18.jpeg"/><Relationship Id="rId14" Type="http://schemas.microsoft.com/office/2007/relationships/diagramDrawing" Target="../diagrams/drawing5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5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5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5.xml"/><Relationship Id="rId5" Type="http://schemas.openxmlformats.org/officeDocument/2006/relationships/image" Target="../media/image28.png"/><Relationship Id="rId10" Type="http://schemas.microsoft.com/office/2007/relationships/diagramDrawing" Target="../diagrams/drawing55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5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microsoft.com/office/2007/relationships/diagramDrawing" Target="../diagrams/drawing57.xml"/><Relationship Id="rId18" Type="http://schemas.microsoft.com/office/2007/relationships/diagramDrawing" Target="../diagrams/drawing58.xml"/><Relationship Id="rId3" Type="http://schemas.openxmlformats.org/officeDocument/2006/relationships/diagramLayout" Target="../diagrams/layout56.xml"/><Relationship Id="rId7" Type="http://schemas.openxmlformats.org/officeDocument/2006/relationships/image" Target="../media/image29.wmf"/><Relationship Id="rId12" Type="http://schemas.openxmlformats.org/officeDocument/2006/relationships/diagramColors" Target="../diagrams/colors57.xml"/><Relationship Id="rId17" Type="http://schemas.openxmlformats.org/officeDocument/2006/relationships/diagramColors" Target="../diagrams/colors58.xml"/><Relationship Id="rId2" Type="http://schemas.openxmlformats.org/officeDocument/2006/relationships/diagramData" Target="../diagrams/data56.xml"/><Relationship Id="rId16" Type="http://schemas.openxmlformats.org/officeDocument/2006/relationships/diagramQuickStyle" Target="../diagrams/quickStyle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11" Type="http://schemas.openxmlformats.org/officeDocument/2006/relationships/diagramQuickStyle" Target="../diagrams/quickStyle57.xml"/><Relationship Id="rId5" Type="http://schemas.openxmlformats.org/officeDocument/2006/relationships/diagramColors" Target="../diagrams/colors56.xml"/><Relationship Id="rId15" Type="http://schemas.openxmlformats.org/officeDocument/2006/relationships/diagramLayout" Target="../diagrams/layout58.xml"/><Relationship Id="rId10" Type="http://schemas.openxmlformats.org/officeDocument/2006/relationships/diagramLayout" Target="../diagrams/layout57.xml"/><Relationship Id="rId4" Type="http://schemas.openxmlformats.org/officeDocument/2006/relationships/diagramQuickStyle" Target="../diagrams/quickStyle56.xml"/><Relationship Id="rId9" Type="http://schemas.openxmlformats.org/officeDocument/2006/relationships/diagramData" Target="../diagrams/data57.xml"/><Relationship Id="rId14" Type="http://schemas.openxmlformats.org/officeDocument/2006/relationships/diagramData" Target="../diagrams/data5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0.xml"/><Relationship Id="rId13" Type="http://schemas.openxmlformats.org/officeDocument/2006/relationships/diagramData" Target="../diagrams/data61.xml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12" Type="http://schemas.microsoft.com/office/2007/relationships/diagramDrawing" Target="../diagrams/drawing60.xml"/><Relationship Id="rId17" Type="http://schemas.microsoft.com/office/2007/relationships/diagramDrawing" Target="../diagrams/drawing61.xml"/><Relationship Id="rId2" Type="http://schemas.openxmlformats.org/officeDocument/2006/relationships/image" Target="../media/image31.jpeg"/><Relationship Id="rId16" Type="http://schemas.openxmlformats.org/officeDocument/2006/relationships/diagramColors" Target="../diagrams/colors6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9.xml"/><Relationship Id="rId11" Type="http://schemas.openxmlformats.org/officeDocument/2006/relationships/diagramColors" Target="../diagrams/colors60.xml"/><Relationship Id="rId5" Type="http://schemas.openxmlformats.org/officeDocument/2006/relationships/diagramQuickStyle" Target="../diagrams/quickStyle59.xml"/><Relationship Id="rId15" Type="http://schemas.openxmlformats.org/officeDocument/2006/relationships/diagramQuickStyle" Target="../diagrams/quickStyle61.xml"/><Relationship Id="rId10" Type="http://schemas.openxmlformats.org/officeDocument/2006/relationships/diagramQuickStyle" Target="../diagrams/quickStyle60.xml"/><Relationship Id="rId4" Type="http://schemas.openxmlformats.org/officeDocument/2006/relationships/diagramLayout" Target="../diagrams/layout59.xml"/><Relationship Id="rId9" Type="http://schemas.openxmlformats.org/officeDocument/2006/relationships/diagramLayout" Target="../diagrams/layout60.xml"/><Relationship Id="rId14" Type="http://schemas.openxmlformats.org/officeDocument/2006/relationships/diagramLayout" Target="../diagrams/layout6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2.xml"/><Relationship Id="rId13" Type="http://schemas.microsoft.com/office/2007/relationships/diagramDrawing" Target="../diagrams/drawing63.xml"/><Relationship Id="rId18" Type="http://schemas.microsoft.com/office/2007/relationships/diagramDrawing" Target="../diagrams/drawing64.xml"/><Relationship Id="rId26" Type="http://schemas.openxmlformats.org/officeDocument/2006/relationships/diagramQuickStyle" Target="../diagrams/quickStyle66.xml"/><Relationship Id="rId3" Type="http://schemas.openxmlformats.org/officeDocument/2006/relationships/image" Target="../media/image33.jpeg"/><Relationship Id="rId21" Type="http://schemas.openxmlformats.org/officeDocument/2006/relationships/diagramQuickStyle" Target="../diagrams/quickStyle65.xml"/><Relationship Id="rId7" Type="http://schemas.openxmlformats.org/officeDocument/2006/relationships/diagramColors" Target="../diagrams/colors62.xml"/><Relationship Id="rId12" Type="http://schemas.openxmlformats.org/officeDocument/2006/relationships/diagramColors" Target="../diagrams/colors63.xml"/><Relationship Id="rId17" Type="http://schemas.openxmlformats.org/officeDocument/2006/relationships/diagramColors" Target="../diagrams/colors64.xml"/><Relationship Id="rId25" Type="http://schemas.openxmlformats.org/officeDocument/2006/relationships/diagramLayout" Target="../diagrams/layout66.xml"/><Relationship Id="rId2" Type="http://schemas.openxmlformats.org/officeDocument/2006/relationships/image" Target="../media/image32.jpeg"/><Relationship Id="rId16" Type="http://schemas.openxmlformats.org/officeDocument/2006/relationships/diagramQuickStyle" Target="../diagrams/quickStyle64.xml"/><Relationship Id="rId20" Type="http://schemas.openxmlformats.org/officeDocument/2006/relationships/diagramLayout" Target="../diagrams/layout6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2.xml"/><Relationship Id="rId11" Type="http://schemas.openxmlformats.org/officeDocument/2006/relationships/diagramQuickStyle" Target="../diagrams/quickStyle63.xml"/><Relationship Id="rId24" Type="http://schemas.openxmlformats.org/officeDocument/2006/relationships/diagramData" Target="../diagrams/data66.xml"/><Relationship Id="rId5" Type="http://schemas.openxmlformats.org/officeDocument/2006/relationships/diagramLayout" Target="../diagrams/layout62.xml"/><Relationship Id="rId15" Type="http://schemas.openxmlformats.org/officeDocument/2006/relationships/diagramLayout" Target="../diagrams/layout64.xml"/><Relationship Id="rId23" Type="http://schemas.microsoft.com/office/2007/relationships/diagramDrawing" Target="../diagrams/drawing65.xml"/><Relationship Id="rId28" Type="http://schemas.microsoft.com/office/2007/relationships/diagramDrawing" Target="../diagrams/drawing66.xml"/><Relationship Id="rId10" Type="http://schemas.openxmlformats.org/officeDocument/2006/relationships/diagramLayout" Target="../diagrams/layout63.xml"/><Relationship Id="rId19" Type="http://schemas.openxmlformats.org/officeDocument/2006/relationships/diagramData" Target="../diagrams/data65.xml"/><Relationship Id="rId4" Type="http://schemas.openxmlformats.org/officeDocument/2006/relationships/diagramData" Target="../diagrams/data62.xml"/><Relationship Id="rId9" Type="http://schemas.openxmlformats.org/officeDocument/2006/relationships/diagramData" Target="../diagrams/data63.xml"/><Relationship Id="rId14" Type="http://schemas.openxmlformats.org/officeDocument/2006/relationships/diagramData" Target="../diagrams/data64.xml"/><Relationship Id="rId22" Type="http://schemas.openxmlformats.org/officeDocument/2006/relationships/diagramColors" Target="../diagrams/colors65.xml"/><Relationship Id="rId27" Type="http://schemas.openxmlformats.org/officeDocument/2006/relationships/diagramColors" Target="../diagrams/colors6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7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7.xml"/><Relationship Id="rId5" Type="http://schemas.openxmlformats.org/officeDocument/2006/relationships/diagramLayout" Target="../diagrams/layout67.xml"/><Relationship Id="rId4" Type="http://schemas.openxmlformats.org/officeDocument/2006/relationships/diagramData" Target="../diagrams/data6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9.xml"/><Relationship Id="rId3" Type="http://schemas.openxmlformats.org/officeDocument/2006/relationships/diagramLayout" Target="../diagrams/layout68.xml"/><Relationship Id="rId7" Type="http://schemas.openxmlformats.org/officeDocument/2006/relationships/image" Target="../media/image35.jpeg"/><Relationship Id="rId12" Type="http://schemas.microsoft.com/office/2007/relationships/diagramDrawing" Target="../diagrams/drawing69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11" Type="http://schemas.openxmlformats.org/officeDocument/2006/relationships/diagramColors" Target="../diagrams/colors69.xml"/><Relationship Id="rId5" Type="http://schemas.openxmlformats.org/officeDocument/2006/relationships/diagramColors" Target="../diagrams/colors68.xml"/><Relationship Id="rId10" Type="http://schemas.openxmlformats.org/officeDocument/2006/relationships/diagramQuickStyle" Target="../diagrams/quickStyle69.xml"/><Relationship Id="rId4" Type="http://schemas.openxmlformats.org/officeDocument/2006/relationships/diagramQuickStyle" Target="../diagrams/quickStyle68.xml"/><Relationship Id="rId9" Type="http://schemas.openxmlformats.org/officeDocument/2006/relationships/diagramLayout" Target="../diagrams/layout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microsoft.com/office/2007/relationships/diagramDrawing" Target="../diagrams/drawing71.xml"/><Relationship Id="rId3" Type="http://schemas.openxmlformats.org/officeDocument/2006/relationships/diagramLayout" Target="../diagrams/layout70.xml"/><Relationship Id="rId7" Type="http://schemas.openxmlformats.org/officeDocument/2006/relationships/image" Target="../media/image36.jpeg"/><Relationship Id="rId12" Type="http://schemas.openxmlformats.org/officeDocument/2006/relationships/diagramColors" Target="../diagrams/colors71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0.xml"/><Relationship Id="rId11" Type="http://schemas.openxmlformats.org/officeDocument/2006/relationships/diagramQuickStyle" Target="../diagrams/quickStyle71.xml"/><Relationship Id="rId5" Type="http://schemas.openxmlformats.org/officeDocument/2006/relationships/diagramColors" Target="../diagrams/colors70.xml"/><Relationship Id="rId10" Type="http://schemas.openxmlformats.org/officeDocument/2006/relationships/diagramLayout" Target="../diagrams/layout71.xml"/><Relationship Id="rId4" Type="http://schemas.openxmlformats.org/officeDocument/2006/relationships/diagramQuickStyle" Target="../diagrams/quickStyle70.xml"/><Relationship Id="rId9" Type="http://schemas.openxmlformats.org/officeDocument/2006/relationships/diagramData" Target="../diagrams/data7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3.xml"/><Relationship Id="rId3" Type="http://schemas.openxmlformats.org/officeDocument/2006/relationships/diagramLayout" Target="../diagrams/layout72.xml"/><Relationship Id="rId7" Type="http://schemas.openxmlformats.org/officeDocument/2006/relationships/diagramData" Target="../diagrams/data73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2.xml"/><Relationship Id="rId11" Type="http://schemas.microsoft.com/office/2007/relationships/diagramDrawing" Target="../diagrams/drawing73.xml"/><Relationship Id="rId5" Type="http://schemas.openxmlformats.org/officeDocument/2006/relationships/diagramColors" Target="../diagrams/colors72.xml"/><Relationship Id="rId10" Type="http://schemas.openxmlformats.org/officeDocument/2006/relationships/diagramColors" Target="../diagrams/colors73.xml"/><Relationship Id="rId4" Type="http://schemas.openxmlformats.org/officeDocument/2006/relationships/diagramQuickStyle" Target="../diagrams/quickStyle72.xml"/><Relationship Id="rId9" Type="http://schemas.openxmlformats.org/officeDocument/2006/relationships/diagramQuickStyle" Target="../diagrams/quickStyle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5.xml"/><Relationship Id="rId3" Type="http://schemas.openxmlformats.org/officeDocument/2006/relationships/image" Target="../media/image40.wmf"/><Relationship Id="rId7" Type="http://schemas.openxmlformats.org/officeDocument/2006/relationships/diagramLayout" Target="../diagrams/layout75.xml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5.xml"/><Relationship Id="rId5" Type="http://schemas.openxmlformats.org/officeDocument/2006/relationships/image" Target="../media/image42.emf"/><Relationship Id="rId10" Type="http://schemas.microsoft.com/office/2007/relationships/diagramDrawing" Target="../diagrams/drawing75.xml"/><Relationship Id="rId4" Type="http://schemas.openxmlformats.org/officeDocument/2006/relationships/image" Target="../media/image41.wmf"/><Relationship Id="rId9" Type="http://schemas.openxmlformats.org/officeDocument/2006/relationships/diagramColors" Target="../diagrams/colors75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6.xml"/><Relationship Id="rId13" Type="http://schemas.microsoft.com/office/2007/relationships/diagramDrawing" Target="../diagrams/drawing77.xml"/><Relationship Id="rId18" Type="http://schemas.microsoft.com/office/2007/relationships/diagramDrawing" Target="../diagrams/drawing78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76.xml"/><Relationship Id="rId12" Type="http://schemas.openxmlformats.org/officeDocument/2006/relationships/diagramColors" Target="../diagrams/colors77.xml"/><Relationship Id="rId17" Type="http://schemas.openxmlformats.org/officeDocument/2006/relationships/diagramColors" Target="../diagrams/colors78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7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6.xml"/><Relationship Id="rId11" Type="http://schemas.openxmlformats.org/officeDocument/2006/relationships/diagramQuickStyle" Target="../diagrams/quickStyle77.xml"/><Relationship Id="rId5" Type="http://schemas.openxmlformats.org/officeDocument/2006/relationships/diagramLayout" Target="../diagrams/layout76.xml"/><Relationship Id="rId15" Type="http://schemas.openxmlformats.org/officeDocument/2006/relationships/diagramLayout" Target="../diagrams/layout78.xml"/><Relationship Id="rId10" Type="http://schemas.openxmlformats.org/officeDocument/2006/relationships/diagramLayout" Target="../diagrams/layout77.xml"/><Relationship Id="rId4" Type="http://schemas.openxmlformats.org/officeDocument/2006/relationships/diagramData" Target="../diagrams/data76.xml"/><Relationship Id="rId9" Type="http://schemas.openxmlformats.org/officeDocument/2006/relationships/diagramData" Target="../diagrams/data77.xml"/><Relationship Id="rId14" Type="http://schemas.openxmlformats.org/officeDocument/2006/relationships/diagramData" Target="../diagrams/data7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0.xml"/><Relationship Id="rId3" Type="http://schemas.openxmlformats.org/officeDocument/2006/relationships/diagramLayout" Target="../diagrams/layout79.xml"/><Relationship Id="rId7" Type="http://schemas.openxmlformats.org/officeDocument/2006/relationships/image" Target="../media/image46.png"/><Relationship Id="rId12" Type="http://schemas.microsoft.com/office/2007/relationships/diagramDrawing" Target="../diagrams/drawing80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11" Type="http://schemas.openxmlformats.org/officeDocument/2006/relationships/diagramColors" Target="../diagrams/colors80.xml"/><Relationship Id="rId5" Type="http://schemas.openxmlformats.org/officeDocument/2006/relationships/diagramColors" Target="../diagrams/colors79.xml"/><Relationship Id="rId10" Type="http://schemas.openxmlformats.org/officeDocument/2006/relationships/diagramQuickStyle" Target="../diagrams/quickStyle80.xml"/><Relationship Id="rId4" Type="http://schemas.openxmlformats.org/officeDocument/2006/relationships/diagramQuickStyle" Target="../diagrams/quickStyle79.xml"/><Relationship Id="rId9" Type="http://schemas.openxmlformats.org/officeDocument/2006/relationships/diagramLayout" Target="../diagrams/layout8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2.xml"/><Relationship Id="rId3" Type="http://schemas.openxmlformats.org/officeDocument/2006/relationships/diagramLayout" Target="../diagrams/layout81.xml"/><Relationship Id="rId7" Type="http://schemas.openxmlformats.org/officeDocument/2006/relationships/diagramData" Target="../diagrams/data82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11" Type="http://schemas.microsoft.com/office/2007/relationships/diagramDrawing" Target="../diagrams/drawing82.xml"/><Relationship Id="rId5" Type="http://schemas.openxmlformats.org/officeDocument/2006/relationships/diagramColors" Target="../diagrams/colors81.xml"/><Relationship Id="rId10" Type="http://schemas.openxmlformats.org/officeDocument/2006/relationships/diagramColors" Target="../diagrams/colors82.xml"/><Relationship Id="rId4" Type="http://schemas.openxmlformats.org/officeDocument/2006/relationships/diagramQuickStyle" Target="../diagrams/quickStyle81.xml"/><Relationship Id="rId9" Type="http://schemas.openxmlformats.org/officeDocument/2006/relationships/diagramQuickStyle" Target="../diagrams/quickStyle8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4.xml"/><Relationship Id="rId3" Type="http://schemas.openxmlformats.org/officeDocument/2006/relationships/diagramData" Target="../diagrams/data83.xml"/><Relationship Id="rId7" Type="http://schemas.microsoft.com/office/2007/relationships/diagramDrawing" Target="../diagrams/drawing83.xml"/><Relationship Id="rId12" Type="http://schemas.microsoft.com/office/2007/relationships/diagramDrawing" Target="../diagrams/drawing8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3.xml"/><Relationship Id="rId11" Type="http://schemas.openxmlformats.org/officeDocument/2006/relationships/diagramColors" Target="../diagrams/colors84.xml"/><Relationship Id="rId5" Type="http://schemas.openxmlformats.org/officeDocument/2006/relationships/diagramQuickStyle" Target="../diagrams/quickStyle83.xml"/><Relationship Id="rId10" Type="http://schemas.openxmlformats.org/officeDocument/2006/relationships/diagramQuickStyle" Target="../diagrams/quickStyle84.xml"/><Relationship Id="rId4" Type="http://schemas.openxmlformats.org/officeDocument/2006/relationships/diagramLayout" Target="../diagrams/layout83.xml"/><Relationship Id="rId9" Type="http://schemas.openxmlformats.org/officeDocument/2006/relationships/diagramLayout" Target="../diagrams/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6.xml"/><Relationship Id="rId3" Type="http://schemas.openxmlformats.org/officeDocument/2006/relationships/diagramLayout" Target="../diagrams/layout85.xml"/><Relationship Id="rId7" Type="http://schemas.openxmlformats.org/officeDocument/2006/relationships/diagramData" Target="../diagrams/data86.xml"/><Relationship Id="rId12" Type="http://schemas.openxmlformats.org/officeDocument/2006/relationships/image" Target="../media/image48.png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11" Type="http://schemas.microsoft.com/office/2007/relationships/diagramDrawing" Target="../diagrams/drawing86.xml"/><Relationship Id="rId5" Type="http://schemas.openxmlformats.org/officeDocument/2006/relationships/diagramColors" Target="../diagrams/colors85.xml"/><Relationship Id="rId10" Type="http://schemas.openxmlformats.org/officeDocument/2006/relationships/diagramColors" Target="../diagrams/colors86.xml"/><Relationship Id="rId4" Type="http://schemas.openxmlformats.org/officeDocument/2006/relationships/diagramQuickStyle" Target="../diagrams/quickStyle85.xml"/><Relationship Id="rId9" Type="http://schemas.openxmlformats.org/officeDocument/2006/relationships/diagramQuickStyle" Target="../diagrams/quickStyle8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8.xml"/><Relationship Id="rId3" Type="http://schemas.openxmlformats.org/officeDocument/2006/relationships/diagramLayout" Target="../diagrams/layout87.xml"/><Relationship Id="rId7" Type="http://schemas.openxmlformats.org/officeDocument/2006/relationships/diagramData" Target="../diagrams/data88.xml"/><Relationship Id="rId12" Type="http://schemas.openxmlformats.org/officeDocument/2006/relationships/image" Target="../media/image49.jpeg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11" Type="http://schemas.microsoft.com/office/2007/relationships/diagramDrawing" Target="../diagrams/drawing88.xml"/><Relationship Id="rId5" Type="http://schemas.openxmlformats.org/officeDocument/2006/relationships/diagramColors" Target="../diagrams/colors87.xml"/><Relationship Id="rId10" Type="http://schemas.openxmlformats.org/officeDocument/2006/relationships/diagramColors" Target="../diagrams/colors88.xml"/><Relationship Id="rId4" Type="http://schemas.openxmlformats.org/officeDocument/2006/relationships/diagramQuickStyle" Target="../diagrams/quickStyle87.xml"/><Relationship Id="rId9" Type="http://schemas.openxmlformats.org/officeDocument/2006/relationships/diagramQuickStyle" Target="../diagrams/quickStyle8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7.gif"/><Relationship Id="rId7" Type="http://schemas.openxmlformats.org/officeDocument/2006/relationships/image" Target="../media/image5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gif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0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jpeg"/><Relationship Id="rId4" Type="http://schemas.openxmlformats.org/officeDocument/2006/relationships/image" Target="../media/image54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2.jpeg"/><Relationship Id="rId7" Type="http://schemas.openxmlformats.org/officeDocument/2006/relationships/image" Target="../media/image6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5" Type="http://schemas.openxmlformats.org/officeDocument/2006/relationships/image" Target="../media/image54.gif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4.gif"/><Relationship Id="rId4" Type="http://schemas.openxmlformats.org/officeDocument/2006/relationships/image" Target="../media/image6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0.xml"/><Relationship Id="rId3" Type="http://schemas.openxmlformats.org/officeDocument/2006/relationships/diagramData" Target="../diagrams/data89.xml"/><Relationship Id="rId7" Type="http://schemas.microsoft.com/office/2007/relationships/diagramDrawing" Target="../diagrams/drawing89.xml"/><Relationship Id="rId12" Type="http://schemas.microsoft.com/office/2007/relationships/diagramDrawing" Target="../diagrams/drawing90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9.xml"/><Relationship Id="rId11" Type="http://schemas.openxmlformats.org/officeDocument/2006/relationships/diagramColors" Target="../diagrams/colors90.xml"/><Relationship Id="rId5" Type="http://schemas.openxmlformats.org/officeDocument/2006/relationships/diagramQuickStyle" Target="../diagrams/quickStyle89.xml"/><Relationship Id="rId10" Type="http://schemas.openxmlformats.org/officeDocument/2006/relationships/diagramQuickStyle" Target="../diagrams/quickStyle90.xml"/><Relationship Id="rId4" Type="http://schemas.openxmlformats.org/officeDocument/2006/relationships/diagramLayout" Target="../diagrams/layout89.xml"/><Relationship Id="rId9" Type="http://schemas.openxmlformats.org/officeDocument/2006/relationships/diagramLayout" Target="../diagrams/layout9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7" Type="http://schemas.openxmlformats.org/officeDocument/2006/relationships/image" Target="../media/image72.jpeg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3.xml"/><Relationship Id="rId3" Type="http://schemas.openxmlformats.org/officeDocument/2006/relationships/diagramData" Target="../diagrams/data92.xml"/><Relationship Id="rId7" Type="http://schemas.microsoft.com/office/2007/relationships/diagramDrawing" Target="../diagrams/drawing92.xml"/><Relationship Id="rId12" Type="http://schemas.microsoft.com/office/2007/relationships/diagramDrawing" Target="../diagrams/drawing93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2.xml"/><Relationship Id="rId11" Type="http://schemas.openxmlformats.org/officeDocument/2006/relationships/diagramColors" Target="../diagrams/colors93.xml"/><Relationship Id="rId5" Type="http://schemas.openxmlformats.org/officeDocument/2006/relationships/diagramQuickStyle" Target="../diagrams/quickStyle92.xml"/><Relationship Id="rId10" Type="http://schemas.openxmlformats.org/officeDocument/2006/relationships/diagramQuickStyle" Target="../diagrams/quickStyle93.xml"/><Relationship Id="rId4" Type="http://schemas.openxmlformats.org/officeDocument/2006/relationships/diagramLayout" Target="../diagrams/layout92.xml"/><Relationship Id="rId9" Type="http://schemas.openxmlformats.org/officeDocument/2006/relationships/diagramLayout" Target="../diagrams/layout9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7" Type="http://schemas.openxmlformats.org/officeDocument/2006/relationships/image" Target="../media/image74.jpeg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4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5629135"/>
              </p:ext>
            </p:extLst>
          </p:nvPr>
        </p:nvGraphicFramePr>
        <p:xfrm>
          <a:off x="1259632" y="980728"/>
          <a:ext cx="67687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20121780"/>
              </p:ext>
            </p:extLst>
          </p:nvPr>
        </p:nvGraphicFramePr>
        <p:xfrm>
          <a:off x="539552" y="4941168"/>
          <a:ext cx="820891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8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4090403"/>
              </p:ext>
            </p:extLst>
          </p:nvPr>
        </p:nvGraphicFramePr>
        <p:xfrm>
          <a:off x="480060" y="5373216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24943"/>
              </p:ext>
            </p:extLst>
          </p:nvPr>
        </p:nvGraphicFramePr>
        <p:xfrm>
          <a:off x="381000" y="1844824"/>
          <a:ext cx="8367464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Диаграмма" r:id="rId8" imgW="4495800" imgH="2057400" progId="MSGraph.Chart.8">
                  <p:embed/>
                </p:oleObj>
              </mc:Choice>
              <mc:Fallback>
                <p:oleObj name="Диаграмма" r:id="rId8" imgW="4495800" imgH="20574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44824"/>
                        <a:ext cx="8367464" cy="3740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347198"/>
              </p:ext>
            </p:extLst>
          </p:nvPr>
        </p:nvGraphicFramePr>
        <p:xfrm>
          <a:off x="539552" y="404664"/>
          <a:ext cx="8280920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5084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276" grpId="0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670087"/>
              </p:ext>
            </p:extLst>
          </p:nvPr>
        </p:nvGraphicFramePr>
        <p:xfrm>
          <a:off x="395536" y="332656"/>
          <a:ext cx="8243887" cy="103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0851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endParaRPr lang="ru-RU" alt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1182411"/>
              </p:ext>
            </p:extLst>
          </p:nvPr>
        </p:nvGraphicFramePr>
        <p:xfrm>
          <a:off x="475068" y="1268760"/>
          <a:ext cx="4527550" cy="148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1291769"/>
              </p:ext>
            </p:extLst>
          </p:nvPr>
        </p:nvGraphicFramePr>
        <p:xfrm>
          <a:off x="4211960" y="2378909"/>
          <a:ext cx="4486275" cy="147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7668591"/>
              </p:ext>
            </p:extLst>
          </p:nvPr>
        </p:nvGraphicFramePr>
        <p:xfrm>
          <a:off x="520311" y="3284984"/>
          <a:ext cx="4437063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64469004"/>
              </p:ext>
            </p:extLst>
          </p:nvPr>
        </p:nvGraphicFramePr>
        <p:xfrm>
          <a:off x="467544" y="5013176"/>
          <a:ext cx="8183880" cy="141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4727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1475355"/>
              </p:ext>
            </p:extLst>
          </p:nvPr>
        </p:nvGraphicFramePr>
        <p:xfrm>
          <a:off x="467544" y="5229200"/>
          <a:ext cx="813690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293292"/>
              </p:ext>
            </p:extLst>
          </p:nvPr>
        </p:nvGraphicFramePr>
        <p:xfrm>
          <a:off x="467544" y="548680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547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5977076"/>
              </p:ext>
            </p:extLst>
          </p:nvPr>
        </p:nvGraphicFramePr>
        <p:xfrm>
          <a:off x="611560" y="5013176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812019"/>
              </p:ext>
            </p:extLst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39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8661642"/>
              </p:ext>
            </p:extLst>
          </p:nvPr>
        </p:nvGraphicFramePr>
        <p:xfrm>
          <a:off x="502920" y="4983480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241811"/>
              </p:ext>
            </p:extLst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58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72792"/>
              </p:ext>
            </p:extLst>
          </p:nvPr>
        </p:nvGraphicFramePr>
        <p:xfrm>
          <a:off x="428624" y="620688"/>
          <a:ext cx="82478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7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E1816-B486-4BA2-AAF6-2D5D4AD8C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18E1816-B486-4BA2-AAF6-2D5D4AD8C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18E1816-B486-4BA2-AAF6-2D5D4AD8C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18E1816-B486-4BA2-AAF6-2D5D4AD8C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736391-61A5-4E7C-9AFD-B5DF50793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0736391-61A5-4E7C-9AFD-B5DF50793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0736391-61A5-4E7C-9AFD-B5DF50793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0736391-61A5-4E7C-9AFD-B5DF50793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FC6E0-F188-4F81-9D52-9F78C850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D7DFC6E0-F188-4F81-9D52-9F78C850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D7DFC6E0-F188-4F81-9D52-9F78C850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7DFC6E0-F188-4F81-9D52-9F78C850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7A21D-0665-4B4F-A883-00A7806B0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76D7A21D-0665-4B4F-A883-00A7806B0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6D7A21D-0665-4B4F-A883-00A7806B0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6D7A21D-0665-4B4F-A883-00A7806B0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81418096"/>
              </p:ext>
            </p:extLst>
          </p:nvPr>
        </p:nvGraphicFramePr>
        <p:xfrm>
          <a:off x="539552" y="476672"/>
          <a:ext cx="77724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87204886"/>
              </p:ext>
            </p:extLst>
          </p:nvPr>
        </p:nvGraphicFramePr>
        <p:xfrm>
          <a:off x="611560" y="1412776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33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E04A09A1-8BD1-4612-93E6-BDF9E0E73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2BDACEED-E7F7-4B34-952F-BE24269CE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347D90E0-4B1E-412A-83C8-6C8B5E95E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64924FEA-CF72-45DF-9659-B70E15875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A64914BF-B1A9-4C97-B7F1-CA933F15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750909"/>
              </p:ext>
            </p:extLst>
          </p:nvPr>
        </p:nvGraphicFramePr>
        <p:xfrm>
          <a:off x="611560" y="476672"/>
          <a:ext cx="799288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08236351"/>
              </p:ext>
            </p:extLst>
          </p:nvPr>
        </p:nvGraphicFramePr>
        <p:xfrm>
          <a:off x="611560" y="234888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560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CD2770-EA01-45FA-A741-7A111026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ECD2770-EA01-45FA-A741-7A111026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ECD2770-EA01-45FA-A741-7A111026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AC8B0-CE8F-4506-A85B-3AFEA8F5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B2AC8B0-CE8F-4506-A85B-3AFEA8F5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B2AC8B0-CE8F-4506-A85B-3AFEA8F5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266750-2577-4B2F-955E-49BC0B10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0266750-2577-4B2F-955E-49BC0B10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0266750-2577-4B2F-955E-49BC0B10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6471A-D843-4CF3-AA73-407703072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326471A-D843-4CF3-AA73-407703072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326471A-D843-4CF3-AA73-407703072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546F1B-0CD7-4535-A91D-6783D5CD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D546F1B-0CD7-4535-A91D-6783D5CD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D546F1B-0CD7-4535-A91D-6783D5CD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FE064B-6007-444C-BF8F-4EF3AF05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2FE064B-6007-444C-BF8F-4EF3AF05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2FE064B-6007-444C-BF8F-4EF3AF05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62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7630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001336_522739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fa29ca72f0a11ac44d55a0e1c44b4d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0"/>
            <a:ext cx="3168650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56560534"/>
              </p:ext>
            </p:extLst>
          </p:nvPr>
        </p:nvGraphicFramePr>
        <p:xfrm>
          <a:off x="395536" y="3645024"/>
          <a:ext cx="8208912" cy="2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7931642"/>
              </p:ext>
            </p:extLst>
          </p:nvPr>
        </p:nvGraphicFramePr>
        <p:xfrm>
          <a:off x="827584" y="764704"/>
          <a:ext cx="7772401" cy="226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78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4502640"/>
              </p:ext>
            </p:extLst>
          </p:nvPr>
        </p:nvGraphicFramePr>
        <p:xfrm>
          <a:off x="1403648" y="0"/>
          <a:ext cx="5544616" cy="151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60491-8B52-4B92-9D17-C53D9B16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A160491-8B52-4B92-9D17-C53D9B167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A160491-8B52-4B92-9D17-C53D9B16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A160491-8B52-4B92-9D17-C53D9B16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1B25D-C121-4556-9223-659258D62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0B31B25D-C121-4556-9223-659258D62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B31B25D-C121-4556-9223-659258D62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B31B25D-C121-4556-9223-659258D62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9795530"/>
              </p:ext>
            </p:extLst>
          </p:nvPr>
        </p:nvGraphicFramePr>
        <p:xfrm>
          <a:off x="480060" y="5373216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3665676"/>
              </p:ext>
            </p:extLst>
          </p:nvPr>
        </p:nvGraphicFramePr>
        <p:xfrm>
          <a:off x="389519" y="188640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410898" y="1676400"/>
            <a:ext cx="3962400" cy="1828800"/>
          </a:xfrm>
          <a:prstGeom prst="cloudCallout">
            <a:avLst>
              <a:gd name="adj1" fmla="val -2403"/>
              <a:gd name="adj2" fmla="val -141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 sz="2400" b="1" dirty="0">
              <a:solidFill>
                <a:srgbClr val="660033"/>
              </a:solidFill>
              <a:latin typeface="Algerian" pitchFamily="82" charset="0"/>
            </a:endParaRPr>
          </a:p>
          <a:p>
            <a:pPr algn="ctr"/>
            <a:r>
              <a:rPr lang="ru-RU" altLang="ru-RU" sz="2400" b="1" dirty="0">
                <a:solidFill>
                  <a:srgbClr val="660033"/>
                </a:solidFill>
                <a:latin typeface="Algerian" pitchFamily="82" charset="0"/>
              </a:rPr>
              <a:t>Энергетическое равновесие</a:t>
            </a:r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4375043" y="1676400"/>
            <a:ext cx="4343400" cy="1600200"/>
          </a:xfrm>
          <a:prstGeom prst="cloudCallout">
            <a:avLst>
              <a:gd name="adj1" fmla="val 5704"/>
              <a:gd name="adj2" fmla="val -90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 sz="2400" b="1" dirty="0">
              <a:solidFill>
                <a:srgbClr val="660033"/>
              </a:solidFill>
              <a:latin typeface="Algerian" pitchFamily="82" charset="0"/>
            </a:endParaRPr>
          </a:p>
          <a:p>
            <a:pPr algn="ctr"/>
            <a:r>
              <a:rPr lang="ru-RU" altLang="ru-RU" sz="2400" b="1" dirty="0">
                <a:solidFill>
                  <a:srgbClr val="660033"/>
                </a:solidFill>
                <a:latin typeface="Algerian" pitchFamily="82" charset="0"/>
              </a:rPr>
              <a:t>Сбалансированное питание</a:t>
            </a: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2209800" y="3317019"/>
            <a:ext cx="4724400" cy="1905000"/>
          </a:xfrm>
          <a:prstGeom prst="cloudCallout">
            <a:avLst>
              <a:gd name="adj1" fmla="val -13306"/>
              <a:gd name="adj2" fmla="val 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660033"/>
                </a:solidFill>
                <a:latin typeface="Algerian" pitchFamily="82" charset="0"/>
              </a:rPr>
              <a:t>Соблюдение режима питания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2743200" y="3505200"/>
            <a:ext cx="381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6096000" y="33528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4114800" y="18288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6500" grpId="0" animBg="1"/>
      <p:bldP spid="106501" grpId="0" animBg="1"/>
      <p:bldP spid="1065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92057310"/>
              </p:ext>
            </p:extLst>
          </p:nvPr>
        </p:nvGraphicFramePr>
        <p:xfrm>
          <a:off x="323528" y="476672"/>
          <a:ext cx="8183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35986"/>
              </p:ext>
            </p:extLst>
          </p:nvPr>
        </p:nvGraphicFramePr>
        <p:xfrm>
          <a:off x="539552" y="2204864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400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E626472-E0A7-483C-BF6D-CEA9E54A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ECD4C76-1FA5-4B0E-8BA8-239A3AB88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21E8907-D080-4DF9-9CB1-62205830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336C4104-1124-48D0-9461-7265BF50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EFC80A7A-99DF-44C4-AB0F-100C686A3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27" name="Picture 19" descr="0859250f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32535"/>
            <a:ext cx="11125200" cy="694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5293648"/>
              </p:ext>
            </p:extLst>
          </p:nvPr>
        </p:nvGraphicFramePr>
        <p:xfrm>
          <a:off x="-1282677" y="-32535"/>
          <a:ext cx="1000911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3372451"/>
              </p:ext>
            </p:extLst>
          </p:nvPr>
        </p:nvGraphicFramePr>
        <p:xfrm>
          <a:off x="-1620688" y="1340768"/>
          <a:ext cx="110473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703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0B834F-026B-4BD5-9ADE-9D2A14C9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30B834F-026B-4BD5-9ADE-9D2A14C9F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30B834F-026B-4BD5-9ADE-9D2A14C9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30B834F-026B-4BD5-9ADE-9D2A14C9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436D5-56FB-4BCF-86B3-C59F2E76A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98436D5-56FB-4BCF-86B3-C59F2E76A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98436D5-56FB-4BCF-86B3-C59F2E76A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98436D5-56FB-4BCF-86B3-C59F2E76A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D7845D-6BDE-44F0-A678-E3A1A893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42D7845D-6BDE-44F0-A678-E3A1A893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42D7845D-6BDE-44F0-A678-E3A1A893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2D7845D-6BDE-44F0-A678-E3A1A893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2250C23-3592-4788-A9D7-5FED920A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91957659"/>
              </p:ext>
            </p:extLst>
          </p:nvPr>
        </p:nvGraphicFramePr>
        <p:xfrm>
          <a:off x="1475656" y="5373216"/>
          <a:ext cx="648072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625646"/>
              </p:ext>
            </p:extLst>
          </p:nvPr>
        </p:nvGraphicFramePr>
        <p:xfrm>
          <a:off x="539552" y="836712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32656"/>
            <a:ext cx="5230812" cy="5029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080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A25158-3D9F-4F7C-AE57-73051518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DA25158-3D9F-4F7C-AE57-73051518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DA25158-3D9F-4F7C-AE57-73051518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CE4DDE-52ED-4E45-831D-19CCDB5AD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BCE4DDE-52ED-4E45-831D-19CCDB5AD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BCE4DDE-52ED-4E45-831D-19CCDB5AD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D2477D-5E98-4CE4-81ED-B34E9A355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D2477D-5E98-4CE4-81ED-B34E9A355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CD2477D-5E98-4CE4-81ED-B34E9A355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FA8F5A-5FF4-4C51-93D2-75406687C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1FA8F5A-5FF4-4C51-93D2-75406687C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1FA8F5A-5FF4-4C51-93D2-75406687C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621A12-B6DC-4C9C-B8D5-BB30927BC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A621A12-B6DC-4C9C-B8D5-BB30927BC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A621A12-B6DC-4C9C-B8D5-BB30927BC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0EDF1-A34E-4821-AA9C-5C8F2C78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040EDF1-A34E-4821-AA9C-5C8F2C78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040EDF1-A34E-4821-AA9C-5C8F2C78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9889AD-0B38-4523-A311-F994673FC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69889AD-0B38-4523-A311-F994673FC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69889AD-0B38-4523-A311-F994673FC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CC0B3-961C-41DF-A82A-044BDB09D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77CC0B3-961C-41DF-A82A-044BDB09D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77CC0B3-961C-41DF-A82A-044BDB09D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1ADA5-2968-4D43-A280-C8AEB11EB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A01ADA5-2968-4D43-A280-C8AEB11EB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A01ADA5-2968-4D43-A280-C8AEB11EB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6599D-3C60-4C0E-B60E-C16A853F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9AC6599D-3C60-4C0E-B60E-C16A853F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AC6599D-3C60-4C0E-B60E-C16A853F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55795D-4F4B-48D2-BB72-6AEA40E8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455795D-4F4B-48D2-BB72-6AEA40E8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455795D-4F4B-48D2-BB72-6AEA40E82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2B0E9-0FCB-4F26-8228-D932D2F7F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3AD2B0E9-0FCB-4F26-8228-D932D2F7F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3AD2B0E9-0FCB-4F26-8228-D932D2F7F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BFB9A-55A2-4CEE-AF02-E6FBA0B5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F24BFB9A-55A2-4CEE-AF02-E6FBA0B5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F24BFB9A-55A2-4CEE-AF02-E6FBA0B5F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C01ACB-3C56-4D24-877E-8CF8BA444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56C01ACB-3C56-4D24-877E-8CF8BA444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56C01ACB-3C56-4D24-877E-8CF8BA444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B8D58-5E68-4736-A2F4-EDF79ED1D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099B8D58-5E68-4736-A2F4-EDF79ED1D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099B8D58-5E68-4736-A2F4-EDF79ED1D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477CA-EA82-4459-9A23-78080FF3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68477CA-EA82-4459-9A23-78080FF3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68477CA-EA82-4459-9A23-78080FF3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9475B-3C96-4AFC-8EC0-821F7D61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8F59475B-3C96-4AFC-8EC0-821F7D61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8F59475B-3C96-4AFC-8EC0-821F7D61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A2CEFB-EBDD-456E-A082-316B84F7C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EEA2CEFB-EBDD-456E-A082-316B84F7C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EEA2CEFB-EBDD-456E-A082-316B84F7C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2450E-7AA6-4942-90FA-068BEF891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C452450E-7AA6-4942-90FA-068BEF891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C452450E-7AA6-4942-90FA-068BEF891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EE24A-898E-4149-829D-170F49A5A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55EE24A-898E-4149-829D-170F49A5A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055EE24A-898E-4149-829D-170F49A5A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0255833"/>
              </p:ext>
            </p:extLst>
          </p:nvPr>
        </p:nvGraphicFramePr>
        <p:xfrm>
          <a:off x="442913" y="103188"/>
          <a:ext cx="8243887" cy="111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4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980728"/>
            <a:ext cx="8229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65917"/>
              </p:ext>
            </p:extLst>
          </p:nvPr>
        </p:nvGraphicFramePr>
        <p:xfrm>
          <a:off x="827584" y="5661248"/>
          <a:ext cx="7992888" cy="107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385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D:\Мои документы\Мероприятия ЗДЧ\Марина\ЗОЖ\зож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6368"/>
            <a:ext cx="74771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4967925"/>
              </p:ext>
            </p:extLst>
          </p:nvPr>
        </p:nvGraphicFramePr>
        <p:xfrm>
          <a:off x="1460945" y="260648"/>
          <a:ext cx="691276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4621293"/>
              </p:ext>
            </p:extLst>
          </p:nvPr>
        </p:nvGraphicFramePr>
        <p:xfrm>
          <a:off x="426209" y="5323888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000099"/>
                </a:solidFill>
              </a:rPr>
              <a:t>Рациональное питание</a:t>
            </a:r>
          </a:p>
        </p:txBody>
      </p:sp>
      <p:pic>
        <p:nvPicPr>
          <p:cNvPr id="1044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8534400" cy="4876800"/>
          </a:xfrm>
          <a:ln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196851"/>
              </p:ext>
            </p:extLst>
          </p:nvPr>
        </p:nvGraphicFramePr>
        <p:xfrm>
          <a:off x="251520" y="260648"/>
          <a:ext cx="8712967" cy="145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2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82550"/>
            <a:ext cx="10117138" cy="694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7368477"/>
              </p:ext>
            </p:extLst>
          </p:nvPr>
        </p:nvGraphicFramePr>
        <p:xfrm>
          <a:off x="4139951" y="0"/>
          <a:ext cx="5544617" cy="115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0" descr="mag0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194175"/>
            <a:ext cx="4191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5D3CC2-3A4A-4AAB-9958-42E8668B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E5D3CC2-3A4A-4AAB-9958-42E8668B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E5D3CC2-3A4A-4AAB-9958-42E8668B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69ACCC-56A1-43D2-A3F0-BFACF64DC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769ACCC-56A1-43D2-A3F0-BFACF64DC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769ACCC-56A1-43D2-A3F0-BFACF64DC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45761_prev_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1296609"/>
              </p:ext>
            </p:extLst>
          </p:nvPr>
        </p:nvGraphicFramePr>
        <p:xfrm>
          <a:off x="193675" y="0"/>
          <a:ext cx="8950325" cy="18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9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4A487-BA07-4E3F-B219-146606191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514A487-BA07-4E3F-B219-146606191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514A487-BA07-4E3F-B219-146606191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D5D02F-9691-4681-BEDF-CA6D4AE35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AD5D02F-9691-4681-BEDF-CA6D4AE35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AD5D02F-9691-4681-BEDF-CA6D4AE35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FA271-1946-4D88-A0F1-84FE4270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80FA271-1946-4D88-A0F1-84FE4270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80FA271-1946-4D88-A0F1-84FE4270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96677473"/>
              </p:ext>
            </p:extLst>
          </p:nvPr>
        </p:nvGraphicFramePr>
        <p:xfrm>
          <a:off x="611560" y="692696"/>
          <a:ext cx="806489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5522216"/>
              </p:ext>
            </p:extLst>
          </p:nvPr>
        </p:nvGraphicFramePr>
        <p:xfrm>
          <a:off x="611560" y="3356992"/>
          <a:ext cx="799288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522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01808994"/>
              </p:ext>
            </p:extLst>
          </p:nvPr>
        </p:nvGraphicFramePr>
        <p:xfrm>
          <a:off x="107504" y="5222699"/>
          <a:ext cx="8368258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94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73D5-E33F-4584-A3BF-296E483AC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8B973D5-E33F-4584-A3BF-296E483AC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8B973D5-E33F-4584-A3BF-296E483AC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E93345-1FB0-4F9B-8526-2DBE9E9AD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0E93345-1FB0-4F9B-8526-2DBE9E9AD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0E93345-1FB0-4F9B-8526-2DBE9E9AD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4A3B7-A020-4C1F-B03D-FD42832BC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444A3B7-A020-4C1F-B03D-FD42832BC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444A3B7-A020-4C1F-B03D-FD42832BC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6062644"/>
              </p:ext>
            </p:extLst>
          </p:nvPr>
        </p:nvGraphicFramePr>
        <p:xfrm>
          <a:off x="467544" y="188640"/>
          <a:ext cx="8183880" cy="83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3" name="Picture 2" descr="D:\Мои документы\Мероприятия ЗДЧ\Марина\ЗОЖ\зож4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3076"/>
          <a:stretch>
            <a:fillRect/>
          </a:stretch>
        </p:blipFill>
        <p:spPr>
          <a:xfrm>
            <a:off x="3995936" y="1268760"/>
            <a:ext cx="4500594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4860032" y="5661248"/>
            <a:ext cx="3312368" cy="76944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4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жирением!</a:t>
            </a:r>
            <a:endParaRPr lang="ru-RU" altLang="ru-RU" sz="4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5251195"/>
              </p:ext>
            </p:extLst>
          </p:nvPr>
        </p:nvGraphicFramePr>
        <p:xfrm>
          <a:off x="251520" y="992434"/>
          <a:ext cx="360040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78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1434846"/>
              </p:ext>
            </p:extLst>
          </p:nvPr>
        </p:nvGraphicFramePr>
        <p:xfrm>
          <a:off x="467544" y="5373216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6" name="Picture 6" descr="здоровые продукты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736" y="2852936"/>
            <a:ext cx="3795712" cy="2382837"/>
          </a:xfrm>
        </p:spPr>
      </p:pic>
      <p:pic>
        <p:nvPicPr>
          <p:cNvPr id="10248" name="Picture 8" descr="2290_lb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854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mag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2" y="2852936"/>
            <a:ext cx="4191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0517295"/>
              </p:ext>
            </p:extLst>
          </p:nvPr>
        </p:nvGraphicFramePr>
        <p:xfrm>
          <a:off x="595549" y="545604"/>
          <a:ext cx="5981188" cy="222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275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04B7B-F7AD-4CF3-B9F1-5A2F8AF0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D804B7B-F7AD-4CF3-B9F1-5A2F8AF0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D804B7B-F7AD-4CF3-B9F1-5A2F8AF0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7B2F0F-2EBD-4C9F-AAD8-5EA00F1C0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F7B2F0F-2EBD-4C9F-AAD8-5EA00F1C0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F7B2F0F-2EBD-4C9F-AAD8-5EA00F1C0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40A6A-A8E3-4E3A-A2E7-151D45A8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4940A6A-A8E3-4E3A-A2E7-151D45A8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4940A6A-A8E3-4E3A-A2E7-151D45A8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D528-2583-4749-9C95-13987D9DE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94BD528-2583-4749-9C95-13987D9DE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94BD528-2583-4749-9C95-13987D9DE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36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9863"/>
            <a:ext cx="8610600" cy="645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9551593"/>
              </p:ext>
            </p:extLst>
          </p:nvPr>
        </p:nvGraphicFramePr>
        <p:xfrm>
          <a:off x="3275856" y="5733256"/>
          <a:ext cx="532859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90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2" y="-154260"/>
            <a:ext cx="4495800" cy="2971800"/>
          </a:xfrm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257800" cy="28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62" y="2817540"/>
            <a:ext cx="464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3" y="2786506"/>
            <a:ext cx="4191000" cy="315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2283797"/>
              </p:ext>
            </p:extLst>
          </p:nvPr>
        </p:nvGraphicFramePr>
        <p:xfrm>
          <a:off x="179512" y="5229200"/>
          <a:ext cx="8642176" cy="143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896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94" y="73671"/>
            <a:ext cx="8183880" cy="105156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1"/>
                </a:solidFill>
              </a:rPr>
              <a:t>Великий философ Аристотель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69328356"/>
              </p:ext>
            </p:extLst>
          </p:nvPr>
        </p:nvGraphicFramePr>
        <p:xfrm>
          <a:off x="596652" y="971313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12" name="Picture 8" descr="HH01669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50">
            <a:off x="539552" y="1601291"/>
            <a:ext cx="22098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BD0715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8103"/>
            <a:ext cx="2089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80697575"/>
              </p:ext>
            </p:extLst>
          </p:nvPr>
        </p:nvGraphicFramePr>
        <p:xfrm>
          <a:off x="-108520" y="4365104"/>
          <a:ext cx="5996730" cy="212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5137789"/>
              </p:ext>
            </p:extLst>
          </p:nvPr>
        </p:nvGraphicFramePr>
        <p:xfrm>
          <a:off x="4355976" y="4221088"/>
          <a:ext cx="518457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3744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  <p:bldGraphic spid="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Изменение размера _________________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56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1508423"/>
              </p:ext>
            </p:extLst>
          </p:nvPr>
        </p:nvGraphicFramePr>
        <p:xfrm>
          <a:off x="4860032" y="2996952"/>
          <a:ext cx="38884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94363554"/>
              </p:ext>
            </p:extLst>
          </p:nvPr>
        </p:nvGraphicFramePr>
        <p:xfrm>
          <a:off x="5004048" y="980728"/>
          <a:ext cx="3888432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27350851"/>
              </p:ext>
            </p:extLst>
          </p:nvPr>
        </p:nvGraphicFramePr>
        <p:xfrm>
          <a:off x="-24302" y="116631"/>
          <a:ext cx="9168302" cy="8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467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D73AE-FFE8-4FF8-990F-25F7D5D0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7DD73AE-FFE8-4FF8-990F-25F7D5D0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7DD73AE-FFE8-4FF8-990F-25F7D5D0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CE7A30-8927-4FA4-8105-4F3C305A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9CE7A30-8927-4FA4-8105-4F3C305A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9CE7A30-8927-4FA4-8105-4F3C305A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C60CB6-ED4C-4A2F-860C-29A91BF5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8C60CB6-ED4C-4A2F-860C-29A91BF5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8C60CB6-ED4C-4A2F-860C-29A91BF5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4162425" y="5046663"/>
            <a:ext cx="184150" cy="36671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EAEAE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b="1"/>
          </a:p>
        </p:txBody>
      </p:sp>
      <p:pic>
        <p:nvPicPr>
          <p:cNvPr id="226313" name="Picture 9" descr="Изменение размера Поворот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780928"/>
            <a:ext cx="2725737" cy="342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15" name="Picture 11" descr="Изменение размера Поворот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2" y="3993357"/>
            <a:ext cx="3173413" cy="210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3486298"/>
              </p:ext>
            </p:extLst>
          </p:nvPr>
        </p:nvGraphicFramePr>
        <p:xfrm>
          <a:off x="395536" y="762963"/>
          <a:ext cx="82455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08683752"/>
              </p:ext>
            </p:extLst>
          </p:nvPr>
        </p:nvGraphicFramePr>
        <p:xfrm>
          <a:off x="1043608" y="2060848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2843434"/>
              </p:ext>
            </p:extLst>
          </p:nvPr>
        </p:nvGraphicFramePr>
        <p:xfrm>
          <a:off x="1619672" y="2780928"/>
          <a:ext cx="357341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66496794"/>
              </p:ext>
            </p:extLst>
          </p:nvPr>
        </p:nvGraphicFramePr>
        <p:xfrm>
          <a:off x="1043608" y="3284984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28532424"/>
              </p:ext>
            </p:extLst>
          </p:nvPr>
        </p:nvGraphicFramePr>
        <p:xfrm>
          <a:off x="539552" y="332656"/>
          <a:ext cx="80648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30519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0" grpId="0">
        <p:bldAsOne/>
      </p:bldGraphic>
      <p:bldGraphic spid="9" grpId="0">
        <p:bldAsOne/>
      </p:bldGraphic>
      <p:bldGraphic spid="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517232"/>
            <a:ext cx="7704856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 algn="ctr"/>
            <a:r>
              <a:rPr lang="ru-RU" sz="4000" b="1" dirty="0"/>
              <a:t>Физические нагрузки тренируют сердце, сосуды, мышцы, кости, развивают мышление, воспитывают характер. </a:t>
            </a:r>
            <a:endParaRPr lang="ru-RU" sz="4000" dirty="0"/>
          </a:p>
          <a:p>
            <a:pPr algn="ctr"/>
            <a:endParaRPr lang="ru-RU" altLang="ru-RU" sz="4000" dirty="0" smtClean="0"/>
          </a:p>
        </p:txBody>
      </p:sp>
      <p:pic>
        <p:nvPicPr>
          <p:cNvPr id="7172" name="Picture 4" descr="C:\Users\user\Documents\здоровье\kros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700808"/>
            <a:ext cx="6265862" cy="3600450"/>
          </a:xfr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4151476"/>
              </p:ext>
            </p:extLst>
          </p:nvPr>
        </p:nvGraphicFramePr>
        <p:xfrm>
          <a:off x="539552" y="116632"/>
          <a:ext cx="83529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28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731EC0-E8AD-4A8F-8DC8-8FF2CD0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34731EC0-E8AD-4A8F-8DC8-8FF2CD02B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4731EC0-E8AD-4A8F-8DC8-8FF2CD0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34731EC0-E8AD-4A8F-8DC8-8FF2CD0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E06434-483B-4990-8105-36BCDF9E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14E06434-483B-4990-8105-36BCDF9EE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4E06434-483B-4990-8105-36BCDF9E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14E06434-483B-4990-8105-36BCDF9E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  <p:bldGraphic spid="3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740128"/>
              </p:ext>
            </p:extLst>
          </p:nvPr>
        </p:nvGraphicFramePr>
        <p:xfrm>
          <a:off x="401628" y="5805264"/>
          <a:ext cx="81838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366803"/>
              </p:ext>
            </p:extLst>
          </p:nvPr>
        </p:nvGraphicFramePr>
        <p:xfrm>
          <a:off x="401628" y="1628800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690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04171"/>
              </p:ext>
            </p:extLst>
          </p:nvPr>
        </p:nvGraphicFramePr>
        <p:xfrm>
          <a:off x="395536" y="476672"/>
          <a:ext cx="83278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4107316"/>
              </p:ext>
            </p:extLst>
          </p:nvPr>
        </p:nvGraphicFramePr>
        <p:xfrm>
          <a:off x="251520" y="4509120"/>
          <a:ext cx="86112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800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3168335"/>
              </p:ext>
            </p:extLst>
          </p:nvPr>
        </p:nvGraphicFramePr>
        <p:xfrm>
          <a:off x="467544" y="2859088"/>
          <a:ext cx="4214813" cy="3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2" descr="D:\Е.В.Роговец\Документы\школа\Площ.фото\фото\DSC075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32656"/>
            <a:ext cx="44291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D:\Е.В.Роговец\Документы\школа\Площ.фото\фото\DSC0756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9688"/>
            <a:ext cx="39687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34091125"/>
              </p:ext>
            </p:extLst>
          </p:nvPr>
        </p:nvGraphicFramePr>
        <p:xfrm>
          <a:off x="467544" y="548680"/>
          <a:ext cx="3816424" cy="231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132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7A67FF-91F5-48DB-A22B-E65B0133E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D7A67FF-91F5-48DB-A22B-E65B0133E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3D7A67FF-91F5-48DB-A22B-E65B0133E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CC82A-7D92-46F3-B4EF-B6C53E96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16CC82A-7D92-46F3-B4EF-B6C53E96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16CC82A-7D92-46F3-B4EF-B6C53E964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9F2F0A-ACEB-40AE-A925-4E2E4F0D2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69F2F0A-ACEB-40AE-A925-4E2E4F0D2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69F2F0A-ACEB-40AE-A925-4E2E4F0D2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C8E8C-BBBA-46A3-98B7-BB846C1ED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41C8E8C-BBBA-46A3-98B7-BB846C1ED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41C8E8C-BBBA-46A3-98B7-BB846C1ED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F3EA-67EF-40BB-99C6-F82E2FDFA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F72F3EA-67EF-40BB-99C6-F82E2FDFA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F72F3EA-67EF-40BB-99C6-F82E2FDFA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EC1CCC-8919-4DC2-B53B-EAF3B9EA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0EC1CCC-8919-4DC2-B53B-EAF3B9EA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0EC1CCC-8919-4DC2-B53B-EAF3B9EA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E0994-F93B-4168-A730-736381663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D9E0994-F93B-4168-A730-736381663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D9E0994-F93B-4168-A730-736381663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66432-8DE2-4F54-BBAA-918EEA0F7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DAD66432-8DE2-4F54-BBAA-918EEA0F7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DAD66432-8DE2-4F54-BBAA-918EEA0F7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3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1317245"/>
              </p:ext>
            </p:extLst>
          </p:nvPr>
        </p:nvGraphicFramePr>
        <p:xfrm>
          <a:off x="251520" y="260648"/>
          <a:ext cx="8343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2582702"/>
              </p:ext>
            </p:extLst>
          </p:nvPr>
        </p:nvGraphicFramePr>
        <p:xfrm>
          <a:off x="611560" y="5373216"/>
          <a:ext cx="8183880" cy="89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112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BF13CA-0EC4-42A8-9C4B-CD933B3AE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FBF13CA-0EC4-42A8-9C4B-CD933B3AE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FBF13CA-0EC4-42A8-9C4B-CD933B3AE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FB24F-42A9-4C68-A2F6-2C202A16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EEFFB24F-42A9-4C68-A2F6-2C202A16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EFFB24F-42A9-4C68-A2F6-2C202A16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0ED6BE-AF96-4E99-9C2F-38D55156C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00ED6BE-AF96-4E99-9C2F-38D55156C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00ED6BE-AF96-4E99-9C2F-38D55156C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3E8EAF-2BBE-422F-8D7A-A20F176F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783E8EAF-2BBE-422F-8D7A-A20F176F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783E8EAF-2BBE-422F-8D7A-A20F176F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B4AB74-4F55-451B-8FEB-1846AAB81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5B4AB74-4F55-451B-8FEB-1846AAB81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5B4AB74-4F55-451B-8FEB-1846AAB81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D1F1C7-1642-4812-BCFC-7CB21A8F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2D1F1C7-1642-4812-BCFC-7CB21A8F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2D1F1C7-1642-4812-BCFC-7CB21A8F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F77646-A6F2-4E2E-B122-C0C822B99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EF77646-A6F2-4E2E-B122-C0C822B99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EF77646-A6F2-4E2E-B122-C0C822B99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183591-B48F-425D-9F8C-FE7ED6E9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CA183591-B48F-425D-9F8C-FE7ED6E9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A183591-B48F-425D-9F8C-FE7ED6E9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99C59-3FF9-46D9-8704-B51C35845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F499C59-3FF9-46D9-8704-B51C35845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F499C59-3FF9-46D9-8704-B51C35845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DC2FD8-C73B-4896-8257-3E33E681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5DDC2FD8-C73B-4896-8257-3E33E681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5DDC2FD8-C73B-4896-8257-3E33E681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E334BB-7330-4063-8DA6-62A643B6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9E334BB-7330-4063-8DA6-62A643B6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9E334BB-7330-4063-8DA6-62A643B6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ABEF64-DFEB-4CF1-A89D-19AD39341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1ABEF64-DFEB-4CF1-A89D-19AD39341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1ABEF64-DFEB-4CF1-A89D-19AD39341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SC03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74168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3041"/>
            <a:ext cx="8568952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b="1" dirty="0"/>
              <a:t>На уроке, когда вы долго сидите без движения, регулярно расправляйте плечи и спину. Вращайте плечами отводите их назад, затем выдвигайте вперед. Крутите головой, разминая шею. Вытягивайте руки перед собой и делайте глубокий вдох и т.д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6121249"/>
              </p:ext>
            </p:extLst>
          </p:nvPr>
        </p:nvGraphicFramePr>
        <p:xfrm>
          <a:off x="395537" y="5805264"/>
          <a:ext cx="8424936" cy="58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3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  <p:bldGraphic spid="2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2" name="Picture 4" descr="000803_1055_5842_vnv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54" y="2304874"/>
            <a:ext cx="1408112" cy="230505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52933" name="Picture 5" descr="000803_1055_6420_vn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5934" y="4325460"/>
            <a:ext cx="1835150" cy="2708275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52934" name="Picture 6" descr="000803_1069_5279_vnv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04874"/>
            <a:ext cx="1463675" cy="2349500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52935" name="Picture 7" descr="000803_1069_5353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40" y="61485"/>
            <a:ext cx="2116138" cy="2233612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6024399"/>
              </p:ext>
            </p:extLst>
          </p:nvPr>
        </p:nvGraphicFramePr>
        <p:xfrm>
          <a:off x="683568" y="61485"/>
          <a:ext cx="4572000" cy="646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81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0" name="Picture 4" descr="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0"/>
            <a:ext cx="501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1373411"/>
              </p:ext>
            </p:extLst>
          </p:nvPr>
        </p:nvGraphicFramePr>
        <p:xfrm>
          <a:off x="-468560" y="-443039"/>
          <a:ext cx="4823520" cy="729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608436"/>
              </p:ext>
            </p:extLst>
          </p:nvPr>
        </p:nvGraphicFramePr>
        <p:xfrm>
          <a:off x="6732240" y="4725144"/>
          <a:ext cx="3014849" cy="195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81068540"/>
              </p:ext>
            </p:extLst>
          </p:nvPr>
        </p:nvGraphicFramePr>
        <p:xfrm>
          <a:off x="323528" y="6237312"/>
          <a:ext cx="4032448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0781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  <p:bldGraphic spid="6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86868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5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x_206a5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396413" cy="687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91250" y="1052513"/>
            <a:ext cx="29527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u="sng" dirty="0">
                <a:solidFill>
                  <a:srgbClr val="000000"/>
                </a:solidFill>
                <a:latin typeface="Monotype Corsiva" pitchFamily="66" charset="0"/>
              </a:rPr>
              <a:t>Наркотики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000" b="1" u="sng" dirty="0">
                <a:solidFill>
                  <a:srgbClr val="000000"/>
                </a:solidFill>
                <a:latin typeface="Monotype Corsiva" pitchFamily="66" charset="0"/>
              </a:rPr>
              <a:t>Алкоголь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000" b="1" u="sng" dirty="0">
                <a:solidFill>
                  <a:srgbClr val="000000"/>
                </a:solidFill>
                <a:latin typeface="Monotype Corsiva" pitchFamily="66" charset="0"/>
              </a:rPr>
              <a:t>Курение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000" b="1" u="sng" dirty="0">
                <a:solidFill>
                  <a:srgbClr val="000000"/>
                </a:solidFill>
                <a:latin typeface="Monotype Corsiva" pitchFamily="66" charset="0"/>
              </a:rPr>
              <a:t>Кофеин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4067175" y="4508500"/>
            <a:ext cx="1152525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9600" b="1" kern="10" dirty="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388" y="908050"/>
            <a:ext cx="32400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u="sng" dirty="0">
                <a:solidFill>
                  <a:srgbClr val="FF3300"/>
                </a:solidFill>
                <a:latin typeface="Monotype Corsiva" pitchFamily="66" charset="0"/>
              </a:rPr>
              <a:t>Физкультура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 u="sng" dirty="0">
                <a:solidFill>
                  <a:srgbClr val="FF3300"/>
                </a:solidFill>
                <a:latin typeface="Monotype Corsiva" pitchFamily="66" charset="0"/>
              </a:rPr>
              <a:t>Сон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 u="sng" dirty="0">
                <a:solidFill>
                  <a:srgbClr val="FF3300"/>
                </a:solidFill>
                <a:latin typeface="Monotype Corsiva" pitchFamily="66" charset="0"/>
              </a:rPr>
              <a:t>Закаливание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 u="sng" dirty="0">
                <a:solidFill>
                  <a:srgbClr val="FF3300"/>
                </a:solidFill>
                <a:latin typeface="Monotype Corsiva" pitchFamily="66" charset="0"/>
              </a:rPr>
              <a:t>Правильное питание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 u="sng" dirty="0">
                <a:solidFill>
                  <a:srgbClr val="FF3300"/>
                </a:solidFill>
                <a:latin typeface="Monotype Corsiva" pitchFamily="66" charset="0"/>
              </a:rPr>
              <a:t>Витамины</a:t>
            </a:r>
          </a:p>
        </p:txBody>
      </p:sp>
    </p:spTree>
    <p:extLst>
      <p:ext uri="{BB962C8B-B14F-4D97-AF65-F5344CB8AC3E}">
        <p14:creationId xmlns:p14="http://schemas.microsoft.com/office/powerpoint/2010/main" val="21305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  <p:bldP spid="61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87824" y="753978"/>
            <a:ext cx="5543505" cy="623610"/>
            <a:chOff x="0" y="11360"/>
            <a:chExt cx="5543505" cy="62361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1360"/>
              <a:ext cx="5543505" cy="6236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0442" y="41802"/>
              <a:ext cx="5482621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smtClean="0"/>
                <a:t>Советы психологов</a:t>
              </a:r>
              <a:endParaRPr lang="ru-RU" sz="2600" kern="1200"/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0213219"/>
              </p:ext>
            </p:extLst>
          </p:nvPr>
        </p:nvGraphicFramePr>
        <p:xfrm>
          <a:off x="474437" y="908720"/>
          <a:ext cx="5969771" cy="568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1" descr="F:\d153759cc8e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4331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3175628"/>
              </p:ext>
            </p:extLst>
          </p:nvPr>
        </p:nvGraphicFramePr>
        <p:xfrm>
          <a:off x="769616" y="6021288"/>
          <a:ext cx="7978848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836656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2784324"/>
              </p:ext>
            </p:extLst>
          </p:nvPr>
        </p:nvGraphicFramePr>
        <p:xfrm>
          <a:off x="467544" y="260648"/>
          <a:ext cx="82296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409147"/>
              </p:ext>
            </p:extLst>
          </p:nvPr>
        </p:nvGraphicFramePr>
        <p:xfrm>
          <a:off x="467544" y="1052736"/>
          <a:ext cx="8280920" cy="507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3928" y="3573016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Легче любить, чем ненавидеть</a:t>
            </a:r>
          </a:p>
        </p:txBody>
      </p:sp>
    </p:spTree>
    <p:extLst>
      <p:ext uri="{BB962C8B-B14F-4D97-AF65-F5344CB8AC3E}">
        <p14:creationId xmlns:p14="http://schemas.microsoft.com/office/powerpoint/2010/main" val="1681891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8508148_solnce_obni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" y="-43656"/>
            <a:ext cx="10044113" cy="69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9262665"/>
              </p:ext>
            </p:extLst>
          </p:nvPr>
        </p:nvGraphicFramePr>
        <p:xfrm>
          <a:off x="-23652" y="332656"/>
          <a:ext cx="488368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7498141"/>
              </p:ext>
            </p:extLst>
          </p:nvPr>
        </p:nvGraphicFramePr>
        <p:xfrm>
          <a:off x="5724128" y="4437112"/>
          <a:ext cx="2664296" cy="231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182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easter_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6513"/>
            <a:ext cx="9191625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" y="188640"/>
            <a:ext cx="89644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i="1" dirty="0" smtClean="0">
                <a:solidFill>
                  <a:srgbClr val="FF0000"/>
                </a:solidFill>
              </a:rPr>
              <a:t>                         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corn Initials" pitchFamily="2" charset="0"/>
              </a:rPr>
              <a:t>Хорошее здоровье– основа долгой</a:t>
            </a:r>
            <a:r>
              <a:rPr lang="ru-RU" altLang="ru-RU" sz="4400" b="1" i="1" dirty="0" smtClean="0">
                <a:solidFill>
                  <a:srgbClr val="FF0000"/>
                </a:solidFill>
              </a:rPr>
              <a:t>,</a:t>
            </a:r>
            <a:r>
              <a:rPr lang="ru-RU" altLang="ru-RU" sz="4400" b="1" i="1" dirty="0">
                <a:solidFill>
                  <a:srgbClr val="FF0000"/>
                </a:solidFill>
              </a:rPr>
              <a:t> 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corn Initials" pitchFamily="2" charset="0"/>
              </a:rPr>
              <a:t>счастливой</a:t>
            </a:r>
            <a:r>
              <a:rPr lang="ru-RU" alt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corn Initials" pitchFamily="2" charset="0"/>
              </a:rPr>
              <a:t>и полноценной жизни.</a:t>
            </a:r>
            <a:endParaRPr lang="ru-RU" altLang="ru-RU" sz="4400" b="1" i="1" dirty="0">
              <a:solidFill>
                <a:srgbClr val="FF0000"/>
              </a:solidFill>
              <a:latin typeface="Acorn Initials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8987252"/>
              </p:ext>
            </p:extLst>
          </p:nvPr>
        </p:nvGraphicFramePr>
        <p:xfrm>
          <a:off x="408498" y="2636912"/>
          <a:ext cx="828092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8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8996848"/>
              </p:ext>
            </p:extLst>
          </p:nvPr>
        </p:nvGraphicFramePr>
        <p:xfrm>
          <a:off x="600075" y="5661248"/>
          <a:ext cx="8364413" cy="85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7081206"/>
              </p:ext>
            </p:extLst>
          </p:nvPr>
        </p:nvGraphicFramePr>
        <p:xfrm>
          <a:off x="395536" y="620688"/>
          <a:ext cx="4320480" cy="512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7" name="Picture 2" descr="D:\Мои документы\Мероприятия ЗДЧ\Марина\ЗОЖ\зож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26030" y="145192"/>
            <a:ext cx="4610100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6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1871386"/>
              </p:ext>
            </p:extLst>
          </p:nvPr>
        </p:nvGraphicFramePr>
        <p:xfrm>
          <a:off x="457200" y="274638"/>
          <a:ext cx="8363272" cy="12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6939509"/>
              </p:ext>
            </p:extLst>
          </p:nvPr>
        </p:nvGraphicFramePr>
        <p:xfrm>
          <a:off x="251520" y="1556792"/>
          <a:ext cx="3240361" cy="489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4" descr="C:\Users\user\Documents\здоровье\x_18179df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3624" y="1797928"/>
            <a:ext cx="5976664" cy="4294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2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rest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511333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268538" y="5876925"/>
            <a:ext cx="4679950" cy="2889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legacyObliqueTopRight"/>
              <a:lightRig rig="legacyFlat1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РЕПКА</a:t>
            </a:r>
          </a:p>
        </p:txBody>
      </p:sp>
      <p:pic>
        <p:nvPicPr>
          <p:cNvPr id="34820" name="Picture 13" descr="БАБОЧКИ (9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2119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4" descr="БАБОЧКИ (9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16338"/>
            <a:ext cx="21193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5" descr="БАБОЧКИ (9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638" y="1412875"/>
            <a:ext cx="21367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6" descr="БАБОЧКИ (9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9250" y="4500563"/>
            <a:ext cx="2136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7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10604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8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763"/>
            <a:ext cx="10604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9" descr="forest_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2516188"/>
            <a:ext cx="115252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0" descr="forest_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858838"/>
            <a:ext cx="115252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1" descr="e20fa3f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519488"/>
            <a:ext cx="94773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2" descr="e20fa3f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2797175"/>
            <a:ext cx="10080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3" descr="forest_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0767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4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10604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27" descr="БАБОЧКИ (233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01613"/>
            <a:ext cx="6286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WordArt 29"/>
          <p:cNvSpPr>
            <a:spLocks noChangeArrowheads="1" noChangeShapeType="1" noTextEdit="1"/>
          </p:cNvSpPr>
          <p:nvPr/>
        </p:nvSpPr>
        <p:spPr bwMode="auto">
          <a:xfrm>
            <a:off x="2724150" y="2428875"/>
            <a:ext cx="3648075" cy="33131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0322" dir="20493903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русская народная</a:t>
            </a:r>
          </a:p>
          <a:p>
            <a:pPr algn="ctr"/>
            <a:r>
              <a:rPr lang="ru-RU" sz="2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0322" dir="20493903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Сказка с намёком</a:t>
            </a:r>
          </a:p>
        </p:txBody>
      </p:sp>
    </p:spTree>
    <p:extLst>
      <p:ext uri="{BB962C8B-B14F-4D97-AF65-F5344CB8AC3E}">
        <p14:creationId xmlns:p14="http://schemas.microsoft.com/office/powerpoint/2010/main" val="33044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99999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41" y="81756"/>
            <a:ext cx="7021513" cy="525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87450" y="5805488"/>
            <a:ext cx="698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3300"/>
                </a:solidFill>
              </a:rPr>
              <a:t>!</a:t>
            </a:r>
            <a:endParaRPr lang="uk-UA" altLang="ru-RU" sz="1800">
              <a:solidFill>
                <a:srgbClr val="FF3300"/>
              </a:solidFill>
            </a:endParaRPr>
          </a:p>
        </p:txBody>
      </p:sp>
      <p:pic>
        <p:nvPicPr>
          <p:cNvPr id="35844" name="Picture 6" descr="БАБОЧКИ (105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1959">
            <a:off x="6588125" y="1412875"/>
            <a:ext cx="4333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lines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БАБОЧКИ (9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49275"/>
            <a:ext cx="3143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0" descr="forest_1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1" descr="forest_1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2" descr="forest_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3" descr="forest_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4" descr="e20fa3f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26" descr="e20fa3f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Прямоугольник 16"/>
          <p:cNvSpPr>
            <a:spLocks noChangeArrowheads="1"/>
          </p:cNvSpPr>
          <p:nvPr/>
        </p:nvSpPr>
        <p:spPr bwMode="auto">
          <a:xfrm>
            <a:off x="530226" y="5458891"/>
            <a:ext cx="7642224" cy="12001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Короче, жил-был дед.     Ему в обед – то сто лет. А он решил огород разводить. Репку вздумал посадить. Посадил дед репку.</a:t>
            </a:r>
          </a:p>
        </p:txBody>
      </p:sp>
    </p:spTree>
    <p:extLst>
      <p:ext uri="{BB962C8B-B14F-4D97-AF65-F5344CB8AC3E}">
        <p14:creationId xmlns:p14="http://schemas.microsoft.com/office/powerpoint/2010/main" val="1377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51520" y="5103813"/>
            <a:ext cx="8640862" cy="15700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Репка росла- росла. И выросла большая- пребольшая.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Идёт дед в огород. Репку за ботву берёт, тянет - потянет,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 вытянуть не может. Куда там! Всю жизнь курил да пил-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Лучше бы со спортом дружил</a:t>
            </a:r>
          </a:p>
        </p:txBody>
      </p:sp>
      <p:pic>
        <p:nvPicPr>
          <p:cNvPr id="36867" name="Picture 6" descr="forest_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forest_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forest_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 descr="forest_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 descr="e20fa3f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 descr="e20fa3f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2" descr="3333333333333333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188"/>
            <a:ext cx="6286500" cy="469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6" descr="lines2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8" descr="БАБОЧКИ (6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0837">
            <a:off x="2003425" y="955675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"/>
            <a:ext cx="6143625" cy="469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6359" y="5297309"/>
            <a:ext cx="8712869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озвал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 бабку. Бабка за дедку,  дедка – за репку, Тянут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потянут. 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вытянуть не могут. Бабуся то раньше со спортом не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дружила.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столько болячек себе нажила!</a:t>
            </a:r>
          </a:p>
        </p:txBody>
      </p:sp>
      <p:pic>
        <p:nvPicPr>
          <p:cNvPr id="37892" name="Picture 9" descr="forest_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" descr="forest_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1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2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3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4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5" descr="БАБОЧКИ (105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40">
            <a:off x="4356100" y="1125538"/>
            <a:ext cx="4333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6" descr="БАБОЧКИ (105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1959">
            <a:off x="6443663" y="404813"/>
            <a:ext cx="4333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7" descr="lines2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4031" y="5174199"/>
            <a:ext cx="8310537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Позвала бабка внучку. Внучка – за бабку, бабка – за дедку, дедка – за репку, тянут – потянут, а вытянуть не могут. Да где же внучке помочь!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Гоняет на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Харлее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день и ночь. Лучше бы в спортзал ходила,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 бы накопила</a:t>
            </a:r>
            <a:r>
              <a:rPr lang="ru-RU" sz="2000" dirty="0"/>
              <a:t>.</a:t>
            </a:r>
          </a:p>
        </p:txBody>
      </p:sp>
      <p:pic>
        <p:nvPicPr>
          <p:cNvPr id="38915" name="Picture 6" descr="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6090"/>
            <a:ext cx="6740797" cy="478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7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forest_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forest_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 descr="e20fa3f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e20fa3f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forest_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571875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5" descr="БАБОЧКИ (6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86">
            <a:off x="1692275" y="1268413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6" descr="БАБОЧКИ (6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0837">
            <a:off x="3779838" y="476250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7" descr="lines2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06977" y="5174199"/>
            <a:ext cx="8096002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озвали Жучку. Жучка еле приползла. Ещё бы! Вон как разжирела!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Целый день спит и «Чаппи» жрёт –Вот жир из неё и прёт! Жучка – за внучку,  внучка – за бабку, бабка – за дедку,  дедка – за репку,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Тянут – потянут,  а вытянуть не могут. Опять репку не достали.</a:t>
            </a:r>
          </a:p>
        </p:txBody>
      </p:sp>
      <p:pic>
        <p:nvPicPr>
          <p:cNvPr id="39939" name="Picture 6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4" y="445293"/>
            <a:ext cx="6910388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7" descr="lines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2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997200"/>
            <a:ext cx="9477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9" descr="БАБОЧКИ (138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6318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3" descr="forest_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4" descr="forest_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5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29654" y="5496180"/>
            <a:ext cx="828092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Некуда деваться – кошку позвали. Да где уж кошке помочь!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на диетах день и ночь –от этих диет уже и сил нет.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Сидят и рыдают, что  делать - не знают.</a:t>
            </a:r>
          </a:p>
        </p:txBody>
      </p:sp>
      <p:pic>
        <p:nvPicPr>
          <p:cNvPr id="40963" name="Picture 4" descr="forest_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888"/>
            <a:ext cx="10604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forest_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forest_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lines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0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6999287" cy="474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10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982788"/>
            <a:ext cx="94773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БАБОЧКИ (105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531">
            <a:off x="2700338" y="620713"/>
            <a:ext cx="4333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БАБОЧКИ (105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11959">
            <a:off x="4284663" y="981075"/>
            <a:ext cx="4333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forest_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 descr="forest_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47382" y="548680"/>
            <a:ext cx="4139750" cy="563231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Бросив все делишки,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Прибежала мышка.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Прибежала не зря: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Принесла кучу спортинвентаря.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Деду – гантели,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Чтобы руки не болели;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Бабке – скакалку,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Ради здоровья ничего не жалко;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Внучке и Жучке – мяч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Решение всех неудач.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Кошке – обруч: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Худей хоть день, хоть ночь.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Всю неделю они занимались,</a:t>
            </a:r>
          </a:p>
        </p:txBody>
      </p:sp>
      <p:pic>
        <p:nvPicPr>
          <p:cNvPr id="41987" name="Picture 2" descr="G:\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0"/>
            <a:ext cx="28098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 descr="G:\422-large_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1989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G:\s_89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86" y="116632"/>
            <a:ext cx="26098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G:\sc1956-143-nike-seitiro-premier-league-matchball-fotball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1128"/>
            <a:ext cx="27860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01208"/>
            <a:ext cx="8183880" cy="105156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За здоровый образ жизни.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7242817"/>
              </p:ext>
            </p:extLst>
          </p:nvPr>
        </p:nvGraphicFramePr>
        <p:xfrm>
          <a:off x="4788024" y="530352"/>
          <a:ext cx="3816424" cy="513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0318559"/>
              </p:ext>
            </p:extLst>
          </p:nvPr>
        </p:nvGraphicFramePr>
        <p:xfrm>
          <a:off x="539552" y="620688"/>
          <a:ext cx="47525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9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5589588"/>
            <a:ext cx="7561263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снова за репку взялись. И вытянули!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ведь как бывает: 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 всегда выручает!</a:t>
            </a:r>
          </a:p>
        </p:txBody>
      </p:sp>
      <p:pic>
        <p:nvPicPr>
          <p:cNvPr id="43011" name="Picture 3" descr="lines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forest_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forest_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9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0" descr="e20fa3f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1" descr="forest_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429000"/>
            <a:ext cx="1152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2" descr="БАБОЧКИ (60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86">
            <a:off x="2051050" y="1628775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3" descr="БАБОЧКИ (60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0837">
            <a:off x="3587750" y="596900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4" descr="Рисунок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84163"/>
            <a:ext cx="68468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260648"/>
            <a:ext cx="4800600" cy="6172200"/>
          </a:xfrm>
          <a:ln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9842156"/>
              </p:ext>
            </p:extLst>
          </p:nvPr>
        </p:nvGraphicFramePr>
        <p:xfrm>
          <a:off x="0" y="25840"/>
          <a:ext cx="4067944" cy="160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7563073"/>
              </p:ext>
            </p:extLst>
          </p:nvPr>
        </p:nvGraphicFramePr>
        <p:xfrm>
          <a:off x="179512" y="1124744"/>
          <a:ext cx="40324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235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57626199"/>
              </p:ext>
            </p:extLst>
          </p:nvPr>
        </p:nvGraphicFramePr>
        <p:xfrm>
          <a:off x="395288" y="6286500"/>
          <a:ext cx="8569325" cy="57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58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39"/>
            <a:ext cx="9144000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sy="50000" kx="2115830" algn="bl" rotWithShape="0">
                    <a:schemeClr val="bg2">
                      <a:alpha val="79999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89440330"/>
              </p:ext>
            </p:extLst>
          </p:nvPr>
        </p:nvGraphicFramePr>
        <p:xfrm>
          <a:off x="250825" y="116632"/>
          <a:ext cx="8642350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623465"/>
              </p:ext>
            </p:extLst>
          </p:nvPr>
        </p:nvGraphicFramePr>
        <p:xfrm>
          <a:off x="323614" y="962752"/>
          <a:ext cx="8496771" cy="6074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761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7313520"/>
              </p:ext>
            </p:extLst>
          </p:nvPr>
        </p:nvGraphicFramePr>
        <p:xfrm>
          <a:off x="395536" y="3861048"/>
          <a:ext cx="83198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-142900"/>
            <a:ext cx="8072494" cy="2357454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 prst="slope"/>
          </a:sp3d>
        </p:spPr>
        <p:txBody>
          <a:bodyPr spcFirstLastPara="1" wrap="none"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за  здоровый </a:t>
            </a:r>
          </a:p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  жизни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19" descr="Image39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DFD"/>
              </a:clrFrom>
              <a:clrTo>
                <a:srgbClr val="F7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23" y="910423"/>
            <a:ext cx="18669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2214563" y="5748338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24765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Никогда не болеть;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Правильно питаться;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Быть бодрыми;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Вершить добрые дела.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611188" y="3716338"/>
            <a:ext cx="75961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00FF"/>
                </a:solidFill>
                <a:latin typeface="Bookman Old Style" pitchFamily="18" charset="0"/>
              </a:rPr>
              <a:t>В общем, вести</a:t>
            </a:r>
            <a:r>
              <a:rPr lang="ru-RU" altLang="ru-RU" sz="4400" b="1" i="1" dirty="0">
                <a:solidFill>
                  <a:srgbClr val="CC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 dirty="0">
                <a:solidFill>
                  <a:srgbClr val="990033"/>
                </a:solidFill>
                <a:latin typeface="Bookman Old Style" pitchFamily="18" charset="0"/>
              </a:rPr>
              <a:t>здоровый образ жизни!</a:t>
            </a:r>
          </a:p>
        </p:txBody>
      </p:sp>
      <p:sp>
        <p:nvSpPr>
          <p:cNvPr id="45060" name="WordArt 5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Желаю вам:</a:t>
            </a:r>
          </a:p>
        </p:txBody>
      </p:sp>
    </p:spTree>
    <p:extLst>
      <p:ext uri="{BB962C8B-B14F-4D97-AF65-F5344CB8AC3E}">
        <p14:creationId xmlns:p14="http://schemas.microsoft.com/office/powerpoint/2010/main" val="35452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  <p:bldP spid="4505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785926"/>
            <a:ext cx="8072494" cy="2357454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 prst="slope"/>
          </a:sp3d>
        </p:spPr>
        <p:txBody>
          <a:bodyPr spcFirstLastPara="1" wrap="none"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</a:p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443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0762587"/>
              </p:ext>
            </p:extLst>
          </p:nvPr>
        </p:nvGraphicFramePr>
        <p:xfrm>
          <a:off x="467544" y="1191749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77362388"/>
              </p:ext>
            </p:extLst>
          </p:nvPr>
        </p:nvGraphicFramePr>
        <p:xfrm>
          <a:off x="539552" y="471883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148" name="Oval 25"/>
          <p:cNvSpPr>
            <a:spLocks noChangeArrowheads="1"/>
          </p:cNvSpPr>
          <p:nvPr/>
        </p:nvSpPr>
        <p:spPr bwMode="auto">
          <a:xfrm>
            <a:off x="3203848" y="1987664"/>
            <a:ext cx="2533650" cy="217328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Образ жизни</a:t>
            </a:r>
          </a:p>
          <a:p>
            <a:pPr algn="ctr" eaLnBrk="1" hangingPunct="1"/>
            <a:r>
              <a:rPr lang="ru-RU" altLang="ru-RU" dirty="0">
                <a:latin typeface="Arial" charset="0"/>
              </a:rPr>
              <a:t>50 %</a:t>
            </a:r>
          </a:p>
        </p:txBody>
      </p:sp>
      <p:sp>
        <p:nvSpPr>
          <p:cNvPr id="6149" name="Oval 33"/>
          <p:cNvSpPr>
            <a:spLocks noChangeArrowheads="1"/>
          </p:cNvSpPr>
          <p:nvPr/>
        </p:nvSpPr>
        <p:spPr bwMode="auto">
          <a:xfrm rot="3205986">
            <a:off x="468154" y="2279010"/>
            <a:ext cx="2533650" cy="217328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Наследственность</a:t>
            </a:r>
          </a:p>
          <a:p>
            <a:pPr algn="ctr" eaLnBrk="1" hangingPunct="1"/>
            <a:r>
              <a:rPr lang="ru-RU" altLang="ru-RU" dirty="0">
                <a:latin typeface="Arial" charset="0"/>
              </a:rPr>
              <a:t>20%</a:t>
            </a:r>
          </a:p>
        </p:txBody>
      </p:sp>
      <p:sp>
        <p:nvSpPr>
          <p:cNvPr id="6150" name="Oval 35"/>
          <p:cNvSpPr>
            <a:spLocks noChangeArrowheads="1"/>
          </p:cNvSpPr>
          <p:nvPr/>
        </p:nvSpPr>
        <p:spPr bwMode="auto">
          <a:xfrm>
            <a:off x="3156790" y="4293096"/>
            <a:ext cx="2743200" cy="2173288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Здравоохранение</a:t>
            </a:r>
          </a:p>
          <a:p>
            <a:pPr algn="ctr" eaLnBrk="1" hangingPunct="1"/>
            <a:r>
              <a:rPr lang="ru-RU" altLang="ru-RU" dirty="0">
                <a:latin typeface="Arial" charset="0"/>
              </a:rPr>
              <a:t>10 %</a:t>
            </a:r>
          </a:p>
        </p:txBody>
      </p:sp>
      <p:sp>
        <p:nvSpPr>
          <p:cNvPr id="6151" name="Oval 36"/>
          <p:cNvSpPr>
            <a:spLocks noChangeArrowheads="1"/>
          </p:cNvSpPr>
          <p:nvPr/>
        </p:nvSpPr>
        <p:spPr bwMode="auto">
          <a:xfrm rot="18748705">
            <a:off x="5863254" y="2305877"/>
            <a:ext cx="2547938" cy="217328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Окружающая </a:t>
            </a:r>
          </a:p>
          <a:p>
            <a:pPr algn="ctr" eaLnBrk="1" hangingPunct="1"/>
            <a:r>
              <a:rPr lang="ru-RU" altLang="ru-RU" dirty="0">
                <a:latin typeface="Arial" charset="0"/>
              </a:rPr>
              <a:t>среда 20 %</a:t>
            </a:r>
          </a:p>
        </p:txBody>
      </p:sp>
    </p:spTree>
    <p:extLst>
      <p:ext uri="{BB962C8B-B14F-4D97-AF65-F5344CB8AC3E}">
        <p14:creationId xmlns:p14="http://schemas.microsoft.com/office/powerpoint/2010/main" val="33437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23425163"/>
              </p:ext>
            </p:extLst>
          </p:nvPr>
        </p:nvGraphicFramePr>
        <p:xfrm>
          <a:off x="395536" y="260648"/>
          <a:ext cx="8280920" cy="115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229600" cy="5181600"/>
          </a:xfrm>
        </p:spPr>
      </p:pic>
    </p:spTree>
    <p:extLst>
      <p:ext uri="{BB962C8B-B14F-4D97-AF65-F5344CB8AC3E}">
        <p14:creationId xmlns:p14="http://schemas.microsoft.com/office/powerpoint/2010/main" val="19935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img48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4044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3851275" y="4365625"/>
            <a:ext cx="5292725" cy="2492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Здоровый образ </a:t>
            </a:r>
          </a:p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жизни - </a:t>
            </a:r>
          </a:p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путь к долголетию.</a:t>
            </a:r>
          </a:p>
        </p:txBody>
      </p:sp>
    </p:spTree>
    <p:extLst>
      <p:ext uri="{BB962C8B-B14F-4D97-AF65-F5344CB8AC3E}">
        <p14:creationId xmlns:p14="http://schemas.microsoft.com/office/powerpoint/2010/main" val="16255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1700</TotalTime>
  <Words>2609</Words>
  <Application>Microsoft Office PowerPoint</Application>
  <PresentationFormat>Экран (4:3)</PresentationFormat>
  <Paragraphs>279</Paragraphs>
  <Slides>66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Аспект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здоровый образ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Рациональное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Великий философ Аристотель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самом главном, о здоровье</dc:title>
  <dc:creator>Vita</dc:creator>
  <cp:lastModifiedBy>Vita</cp:lastModifiedBy>
  <cp:revision>332</cp:revision>
  <dcterms:created xsi:type="dcterms:W3CDTF">2014-10-30T15:42:56Z</dcterms:created>
  <dcterms:modified xsi:type="dcterms:W3CDTF">2014-11-03T09:06:32Z</dcterms:modified>
</cp:coreProperties>
</file>