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4" r:id="rId3"/>
    <p:sldId id="272" r:id="rId4"/>
    <p:sldId id="275" r:id="rId5"/>
    <p:sldId id="276" r:id="rId6"/>
    <p:sldId id="258" r:id="rId7"/>
    <p:sldId id="277" r:id="rId8"/>
    <p:sldId id="259" r:id="rId9"/>
    <p:sldId id="260" r:id="rId10"/>
    <p:sldId id="261" r:id="rId11"/>
    <p:sldId id="262" r:id="rId12"/>
    <p:sldId id="278" r:id="rId13"/>
    <p:sldId id="263" r:id="rId14"/>
    <p:sldId id="270" r:id="rId15"/>
    <p:sldId id="279" r:id="rId16"/>
    <p:sldId id="265" r:id="rId17"/>
    <p:sldId id="280" r:id="rId18"/>
    <p:sldId id="266" r:id="rId19"/>
    <p:sldId id="267" r:id="rId20"/>
    <p:sldId id="268" r:id="rId21"/>
    <p:sldId id="269" r:id="rId22"/>
    <p:sldId id="271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30CA0"/>
    <a:srgbClr val="1B11E9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7" autoAdjust="0"/>
  </p:normalViewPr>
  <p:slideViewPr>
    <p:cSldViewPr>
      <p:cViewPr varScale="1">
        <p:scale>
          <a:sx n="81" d="100"/>
          <a:sy n="81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6D66D-CD28-49EF-9DF5-AFF37FA3E14E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595E8-2F13-4366-BE04-F8447D8EE103}">
      <dgm:prSet phldrT="[Текст]"/>
      <dgm:spPr/>
      <dgm:t>
        <a:bodyPr/>
        <a:lstStyle/>
        <a:p>
          <a:r>
            <a:rPr lang="ru-RU" dirty="0" smtClean="0"/>
            <a:t>Физические свойства</a:t>
          </a:r>
          <a:endParaRPr lang="ru-RU" dirty="0"/>
        </a:p>
      </dgm:t>
    </dgm:pt>
    <dgm:pt modelId="{59706A89-22E8-4D6C-9C4C-46F32F47A219}" type="parTrans" cxnId="{B0183DB9-9EB9-40BB-84C2-28ED1709659E}">
      <dgm:prSet/>
      <dgm:spPr/>
      <dgm:t>
        <a:bodyPr/>
        <a:lstStyle/>
        <a:p>
          <a:endParaRPr lang="ru-RU"/>
        </a:p>
      </dgm:t>
    </dgm:pt>
    <dgm:pt modelId="{D73C4D6A-D29A-42E7-98AD-41424506B612}" type="sibTrans" cxnId="{B0183DB9-9EB9-40BB-84C2-28ED1709659E}">
      <dgm:prSet/>
      <dgm:spPr/>
      <dgm:t>
        <a:bodyPr/>
        <a:lstStyle/>
        <a:p>
          <a:endParaRPr lang="ru-RU"/>
        </a:p>
      </dgm:t>
    </dgm:pt>
    <dgm:pt modelId="{FE3390F0-B960-4D28-A6FA-8D90FCFCEB17}">
      <dgm:prSet phldrT="[Текст]"/>
      <dgm:spPr/>
      <dgm:t>
        <a:bodyPr/>
        <a:lstStyle/>
        <a:p>
          <a:r>
            <a:rPr lang="ru-RU" dirty="0" smtClean="0"/>
            <a:t>Механические свойства</a:t>
          </a:r>
          <a:endParaRPr lang="ru-RU" dirty="0"/>
        </a:p>
      </dgm:t>
    </dgm:pt>
    <dgm:pt modelId="{92D6620A-07ED-48BF-88AD-EB314A3EF32A}" type="parTrans" cxnId="{D8CF9158-9186-408A-B568-C063DA50964E}">
      <dgm:prSet/>
      <dgm:spPr/>
      <dgm:t>
        <a:bodyPr/>
        <a:lstStyle/>
        <a:p>
          <a:endParaRPr lang="ru-RU"/>
        </a:p>
      </dgm:t>
    </dgm:pt>
    <dgm:pt modelId="{E6F576D7-BA58-4013-B8D9-880EA1E662C8}" type="sibTrans" cxnId="{D8CF9158-9186-408A-B568-C063DA50964E}">
      <dgm:prSet/>
      <dgm:spPr/>
      <dgm:t>
        <a:bodyPr/>
        <a:lstStyle/>
        <a:p>
          <a:endParaRPr lang="ru-RU"/>
        </a:p>
      </dgm:t>
    </dgm:pt>
    <dgm:pt modelId="{FDF83FAC-2118-4309-BF42-765BFC4ED932}">
      <dgm:prSet phldrT="[Текст]"/>
      <dgm:spPr/>
      <dgm:t>
        <a:bodyPr/>
        <a:lstStyle/>
        <a:p>
          <a:r>
            <a:rPr lang="ru-RU" dirty="0" smtClean="0"/>
            <a:t>Технологические свойства </a:t>
          </a:r>
          <a:endParaRPr lang="ru-RU" dirty="0"/>
        </a:p>
      </dgm:t>
    </dgm:pt>
    <dgm:pt modelId="{B3E4DB4E-F8D9-458C-8B2E-86E5EE572A74}" type="parTrans" cxnId="{80D59BF1-E91B-4CCB-8E4A-15886BA4D7DF}">
      <dgm:prSet/>
      <dgm:spPr/>
      <dgm:t>
        <a:bodyPr/>
        <a:lstStyle/>
        <a:p>
          <a:endParaRPr lang="ru-RU"/>
        </a:p>
      </dgm:t>
    </dgm:pt>
    <dgm:pt modelId="{5A06EEE1-9543-402D-B174-51666B24B2D7}" type="sibTrans" cxnId="{80D59BF1-E91B-4CCB-8E4A-15886BA4D7DF}">
      <dgm:prSet/>
      <dgm:spPr/>
      <dgm:t>
        <a:bodyPr/>
        <a:lstStyle/>
        <a:p>
          <a:endParaRPr lang="ru-RU"/>
        </a:p>
      </dgm:t>
    </dgm:pt>
    <dgm:pt modelId="{FCBF0F30-B388-4712-AE2D-E19D73B2D29F}">
      <dgm:prSet phldrT="[Текст]"/>
      <dgm:spPr/>
      <dgm:t>
        <a:bodyPr/>
        <a:lstStyle/>
        <a:p>
          <a:r>
            <a:rPr lang="ru-RU" dirty="0" smtClean="0"/>
            <a:t>Химические</a:t>
          </a:r>
          <a:endParaRPr lang="ru-RU" dirty="0"/>
        </a:p>
      </dgm:t>
    </dgm:pt>
    <dgm:pt modelId="{38A21111-DC43-44DF-AD69-51927E125DFC}" type="parTrans" cxnId="{FDA7FBFB-7CE8-4BB9-A9C9-5A84600ABFDD}">
      <dgm:prSet/>
      <dgm:spPr/>
      <dgm:t>
        <a:bodyPr/>
        <a:lstStyle/>
        <a:p>
          <a:endParaRPr lang="ru-RU"/>
        </a:p>
      </dgm:t>
    </dgm:pt>
    <dgm:pt modelId="{3A06D0BA-98D9-4FAF-898A-B099F5B26F83}" type="sibTrans" cxnId="{FDA7FBFB-7CE8-4BB9-A9C9-5A84600ABFDD}">
      <dgm:prSet/>
      <dgm:spPr/>
      <dgm:t>
        <a:bodyPr/>
        <a:lstStyle/>
        <a:p>
          <a:endParaRPr lang="ru-RU"/>
        </a:p>
      </dgm:t>
    </dgm:pt>
    <dgm:pt modelId="{05BEA990-A7FD-4214-8A73-2F4FAEE392CD}" type="pres">
      <dgm:prSet presAssocID="{61C6D66D-CD28-49EF-9DF5-AFF37FA3E1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E75EE-5183-4E24-9BBE-635CD50BC481}" type="pres">
      <dgm:prSet presAssocID="{871595E8-2F13-4366-BE04-F8447D8EE103}" presName="parentLin" presStyleCnt="0"/>
      <dgm:spPr/>
    </dgm:pt>
    <dgm:pt modelId="{D28E5888-F5D0-441E-B098-382B0453BDE4}" type="pres">
      <dgm:prSet presAssocID="{871595E8-2F13-4366-BE04-F8447D8EE1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E163CC5-9E73-489C-9904-70FFA0A6753D}" type="pres">
      <dgm:prSet presAssocID="{871595E8-2F13-4366-BE04-F8447D8EE1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56E0B-C7E6-47F9-8E4F-73238A33A7F8}" type="pres">
      <dgm:prSet presAssocID="{871595E8-2F13-4366-BE04-F8447D8EE103}" presName="negativeSpace" presStyleCnt="0"/>
      <dgm:spPr/>
    </dgm:pt>
    <dgm:pt modelId="{3492946C-70E0-4BCC-930E-F533BC65E436}" type="pres">
      <dgm:prSet presAssocID="{871595E8-2F13-4366-BE04-F8447D8EE103}" presName="childText" presStyleLbl="conFgAcc1" presStyleIdx="0" presStyleCnt="4">
        <dgm:presLayoutVars>
          <dgm:bulletEnabled val="1"/>
        </dgm:presLayoutVars>
      </dgm:prSet>
      <dgm:spPr/>
    </dgm:pt>
    <dgm:pt modelId="{4B3AFEA9-E826-445D-ACB7-FD3886F74160}" type="pres">
      <dgm:prSet presAssocID="{D73C4D6A-D29A-42E7-98AD-41424506B612}" presName="spaceBetweenRectangles" presStyleCnt="0"/>
      <dgm:spPr/>
    </dgm:pt>
    <dgm:pt modelId="{4F77D3DA-B0F8-4467-9621-9937F2FBB2F8}" type="pres">
      <dgm:prSet presAssocID="{FE3390F0-B960-4D28-A6FA-8D90FCFCEB17}" presName="parentLin" presStyleCnt="0"/>
      <dgm:spPr/>
    </dgm:pt>
    <dgm:pt modelId="{8402D848-BE38-4F3C-A7C7-227814B06CC8}" type="pres">
      <dgm:prSet presAssocID="{FE3390F0-B960-4D28-A6FA-8D90FCFCEB1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A2F1E47-937C-4B19-BC26-A809106C34B4}" type="pres">
      <dgm:prSet presAssocID="{FE3390F0-B960-4D28-A6FA-8D90FCFCEB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E253-F6F5-49C1-A928-30141FA2B0ED}" type="pres">
      <dgm:prSet presAssocID="{FE3390F0-B960-4D28-A6FA-8D90FCFCEB17}" presName="negativeSpace" presStyleCnt="0"/>
      <dgm:spPr/>
    </dgm:pt>
    <dgm:pt modelId="{C1340DD4-D147-4435-B4C0-8D41D5D282D5}" type="pres">
      <dgm:prSet presAssocID="{FE3390F0-B960-4D28-A6FA-8D90FCFCEB17}" presName="childText" presStyleLbl="conFgAcc1" presStyleIdx="1" presStyleCnt="4">
        <dgm:presLayoutVars>
          <dgm:bulletEnabled val="1"/>
        </dgm:presLayoutVars>
      </dgm:prSet>
      <dgm:spPr/>
    </dgm:pt>
    <dgm:pt modelId="{3C7E2286-D56D-4A83-AC96-D5312F0F8D11}" type="pres">
      <dgm:prSet presAssocID="{E6F576D7-BA58-4013-B8D9-880EA1E662C8}" presName="spaceBetweenRectangles" presStyleCnt="0"/>
      <dgm:spPr/>
    </dgm:pt>
    <dgm:pt modelId="{EB1CCD42-8BE6-4C20-B06E-474609DEE696}" type="pres">
      <dgm:prSet presAssocID="{FDF83FAC-2118-4309-BF42-765BFC4ED932}" presName="parentLin" presStyleCnt="0"/>
      <dgm:spPr/>
    </dgm:pt>
    <dgm:pt modelId="{D6E31166-501C-4160-95E7-551D61FC71FB}" type="pres">
      <dgm:prSet presAssocID="{FDF83FAC-2118-4309-BF42-765BFC4ED93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E374CB1-6B68-4463-95AB-537077E98B75}" type="pres">
      <dgm:prSet presAssocID="{FDF83FAC-2118-4309-BF42-765BFC4ED9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A97F2-F44E-46F5-BF59-D5BE73BA7BFE}" type="pres">
      <dgm:prSet presAssocID="{FDF83FAC-2118-4309-BF42-765BFC4ED932}" presName="negativeSpace" presStyleCnt="0"/>
      <dgm:spPr/>
    </dgm:pt>
    <dgm:pt modelId="{AAE42E65-52A7-42E1-8BB2-C4FD83DDE344}" type="pres">
      <dgm:prSet presAssocID="{FDF83FAC-2118-4309-BF42-765BFC4ED932}" presName="childText" presStyleLbl="conFgAcc1" presStyleIdx="2" presStyleCnt="4" custLinFactNeighborX="574" custLinFactNeighborY="82823">
        <dgm:presLayoutVars>
          <dgm:bulletEnabled val="1"/>
        </dgm:presLayoutVars>
      </dgm:prSet>
      <dgm:spPr/>
    </dgm:pt>
    <dgm:pt modelId="{34ABF9EE-D74F-474E-9219-665DF297DF14}" type="pres">
      <dgm:prSet presAssocID="{5A06EEE1-9543-402D-B174-51666B24B2D7}" presName="spaceBetweenRectangles" presStyleCnt="0"/>
      <dgm:spPr/>
    </dgm:pt>
    <dgm:pt modelId="{4E4FDEC5-9CFC-453F-ADDA-2FB2921E5C45}" type="pres">
      <dgm:prSet presAssocID="{FCBF0F30-B388-4712-AE2D-E19D73B2D29F}" presName="parentLin" presStyleCnt="0"/>
      <dgm:spPr/>
    </dgm:pt>
    <dgm:pt modelId="{F0A4F7FA-6AC5-456D-BC76-8D2AC322FF38}" type="pres">
      <dgm:prSet presAssocID="{FCBF0F30-B388-4712-AE2D-E19D73B2D29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1C3EF8-E0A1-46B6-BBC2-C44ACE773480}" type="pres">
      <dgm:prSet presAssocID="{FCBF0F30-B388-4712-AE2D-E19D73B2D2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AFEBC-1DB2-4B8B-B21C-25611A2290EC}" type="pres">
      <dgm:prSet presAssocID="{FCBF0F30-B388-4712-AE2D-E19D73B2D29F}" presName="negativeSpace" presStyleCnt="0"/>
      <dgm:spPr/>
    </dgm:pt>
    <dgm:pt modelId="{1703F380-170A-44C6-898B-2B4230FEF30C}" type="pres">
      <dgm:prSet presAssocID="{FCBF0F30-B388-4712-AE2D-E19D73B2D2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EBAB1D-9C7F-4F8B-9F8F-361BF2F71800}" type="presOf" srcId="{FE3390F0-B960-4D28-A6FA-8D90FCFCEB17}" destId="{FA2F1E47-937C-4B19-BC26-A809106C34B4}" srcOrd="1" destOrd="0" presId="urn:microsoft.com/office/officeart/2005/8/layout/list1"/>
    <dgm:cxn modelId="{D8CF9158-9186-408A-B568-C063DA50964E}" srcId="{61C6D66D-CD28-49EF-9DF5-AFF37FA3E14E}" destId="{FE3390F0-B960-4D28-A6FA-8D90FCFCEB17}" srcOrd="1" destOrd="0" parTransId="{92D6620A-07ED-48BF-88AD-EB314A3EF32A}" sibTransId="{E6F576D7-BA58-4013-B8D9-880EA1E662C8}"/>
    <dgm:cxn modelId="{80D59BF1-E91B-4CCB-8E4A-15886BA4D7DF}" srcId="{61C6D66D-CD28-49EF-9DF5-AFF37FA3E14E}" destId="{FDF83FAC-2118-4309-BF42-765BFC4ED932}" srcOrd="2" destOrd="0" parTransId="{B3E4DB4E-F8D9-458C-8B2E-86E5EE572A74}" sibTransId="{5A06EEE1-9543-402D-B174-51666B24B2D7}"/>
    <dgm:cxn modelId="{148F30DB-9160-4FCE-A41A-281C764E749B}" type="presOf" srcId="{FCBF0F30-B388-4712-AE2D-E19D73B2D29F}" destId="{F0A4F7FA-6AC5-456D-BC76-8D2AC322FF38}" srcOrd="0" destOrd="0" presId="urn:microsoft.com/office/officeart/2005/8/layout/list1"/>
    <dgm:cxn modelId="{A2BB91AB-79AC-484D-BEE4-5F5B6116695E}" type="presOf" srcId="{FE3390F0-B960-4D28-A6FA-8D90FCFCEB17}" destId="{8402D848-BE38-4F3C-A7C7-227814B06CC8}" srcOrd="0" destOrd="0" presId="urn:microsoft.com/office/officeart/2005/8/layout/list1"/>
    <dgm:cxn modelId="{52530463-0B45-4047-97B3-B958DE24545E}" type="presOf" srcId="{FDF83FAC-2118-4309-BF42-765BFC4ED932}" destId="{1E374CB1-6B68-4463-95AB-537077E98B75}" srcOrd="1" destOrd="0" presId="urn:microsoft.com/office/officeart/2005/8/layout/list1"/>
    <dgm:cxn modelId="{FDA7FBFB-7CE8-4BB9-A9C9-5A84600ABFDD}" srcId="{61C6D66D-CD28-49EF-9DF5-AFF37FA3E14E}" destId="{FCBF0F30-B388-4712-AE2D-E19D73B2D29F}" srcOrd="3" destOrd="0" parTransId="{38A21111-DC43-44DF-AD69-51927E125DFC}" sibTransId="{3A06D0BA-98D9-4FAF-898A-B099F5B26F83}"/>
    <dgm:cxn modelId="{6B321E8F-2C8A-4151-8BF5-7DB69DAB10A0}" type="presOf" srcId="{871595E8-2F13-4366-BE04-F8447D8EE103}" destId="{D28E5888-F5D0-441E-B098-382B0453BDE4}" srcOrd="0" destOrd="0" presId="urn:microsoft.com/office/officeart/2005/8/layout/list1"/>
    <dgm:cxn modelId="{1724EAC2-5DDF-4311-821A-64FE3F12E273}" type="presOf" srcId="{61C6D66D-CD28-49EF-9DF5-AFF37FA3E14E}" destId="{05BEA990-A7FD-4214-8A73-2F4FAEE392CD}" srcOrd="0" destOrd="0" presId="urn:microsoft.com/office/officeart/2005/8/layout/list1"/>
    <dgm:cxn modelId="{D4F1A5E8-91C7-4870-9DC7-5D2E002E4A64}" type="presOf" srcId="{FCBF0F30-B388-4712-AE2D-E19D73B2D29F}" destId="{DE1C3EF8-E0A1-46B6-BBC2-C44ACE773480}" srcOrd="1" destOrd="0" presId="urn:microsoft.com/office/officeart/2005/8/layout/list1"/>
    <dgm:cxn modelId="{F7E4314D-B6CA-4564-BA8F-CC871AAE5F30}" type="presOf" srcId="{FDF83FAC-2118-4309-BF42-765BFC4ED932}" destId="{D6E31166-501C-4160-95E7-551D61FC71FB}" srcOrd="0" destOrd="0" presId="urn:microsoft.com/office/officeart/2005/8/layout/list1"/>
    <dgm:cxn modelId="{9536811C-8E1A-4A84-BB50-F6A701A327B4}" type="presOf" srcId="{871595E8-2F13-4366-BE04-F8447D8EE103}" destId="{CE163CC5-9E73-489C-9904-70FFA0A6753D}" srcOrd="1" destOrd="0" presId="urn:microsoft.com/office/officeart/2005/8/layout/list1"/>
    <dgm:cxn modelId="{B0183DB9-9EB9-40BB-84C2-28ED1709659E}" srcId="{61C6D66D-CD28-49EF-9DF5-AFF37FA3E14E}" destId="{871595E8-2F13-4366-BE04-F8447D8EE103}" srcOrd="0" destOrd="0" parTransId="{59706A89-22E8-4D6C-9C4C-46F32F47A219}" sibTransId="{D73C4D6A-D29A-42E7-98AD-41424506B612}"/>
    <dgm:cxn modelId="{484AE80A-A98A-4796-97EB-E15DF1C08C5B}" type="presParOf" srcId="{05BEA990-A7FD-4214-8A73-2F4FAEE392CD}" destId="{0E0E75EE-5183-4E24-9BBE-635CD50BC481}" srcOrd="0" destOrd="0" presId="urn:microsoft.com/office/officeart/2005/8/layout/list1"/>
    <dgm:cxn modelId="{53039144-1CBA-4E5B-80CD-C430EA43D783}" type="presParOf" srcId="{0E0E75EE-5183-4E24-9BBE-635CD50BC481}" destId="{D28E5888-F5D0-441E-B098-382B0453BDE4}" srcOrd="0" destOrd="0" presId="urn:microsoft.com/office/officeart/2005/8/layout/list1"/>
    <dgm:cxn modelId="{250746D8-8B65-4AA8-A834-9FF0DEAE401E}" type="presParOf" srcId="{0E0E75EE-5183-4E24-9BBE-635CD50BC481}" destId="{CE163CC5-9E73-489C-9904-70FFA0A6753D}" srcOrd="1" destOrd="0" presId="urn:microsoft.com/office/officeart/2005/8/layout/list1"/>
    <dgm:cxn modelId="{97F0B105-ED95-45D3-94AD-F2AE5C490C19}" type="presParOf" srcId="{05BEA990-A7FD-4214-8A73-2F4FAEE392CD}" destId="{3A556E0B-C7E6-47F9-8E4F-73238A33A7F8}" srcOrd="1" destOrd="0" presId="urn:microsoft.com/office/officeart/2005/8/layout/list1"/>
    <dgm:cxn modelId="{C35FFF42-9786-4FC4-9B2C-DA912BD04D11}" type="presParOf" srcId="{05BEA990-A7FD-4214-8A73-2F4FAEE392CD}" destId="{3492946C-70E0-4BCC-930E-F533BC65E436}" srcOrd="2" destOrd="0" presId="urn:microsoft.com/office/officeart/2005/8/layout/list1"/>
    <dgm:cxn modelId="{4B56B16D-4B88-4C58-937C-9F7FE95615FE}" type="presParOf" srcId="{05BEA990-A7FD-4214-8A73-2F4FAEE392CD}" destId="{4B3AFEA9-E826-445D-ACB7-FD3886F74160}" srcOrd="3" destOrd="0" presId="urn:microsoft.com/office/officeart/2005/8/layout/list1"/>
    <dgm:cxn modelId="{B380FAF7-5D17-4453-992E-D78B4CCDD36C}" type="presParOf" srcId="{05BEA990-A7FD-4214-8A73-2F4FAEE392CD}" destId="{4F77D3DA-B0F8-4467-9621-9937F2FBB2F8}" srcOrd="4" destOrd="0" presId="urn:microsoft.com/office/officeart/2005/8/layout/list1"/>
    <dgm:cxn modelId="{BA2B5A17-2063-4A8E-AE4E-89EBAEC16BE4}" type="presParOf" srcId="{4F77D3DA-B0F8-4467-9621-9937F2FBB2F8}" destId="{8402D848-BE38-4F3C-A7C7-227814B06CC8}" srcOrd="0" destOrd="0" presId="urn:microsoft.com/office/officeart/2005/8/layout/list1"/>
    <dgm:cxn modelId="{54A3CD99-986B-444F-85C0-668CAE1CAC6A}" type="presParOf" srcId="{4F77D3DA-B0F8-4467-9621-9937F2FBB2F8}" destId="{FA2F1E47-937C-4B19-BC26-A809106C34B4}" srcOrd="1" destOrd="0" presId="urn:microsoft.com/office/officeart/2005/8/layout/list1"/>
    <dgm:cxn modelId="{CFF7A182-1CFE-47AC-9098-F1DE7221E59C}" type="presParOf" srcId="{05BEA990-A7FD-4214-8A73-2F4FAEE392CD}" destId="{9A82E253-F6F5-49C1-A928-30141FA2B0ED}" srcOrd="5" destOrd="0" presId="urn:microsoft.com/office/officeart/2005/8/layout/list1"/>
    <dgm:cxn modelId="{4D571C35-B2F1-449B-B67C-D798509F304B}" type="presParOf" srcId="{05BEA990-A7FD-4214-8A73-2F4FAEE392CD}" destId="{C1340DD4-D147-4435-B4C0-8D41D5D282D5}" srcOrd="6" destOrd="0" presId="urn:microsoft.com/office/officeart/2005/8/layout/list1"/>
    <dgm:cxn modelId="{606E88B8-D944-4714-A9E4-8018F2B2B89C}" type="presParOf" srcId="{05BEA990-A7FD-4214-8A73-2F4FAEE392CD}" destId="{3C7E2286-D56D-4A83-AC96-D5312F0F8D11}" srcOrd="7" destOrd="0" presId="urn:microsoft.com/office/officeart/2005/8/layout/list1"/>
    <dgm:cxn modelId="{853515A2-E905-4AFE-8472-5F2C149A9201}" type="presParOf" srcId="{05BEA990-A7FD-4214-8A73-2F4FAEE392CD}" destId="{EB1CCD42-8BE6-4C20-B06E-474609DEE696}" srcOrd="8" destOrd="0" presId="urn:microsoft.com/office/officeart/2005/8/layout/list1"/>
    <dgm:cxn modelId="{B4601BDE-957E-4EBB-ADBF-3C076E41CAB7}" type="presParOf" srcId="{EB1CCD42-8BE6-4C20-B06E-474609DEE696}" destId="{D6E31166-501C-4160-95E7-551D61FC71FB}" srcOrd="0" destOrd="0" presId="urn:microsoft.com/office/officeart/2005/8/layout/list1"/>
    <dgm:cxn modelId="{894F1077-55DE-4298-9599-5B4E5C981589}" type="presParOf" srcId="{EB1CCD42-8BE6-4C20-B06E-474609DEE696}" destId="{1E374CB1-6B68-4463-95AB-537077E98B75}" srcOrd="1" destOrd="0" presId="urn:microsoft.com/office/officeart/2005/8/layout/list1"/>
    <dgm:cxn modelId="{DB9FC92E-BCA9-4A6C-AFFE-4B5B6F35FE6B}" type="presParOf" srcId="{05BEA990-A7FD-4214-8A73-2F4FAEE392CD}" destId="{10EA97F2-F44E-46F5-BF59-D5BE73BA7BFE}" srcOrd="9" destOrd="0" presId="urn:microsoft.com/office/officeart/2005/8/layout/list1"/>
    <dgm:cxn modelId="{C417EAA0-DDC3-4613-88DF-320A5CD70DC5}" type="presParOf" srcId="{05BEA990-A7FD-4214-8A73-2F4FAEE392CD}" destId="{AAE42E65-52A7-42E1-8BB2-C4FD83DDE344}" srcOrd="10" destOrd="0" presId="urn:microsoft.com/office/officeart/2005/8/layout/list1"/>
    <dgm:cxn modelId="{E855E6D2-2BD2-4155-81AE-09CF25B077B7}" type="presParOf" srcId="{05BEA990-A7FD-4214-8A73-2F4FAEE392CD}" destId="{34ABF9EE-D74F-474E-9219-665DF297DF14}" srcOrd="11" destOrd="0" presId="urn:microsoft.com/office/officeart/2005/8/layout/list1"/>
    <dgm:cxn modelId="{89E6E845-99DA-4052-BF4A-D9CF42E463BC}" type="presParOf" srcId="{05BEA990-A7FD-4214-8A73-2F4FAEE392CD}" destId="{4E4FDEC5-9CFC-453F-ADDA-2FB2921E5C45}" srcOrd="12" destOrd="0" presId="urn:microsoft.com/office/officeart/2005/8/layout/list1"/>
    <dgm:cxn modelId="{F1FC98A7-C0D6-45BB-B395-332CA87A9BA6}" type="presParOf" srcId="{4E4FDEC5-9CFC-453F-ADDA-2FB2921E5C45}" destId="{F0A4F7FA-6AC5-456D-BC76-8D2AC322FF38}" srcOrd="0" destOrd="0" presId="urn:microsoft.com/office/officeart/2005/8/layout/list1"/>
    <dgm:cxn modelId="{3B00BF65-DC45-4CC7-8747-2A4BC413217C}" type="presParOf" srcId="{4E4FDEC5-9CFC-453F-ADDA-2FB2921E5C45}" destId="{DE1C3EF8-E0A1-46B6-BBC2-C44ACE773480}" srcOrd="1" destOrd="0" presId="urn:microsoft.com/office/officeart/2005/8/layout/list1"/>
    <dgm:cxn modelId="{C2875B08-16F6-402A-AD14-E14F563C3777}" type="presParOf" srcId="{05BEA990-A7FD-4214-8A73-2F4FAEE392CD}" destId="{EE8AFEBC-1DB2-4B8B-B21C-25611A2290EC}" srcOrd="13" destOrd="0" presId="urn:microsoft.com/office/officeart/2005/8/layout/list1"/>
    <dgm:cxn modelId="{4347BF11-07CD-4BAC-BB35-FD32D2A413E5}" type="presParOf" srcId="{05BEA990-A7FD-4214-8A73-2F4FAEE392CD}" destId="{1703F380-170A-44C6-898B-2B4230FEF3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Определите  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00605-35CD-4CBA-BE26-90D127FCE81C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8FD9C4A3-1C44-4FB7-AA9F-E6649BAA36B5}" type="presOf" srcId="{265A6F60-A6ED-41BA-B055-44545FF89F36}" destId="{560F2770-3EF1-4359-A967-7054F656FE31}" srcOrd="0" destOrd="0" presId="urn:microsoft.com/office/officeart/2005/8/layout/vList2"/>
    <dgm:cxn modelId="{F83595DA-3991-44A1-B068-B50501B461C0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Определите  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79024-2DD4-4D6E-BCEC-4C43FF3EF7A2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50BEF599-E786-41AB-8987-BD9AABC6E79A}" type="presOf" srcId="{265A6F60-A6ED-41BA-B055-44545FF89F36}" destId="{560F2770-3EF1-4359-A967-7054F656FE31}" srcOrd="0" destOrd="0" presId="urn:microsoft.com/office/officeart/2005/8/layout/vList2"/>
    <dgm:cxn modelId="{0253EDA1-88BC-48D9-AC8A-33D81309443D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/>
      <dgm:spPr/>
      <dgm:t>
        <a:bodyPr/>
        <a:lstStyle/>
        <a:p>
          <a:pPr rtl="0"/>
          <a:r>
            <a:rPr lang="ru-RU" dirty="0" smtClean="0"/>
            <a:t>Технологические свойства</a:t>
          </a:r>
          <a:endParaRPr lang="ru-RU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5B8D1-27DA-4DED-8CE2-443080B2158C}" type="presOf" srcId="{265A6F60-A6ED-41BA-B055-44545FF89F36}" destId="{560F2770-3EF1-4359-A967-7054F656FE31}" srcOrd="0" destOrd="0" presId="urn:microsoft.com/office/officeart/2005/8/layout/vList2"/>
    <dgm:cxn modelId="{E20606E0-CB5E-4F4F-BB80-5D7A7E08F883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A2EBACDD-03D0-4DA3-BF9D-CDCAB242993B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/>
      <dgm:spPr/>
      <dgm:t>
        <a:bodyPr/>
        <a:lstStyle/>
        <a:p>
          <a:pPr rtl="0"/>
          <a:r>
            <a:rPr lang="ru-RU" dirty="0" smtClean="0"/>
            <a:t>Технологические свойства</a:t>
          </a:r>
          <a:endParaRPr lang="ru-RU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37B83-62DE-4C8B-897E-C2CD44BDC5A5}" type="presOf" srcId="{265A6F60-A6ED-41BA-B055-44545FF89F36}" destId="{560F2770-3EF1-4359-A967-7054F656FE3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0A161736-5ADF-48B0-83D3-3F708115BB90}" type="presOf" srcId="{2508618C-7966-45F3-BC72-2CBB7ED66F00}" destId="{B0C8E924-F8AC-45C6-87B6-FFB0B38552B1}" srcOrd="0" destOrd="0" presId="urn:microsoft.com/office/officeart/2005/8/layout/vList2"/>
    <dgm:cxn modelId="{E7A52FEB-4411-4E22-88D6-8222E0860348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/>
      <dgm:spPr/>
      <dgm:t>
        <a:bodyPr/>
        <a:lstStyle/>
        <a:p>
          <a:pPr rtl="0"/>
          <a:r>
            <a:rPr lang="ru-RU" dirty="0" smtClean="0"/>
            <a:t>Технологические свойства</a:t>
          </a:r>
          <a:endParaRPr lang="ru-RU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26C48-E071-43F6-848B-AA48C96E6B04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9CDF4DBB-3111-48FF-A772-C51F541E6151}" type="presOf" srcId="{265A6F60-A6ED-41BA-B055-44545FF89F36}" destId="{560F2770-3EF1-4359-A967-7054F656FE31}" srcOrd="0" destOrd="0" presId="urn:microsoft.com/office/officeart/2005/8/layout/vList2"/>
    <dgm:cxn modelId="{4269FD04-8970-4504-8321-491C40E9BFDA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/>
      <dgm:spPr/>
      <dgm:t>
        <a:bodyPr/>
        <a:lstStyle/>
        <a:p>
          <a:pPr rtl="0"/>
          <a:r>
            <a:rPr lang="ru-RU" dirty="0" smtClean="0"/>
            <a:t>Технологические свойства</a:t>
          </a:r>
          <a:endParaRPr lang="ru-RU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EB96B-8C80-4B81-9CA3-7C59B2626F29}" type="presOf" srcId="{265A6F60-A6ED-41BA-B055-44545FF89F36}" destId="{560F2770-3EF1-4359-A967-7054F656FE31}" srcOrd="0" destOrd="0" presId="urn:microsoft.com/office/officeart/2005/8/layout/vList2"/>
    <dgm:cxn modelId="{B292C76D-2CE2-4FDE-8C7C-989DE670E4C1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958BB7C4-798D-436C-8840-973792466307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/>
      <dgm:spPr/>
      <dgm:t>
        <a:bodyPr/>
        <a:lstStyle/>
        <a:p>
          <a:pPr rtl="0"/>
          <a:r>
            <a:rPr lang="ru-RU" dirty="0" smtClean="0"/>
            <a:t>Технологические свойства</a:t>
          </a:r>
          <a:endParaRPr lang="ru-RU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C004D-F9F4-4DB6-ADE0-5E394344E41A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9EC1B4FC-1DA6-407F-80B3-29EBCC8A2F51}" type="presOf" srcId="{265A6F60-A6ED-41BA-B055-44545FF89F36}" destId="{560F2770-3EF1-4359-A967-7054F656FE31}" srcOrd="0" destOrd="0" presId="urn:microsoft.com/office/officeart/2005/8/layout/vList2"/>
    <dgm:cxn modelId="{047A9CAC-DA38-40A0-88D5-A0CC3ED11751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/>
      <dgm:spPr/>
      <dgm:t>
        <a:bodyPr/>
        <a:lstStyle/>
        <a:p>
          <a:pPr rtl="0"/>
          <a:r>
            <a:rPr lang="ru-RU" dirty="0" smtClean="0"/>
            <a:t>Технологические свойства</a:t>
          </a:r>
          <a:endParaRPr lang="ru-RU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4B6E8-EC06-4024-9F58-AA4B0081B3C4}" type="presOf" srcId="{2508618C-7966-45F3-BC72-2CBB7ED66F00}" destId="{B0C8E924-F8AC-45C6-87B6-FFB0B38552B1}" srcOrd="0" destOrd="0" presId="urn:microsoft.com/office/officeart/2005/8/layout/vList2"/>
    <dgm:cxn modelId="{59605DD2-809C-4DE6-94C5-5DBE59AC1354}" type="presOf" srcId="{265A6F60-A6ED-41BA-B055-44545FF89F36}" destId="{560F2770-3EF1-4359-A967-7054F656FE3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860DE478-A821-4288-96F8-56DD4A21020F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C033E3-4BA2-45C4-AB52-2AA5CDCA6086}">
      <dgm:prSet/>
      <dgm:spPr/>
      <dgm:t>
        <a:bodyPr/>
        <a:lstStyle/>
        <a:p>
          <a:r>
            <a:rPr lang="ru-RU" b="1" dirty="0" smtClean="0"/>
            <a:t>Закрепление материала </a:t>
          </a:r>
          <a:endParaRPr lang="ru-RU" dirty="0" smtClean="0"/>
        </a:p>
      </dgm:t>
    </dgm:pt>
    <dgm:pt modelId="{C0FC1078-7657-452D-997C-5A571A87735F}" type="parTrans" cxnId="{E0BFCB60-C480-418C-832D-9F403459EB11}">
      <dgm:prSet/>
      <dgm:spPr/>
      <dgm:t>
        <a:bodyPr/>
        <a:lstStyle/>
        <a:p>
          <a:endParaRPr lang="ru-RU"/>
        </a:p>
      </dgm:t>
    </dgm:pt>
    <dgm:pt modelId="{EA528827-22DA-49B5-8655-9D2AED108EBB}" type="sibTrans" cxnId="{E0BFCB60-C480-418C-832D-9F403459EB11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6BA88C-95ED-48B6-8266-F0C823AEA1A9}" type="pres">
      <dgm:prSet presAssocID="{C5C033E3-4BA2-45C4-AB52-2AA5CDCA60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FCB60-C480-418C-832D-9F403459EB11}" srcId="{265A6F60-A6ED-41BA-B055-44545FF89F36}" destId="{C5C033E3-4BA2-45C4-AB52-2AA5CDCA6086}" srcOrd="0" destOrd="0" parTransId="{C0FC1078-7657-452D-997C-5A571A87735F}" sibTransId="{EA528827-22DA-49B5-8655-9D2AED108EBB}"/>
    <dgm:cxn modelId="{7522A8E9-375E-436B-BD37-ADF8685F48FB}" type="presOf" srcId="{265A6F60-A6ED-41BA-B055-44545FF89F36}" destId="{560F2770-3EF1-4359-A967-7054F656FE31}" srcOrd="0" destOrd="0" presId="urn:microsoft.com/office/officeart/2005/8/layout/vList2"/>
    <dgm:cxn modelId="{D6E4436F-FD24-4352-BAAB-B02ADA483D93}" type="presOf" srcId="{C5C033E3-4BA2-45C4-AB52-2AA5CDCA6086}" destId="{446BA88C-95ED-48B6-8266-F0C823AEA1A9}" srcOrd="0" destOrd="0" presId="urn:microsoft.com/office/officeart/2005/8/layout/vList2"/>
    <dgm:cxn modelId="{C430387A-62D3-4CB5-BB9E-13E97433EC41}" type="presParOf" srcId="{560F2770-3EF1-4359-A967-7054F656FE31}" destId="{446BA88C-95ED-48B6-8266-F0C823AEA1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Физические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 custLinFactNeighborX="-1467" custLinFactNeighborY="-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21628-EC09-4DE7-8A5A-C204A7164295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1A808A96-A0B6-4398-ABA1-27A9AE02612B}" type="presOf" srcId="{265A6F60-A6ED-41BA-B055-44545FF89F36}" destId="{560F2770-3EF1-4359-A967-7054F656FE31}" srcOrd="0" destOrd="0" presId="urn:microsoft.com/office/officeart/2005/8/layout/vList2"/>
    <dgm:cxn modelId="{14D4158A-BED3-4747-B492-5378C2A43945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 custLinFactNeighborX="-1467" custLinFactNeighborY="-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ED416-C25E-4083-9E77-8F5DE1A19A19}" type="presOf" srcId="{265A6F60-A6ED-41BA-B055-44545FF89F36}" destId="{560F2770-3EF1-4359-A967-7054F656FE3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C98E2738-A813-495F-BEF5-AB0A979093C1}" type="presOf" srcId="{2508618C-7966-45F3-BC72-2CBB7ED66F00}" destId="{B0C8E924-F8AC-45C6-87B6-FFB0B38552B1}" srcOrd="0" destOrd="0" presId="urn:microsoft.com/office/officeart/2005/8/layout/vList2"/>
    <dgm:cxn modelId="{1E865565-F08F-434F-B428-AF23FE034AC6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87378-9C1E-4FCF-9736-EC98B3F44663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3D604AB0-1FAF-4B4B-B54F-98E0A0DA5C92}" type="presOf" srcId="{265A6F60-A6ED-41BA-B055-44545FF89F36}" destId="{560F2770-3EF1-4359-A967-7054F656FE31}" srcOrd="0" destOrd="0" presId="urn:microsoft.com/office/officeart/2005/8/layout/vList2"/>
    <dgm:cxn modelId="{EE89035E-FA4F-41F8-A77C-3BCB2E62EB8D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CC4ED-3AEB-4504-ABBC-07B11E9D59FE}" type="presOf" srcId="{265A6F60-A6ED-41BA-B055-44545FF89F36}" destId="{560F2770-3EF1-4359-A967-7054F656FE3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BE518424-BFB7-4C3E-9A85-88DDBEF69C3C}" type="presOf" srcId="{2508618C-7966-45F3-BC72-2CBB7ED66F00}" destId="{B0C8E924-F8AC-45C6-87B6-FFB0B38552B1}" srcOrd="0" destOrd="0" presId="urn:microsoft.com/office/officeart/2005/8/layout/vList2"/>
    <dgm:cxn modelId="{877B4A30-AD0F-47CA-B3E4-9E843F4B9ED1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2B306-0732-47BC-AF6D-16D9AB8B434E}" type="presOf" srcId="{265A6F60-A6ED-41BA-B055-44545FF89F36}" destId="{560F2770-3EF1-4359-A967-7054F656FE3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08193F4F-665D-4894-801F-EF51294096F4}" type="presOf" srcId="{2508618C-7966-45F3-BC72-2CBB7ED66F00}" destId="{B0C8E924-F8AC-45C6-87B6-FFB0B38552B1}" srcOrd="0" destOrd="0" presId="urn:microsoft.com/office/officeart/2005/8/layout/vList2"/>
    <dgm:cxn modelId="{8D09C79C-CB52-4A13-9913-6B23B2E0436B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917B5FB9-13FB-4533-92D1-49C201FAD058}" type="presOf" srcId="{265A6F60-A6ED-41BA-B055-44545FF89F36}" destId="{560F2770-3EF1-4359-A967-7054F656FE31}" srcOrd="0" destOrd="0" presId="urn:microsoft.com/office/officeart/2005/8/layout/vList2"/>
    <dgm:cxn modelId="{729D4D51-CF76-4094-9852-6766BE0A919C}" type="presOf" srcId="{2508618C-7966-45F3-BC72-2CBB7ED66F00}" destId="{B0C8E924-F8AC-45C6-87B6-FFB0B38552B1}" srcOrd="0" destOrd="0" presId="urn:microsoft.com/office/officeart/2005/8/layout/vList2"/>
    <dgm:cxn modelId="{83ED0390-9A11-4226-B467-9A9D3F5F4D7B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4B18D9FD-CC13-4161-BCDA-50FA0CC27811}" type="presOf" srcId="{265A6F60-A6ED-41BA-B055-44545FF89F36}" destId="{560F2770-3EF1-4359-A967-7054F656FE31}" srcOrd="0" destOrd="0" presId="urn:microsoft.com/office/officeart/2005/8/layout/vList2"/>
    <dgm:cxn modelId="{578A0FE3-C954-4F46-8495-A6C1E87BAA63}" type="presOf" srcId="{2508618C-7966-45F3-BC72-2CBB7ED66F00}" destId="{B0C8E924-F8AC-45C6-87B6-FFB0B38552B1}" srcOrd="0" destOrd="0" presId="urn:microsoft.com/office/officeart/2005/8/layout/vList2"/>
    <dgm:cxn modelId="{C986E2CF-87F9-4F11-9876-9ECA25B46BA3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5A6F60-A6ED-41BA-B055-44545FF89F3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08618C-7966-45F3-BC72-2CBB7ED66F00}">
      <dgm:prSet custT="1"/>
      <dgm:spPr/>
      <dgm:t>
        <a:bodyPr/>
        <a:lstStyle/>
        <a:p>
          <a:pPr algn="ctr" rtl="0"/>
          <a:r>
            <a:rPr lang="ru-RU" sz="4400" dirty="0" smtClean="0"/>
            <a:t>Механические свойства</a:t>
          </a:r>
          <a:endParaRPr lang="ru-RU" sz="4400" dirty="0"/>
        </a:p>
      </dgm:t>
    </dgm:pt>
    <dgm:pt modelId="{FDEB5B0B-DBC3-4F1B-9368-7EACDDA41B51}" type="parTrans" cxnId="{BDDEB89A-BADA-4500-AD70-3778AA14C17B}">
      <dgm:prSet/>
      <dgm:spPr/>
      <dgm:t>
        <a:bodyPr/>
        <a:lstStyle/>
        <a:p>
          <a:endParaRPr lang="ru-RU"/>
        </a:p>
      </dgm:t>
    </dgm:pt>
    <dgm:pt modelId="{CE8EDC67-DA94-4995-B548-A39D5322731B}" type="sibTrans" cxnId="{BDDEB89A-BADA-4500-AD70-3778AA14C17B}">
      <dgm:prSet/>
      <dgm:spPr/>
      <dgm:t>
        <a:bodyPr/>
        <a:lstStyle/>
        <a:p>
          <a:endParaRPr lang="ru-RU"/>
        </a:p>
      </dgm:t>
    </dgm:pt>
    <dgm:pt modelId="{560F2770-3EF1-4359-A967-7054F656FE31}" type="pres">
      <dgm:prSet presAssocID="{265A6F60-A6ED-41BA-B055-44545FF89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8E924-F8AC-45C6-87B6-FFB0B38552B1}" type="pres">
      <dgm:prSet presAssocID="{2508618C-7966-45F3-BC72-2CBB7ED66F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A1799C-8FFB-4ADC-9017-0FB7A588CC0A}" type="presOf" srcId="{2508618C-7966-45F3-BC72-2CBB7ED66F00}" destId="{B0C8E924-F8AC-45C6-87B6-FFB0B38552B1}" srcOrd="0" destOrd="0" presId="urn:microsoft.com/office/officeart/2005/8/layout/vList2"/>
    <dgm:cxn modelId="{BDDEB89A-BADA-4500-AD70-3778AA14C17B}" srcId="{265A6F60-A6ED-41BA-B055-44545FF89F36}" destId="{2508618C-7966-45F3-BC72-2CBB7ED66F00}" srcOrd="0" destOrd="0" parTransId="{FDEB5B0B-DBC3-4F1B-9368-7EACDDA41B51}" sibTransId="{CE8EDC67-DA94-4995-B548-A39D5322731B}"/>
    <dgm:cxn modelId="{435DA660-0AE6-4AF1-B39D-471F55D0F5FE}" type="presOf" srcId="{265A6F60-A6ED-41BA-B055-44545FF89F36}" destId="{560F2770-3EF1-4359-A967-7054F656FE31}" srcOrd="0" destOrd="0" presId="urn:microsoft.com/office/officeart/2005/8/layout/vList2"/>
    <dgm:cxn modelId="{61B35102-38E8-4B7B-AEDF-4E76419432D3}" type="presParOf" srcId="{560F2770-3EF1-4359-A967-7054F656FE31}" destId="{B0C8E924-F8AC-45C6-87B6-FFB0B3855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2946C-70E0-4BCC-930E-F533BC65E436}">
      <dsp:nvSpPr>
        <dsp:cNvPr id="0" name=""/>
        <dsp:cNvSpPr/>
      </dsp:nvSpPr>
      <dsp:spPr>
        <a:xfrm>
          <a:off x="0" y="431481"/>
          <a:ext cx="7467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63CC5-9E73-489C-9904-70FFA0A6753D}">
      <dsp:nvSpPr>
        <dsp:cNvPr id="0" name=""/>
        <dsp:cNvSpPr/>
      </dsp:nvSpPr>
      <dsp:spPr>
        <a:xfrm>
          <a:off x="373380" y="62481"/>
          <a:ext cx="52273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  <a:sp3d extrusionH="28000" prstMaterial="matte"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Физические свойства</a:t>
          </a:r>
          <a:endParaRPr lang="ru-RU" sz="2500" kern="1200" dirty="0"/>
        </a:p>
      </dsp:txBody>
      <dsp:txXfrm>
        <a:off x="409406" y="98507"/>
        <a:ext cx="5155268" cy="665948"/>
      </dsp:txXfrm>
    </dsp:sp>
    <dsp:sp modelId="{C1340DD4-D147-4435-B4C0-8D41D5D282D5}">
      <dsp:nvSpPr>
        <dsp:cNvPr id="0" name=""/>
        <dsp:cNvSpPr/>
      </dsp:nvSpPr>
      <dsp:spPr>
        <a:xfrm>
          <a:off x="0" y="1565481"/>
          <a:ext cx="7467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F1E47-937C-4B19-BC26-A809106C34B4}">
      <dsp:nvSpPr>
        <dsp:cNvPr id="0" name=""/>
        <dsp:cNvSpPr/>
      </dsp:nvSpPr>
      <dsp:spPr>
        <a:xfrm>
          <a:off x="373380" y="1196481"/>
          <a:ext cx="52273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  <a:sp3d extrusionH="28000" prstMaterial="matte"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Механические свойства</a:t>
          </a:r>
          <a:endParaRPr lang="ru-RU" sz="2500" kern="1200" dirty="0"/>
        </a:p>
      </dsp:txBody>
      <dsp:txXfrm>
        <a:off x="409406" y="1232507"/>
        <a:ext cx="5155268" cy="665948"/>
      </dsp:txXfrm>
    </dsp:sp>
    <dsp:sp modelId="{AAE42E65-52A7-42E1-8BB2-C4FD83DDE344}">
      <dsp:nvSpPr>
        <dsp:cNvPr id="0" name=""/>
        <dsp:cNvSpPr/>
      </dsp:nvSpPr>
      <dsp:spPr>
        <a:xfrm>
          <a:off x="0" y="2811292"/>
          <a:ext cx="7467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74CB1-6B68-4463-95AB-537077E98B75}">
      <dsp:nvSpPr>
        <dsp:cNvPr id="0" name=""/>
        <dsp:cNvSpPr/>
      </dsp:nvSpPr>
      <dsp:spPr>
        <a:xfrm>
          <a:off x="373380" y="2330481"/>
          <a:ext cx="52273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  <a:sp3d extrusionH="28000" prstMaterial="matte"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Технологические свойства </a:t>
          </a:r>
          <a:endParaRPr lang="ru-RU" sz="2500" kern="1200" dirty="0"/>
        </a:p>
      </dsp:txBody>
      <dsp:txXfrm>
        <a:off x="409406" y="2366507"/>
        <a:ext cx="5155268" cy="665948"/>
      </dsp:txXfrm>
    </dsp:sp>
    <dsp:sp modelId="{1703F380-170A-44C6-898B-2B4230FEF30C}">
      <dsp:nvSpPr>
        <dsp:cNvPr id="0" name=""/>
        <dsp:cNvSpPr/>
      </dsp:nvSpPr>
      <dsp:spPr>
        <a:xfrm>
          <a:off x="0" y="3833481"/>
          <a:ext cx="7467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C3EF8-E0A1-46B6-BBC2-C44ACE773480}">
      <dsp:nvSpPr>
        <dsp:cNvPr id="0" name=""/>
        <dsp:cNvSpPr/>
      </dsp:nvSpPr>
      <dsp:spPr>
        <a:xfrm>
          <a:off x="373380" y="3464481"/>
          <a:ext cx="52273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  <a:sp3d extrusionH="28000" prstMaterial="matte"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Химические</a:t>
          </a:r>
          <a:endParaRPr lang="ru-RU" sz="2500" kern="1200" dirty="0"/>
        </a:p>
      </dsp:txBody>
      <dsp:txXfrm>
        <a:off x="409406" y="3500507"/>
        <a:ext cx="5155268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76"/>
          <a:ext cx="7467600" cy="1141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Определите  механические свойства</a:t>
          </a:r>
          <a:endParaRPr lang="ru-RU" sz="4400" kern="1200" dirty="0"/>
        </a:p>
      </dsp:txBody>
      <dsp:txXfrm>
        <a:off x="55740" y="56316"/>
        <a:ext cx="7356120" cy="1030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76"/>
          <a:ext cx="7467600" cy="1141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Определите  механические свойства</a:t>
          </a:r>
          <a:endParaRPr lang="ru-RU" sz="4400" kern="1200" dirty="0"/>
        </a:p>
      </dsp:txBody>
      <dsp:txXfrm>
        <a:off x="55740" y="56316"/>
        <a:ext cx="7356120" cy="1030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6699"/>
          <a:ext cx="7467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Технологические свойства</a:t>
          </a:r>
          <a:endParaRPr lang="ru-RU" sz="4400" kern="1200" dirty="0"/>
        </a:p>
      </dsp:txBody>
      <dsp:txXfrm>
        <a:off x="50261" y="106960"/>
        <a:ext cx="7367078" cy="9290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6699"/>
          <a:ext cx="7467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Технологические свойства</a:t>
          </a:r>
          <a:endParaRPr lang="ru-RU" sz="4400" kern="1200" dirty="0"/>
        </a:p>
      </dsp:txBody>
      <dsp:txXfrm>
        <a:off x="50261" y="106960"/>
        <a:ext cx="7367078" cy="9290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6699"/>
          <a:ext cx="7467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Технологические свойства</a:t>
          </a:r>
          <a:endParaRPr lang="ru-RU" sz="4400" kern="1200" dirty="0"/>
        </a:p>
      </dsp:txBody>
      <dsp:txXfrm>
        <a:off x="50261" y="106960"/>
        <a:ext cx="7367078" cy="9290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6699"/>
          <a:ext cx="7467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Технологические свойства</a:t>
          </a:r>
          <a:endParaRPr lang="ru-RU" sz="4400" kern="1200" dirty="0"/>
        </a:p>
      </dsp:txBody>
      <dsp:txXfrm>
        <a:off x="50261" y="106960"/>
        <a:ext cx="7367078" cy="9290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6699"/>
          <a:ext cx="7467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Технологические свойства</a:t>
          </a:r>
          <a:endParaRPr lang="ru-RU" sz="4400" kern="1200" dirty="0"/>
        </a:p>
      </dsp:txBody>
      <dsp:txXfrm>
        <a:off x="50261" y="106960"/>
        <a:ext cx="7367078" cy="9290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6699"/>
          <a:ext cx="7467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Технологические свойства</a:t>
          </a:r>
          <a:endParaRPr lang="ru-RU" sz="4400" kern="1200" dirty="0"/>
        </a:p>
      </dsp:txBody>
      <dsp:txXfrm>
        <a:off x="50261" y="106960"/>
        <a:ext cx="7367078" cy="9290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BA88C-95ED-48B6-8266-F0C823AEA1A9}">
      <dsp:nvSpPr>
        <dsp:cNvPr id="0" name=""/>
        <dsp:cNvSpPr/>
      </dsp:nvSpPr>
      <dsp:spPr>
        <a:xfrm>
          <a:off x="0" y="45000"/>
          <a:ext cx="7467600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Закрепление материала </a:t>
          </a:r>
          <a:endParaRPr lang="ru-RU" sz="4500" kern="1200" dirty="0" smtClean="0"/>
        </a:p>
      </dsp:txBody>
      <dsp:txXfrm>
        <a:off x="51403" y="96403"/>
        <a:ext cx="7364794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0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Физические свойства</a:t>
          </a:r>
          <a:endParaRPr lang="ru-RU" sz="4400" kern="1200" dirty="0"/>
        </a:p>
      </dsp:txBody>
      <dsp:txXfrm>
        <a:off x="55744" y="55744"/>
        <a:ext cx="7356112" cy="103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0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Механические свойства</a:t>
          </a:r>
          <a:endParaRPr lang="ru-RU" sz="4400" kern="1200" dirty="0"/>
        </a:p>
      </dsp:txBody>
      <dsp:txXfrm>
        <a:off x="55744" y="55744"/>
        <a:ext cx="735611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39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Механические свойства</a:t>
          </a:r>
          <a:endParaRPr lang="ru-RU" sz="4400" kern="1200" dirty="0"/>
        </a:p>
      </dsp:txBody>
      <dsp:txXfrm>
        <a:off x="55744" y="56283"/>
        <a:ext cx="7356112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39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Механические свойства</a:t>
          </a:r>
          <a:endParaRPr lang="ru-RU" sz="4400" kern="1200" dirty="0"/>
        </a:p>
      </dsp:txBody>
      <dsp:txXfrm>
        <a:off x="55744" y="56283"/>
        <a:ext cx="7356112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39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Механические свойства</a:t>
          </a:r>
          <a:endParaRPr lang="ru-RU" sz="4400" kern="1200" dirty="0"/>
        </a:p>
      </dsp:txBody>
      <dsp:txXfrm>
        <a:off x="55744" y="56283"/>
        <a:ext cx="7356112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39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Механические свойства</a:t>
          </a:r>
          <a:endParaRPr lang="ru-RU" sz="4400" kern="1200" dirty="0"/>
        </a:p>
      </dsp:txBody>
      <dsp:txXfrm>
        <a:off x="55744" y="56283"/>
        <a:ext cx="7356112" cy="1030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39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Механические свойства</a:t>
          </a:r>
          <a:endParaRPr lang="ru-RU" sz="4400" kern="1200" dirty="0"/>
        </a:p>
      </dsp:txBody>
      <dsp:txXfrm>
        <a:off x="55744" y="56283"/>
        <a:ext cx="7356112" cy="1030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E924-F8AC-45C6-87B6-FFB0B38552B1}">
      <dsp:nvSpPr>
        <dsp:cNvPr id="0" name=""/>
        <dsp:cNvSpPr/>
      </dsp:nvSpPr>
      <dsp:spPr>
        <a:xfrm>
          <a:off x="0" y="539"/>
          <a:ext cx="7467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Механические свойства</a:t>
          </a:r>
          <a:endParaRPr lang="ru-RU" sz="4400" kern="1200" dirty="0"/>
        </a:p>
      </dsp:txBody>
      <dsp:txXfrm>
        <a:off x="55744" y="56283"/>
        <a:ext cx="7356112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B07E178-F4FC-43EF-BB0D-3546830344F8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94A08DF-D82A-457A-BEC1-64BCB746C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36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44D3DB-6FCA-4566-A3F8-05AFAAE5F7A6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C192-1523-460A-9573-EEFF8E1C65E6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7A8C-96F1-4C11-B178-567687E2A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9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7062-DC99-46FE-AE5E-473805E000A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3E27-15B4-4362-856C-A6FEA73A1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2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7681-1924-4F48-B023-852044B15237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931D-4686-4BF4-BE83-AE591759A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4B26-A8A5-4BB7-BB8B-7F7C19CA57E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D747-5372-4439-AB51-2EE8AC241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0565-4D62-45AC-9696-E200632AB32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46C3-065E-44B2-8004-455DA10E9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8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F4C8-54F0-47BF-98DF-B592C046B7E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A1AC-C9A1-4FB2-BC65-D26AB86A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C6D1-F9D6-4B02-99FA-AF03303B6D48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DE67-4676-4C08-8181-F811B2500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3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FA48-A523-4F9F-8EAC-4C5D079DC75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0813-847B-4824-93E6-A40AD3F4F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1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D9C4-38AB-44AF-AF53-F50E282D94B4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024B-89F5-4BE5-9786-8FD84F4F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8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ABD3-9563-451A-9981-1DBC88B564C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5133-DCBC-4FCF-9BEA-00C9118F5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9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5CB6-B1D9-42B0-B005-C521CE81A618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69AC-CA04-4F77-A9D5-C95D1E922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770A1-5E61-423F-9AE7-FFE9F5DC4C9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4CF48A-4688-416C-80BA-28014B1DD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700" r:id="rId3"/>
    <p:sldLayoutId id="2147483694" r:id="rId4"/>
    <p:sldLayoutId id="2147483701" r:id="rId5"/>
    <p:sldLayoutId id="2147483695" r:id="rId6"/>
    <p:sldLayoutId id="2147483696" r:id="rId7"/>
    <p:sldLayoutId id="2147483702" r:id="rId8"/>
    <p:sldLayoutId id="2147483703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8.xml"/><Relationship Id="rId7" Type="http://schemas.openxmlformats.org/officeDocument/2006/relationships/hyperlink" Target="http://nibler.ru/cognitive/15719-professii-frezerovschik.html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8.xml"/><Relationship Id="rId9" Type="http://schemas.openxmlformats.org/officeDocument/2006/relationships/hyperlink" Target="http://images.yandex.ru/yandsearch?p=1&amp;text=%D1%81%D0%BB%D0%BE%D0%BC%D0%B0%D0%BD%D0%BD%D0%B0%D1%8F%20%D0%BF%D1%80%D1%83%D0%B6%D0%B8%D0%BD%D0%B0%20%D0%BA%D0%B0%D1%80%D1%82%D0%B8%D0%BD%D0%BA%D0%B8&amp;fp=1&amp;pos=48&amp;uinfo=ww-1007-wh-599-fw-782-fh-448-pd-1&amp;rpt=simage&amp;img_url=http://kiaclub.ru/forum/attachment.php?s=2f76c1e6d6bd15b60b42ff1b53547d21&amp;attachmentid=29221&amp;d=1360757628&amp;thumb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wmf"/><Relationship Id="rId12" Type="http://schemas.openxmlformats.org/officeDocument/2006/relationships/slide" Target="slide15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3.wmf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3.wmf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slide" Target="slide18.xml"/><Relationship Id="rId7" Type="http://schemas.openxmlformats.org/officeDocument/2006/relationships/diagramData" Target="../diagrams/data1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microsoft.com/office/2007/relationships/diagramDrawing" Target="../diagrams/drawing12.xml"/><Relationship Id="rId5" Type="http://schemas.openxmlformats.org/officeDocument/2006/relationships/slide" Target="slide20.xml"/><Relationship Id="rId10" Type="http://schemas.openxmlformats.org/officeDocument/2006/relationships/diagramColors" Target="../diagrams/colors12.xml"/><Relationship Id="rId4" Type="http://schemas.openxmlformats.org/officeDocument/2006/relationships/slide" Target="slide19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3.xml"/><Relationship Id="rId7" Type="http://schemas.openxmlformats.org/officeDocument/2006/relationships/hyperlink" Target="http://www.plam.ru/metal/oruzhie_iz_damaska_i_bulata/p3.php" TargetMode="Externa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3.xml"/><Relationship Id="rId9" Type="http://schemas.openxmlformats.org/officeDocument/2006/relationships/hyperlink" Target="http://www.sibdesigner.ru/Dekor/3/Kovanie_izdelij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4.xml"/><Relationship Id="rId7" Type="http://schemas.openxmlformats.org/officeDocument/2006/relationships/hyperlink" Target="http://images.yandex.ru/yandsearch?p=7&amp;text=%D0%BE%D1%82%D0%BB%D0%B8%D0%B2%D0%BA%D0%B0%20%D0%BC%D0%B5%D1%82%D0%B0%D0%BB%D0%BB%D0%B0%20%20%D0%BA%D0%B0%D1%80%D1%82%D0%B8%D0%BD%D0%BA%D0%B0&amp;fp=7&amp;pos=230&amp;uinfo=ww-1007-wh-599-fw-782-fh-448-pd-1&amp;rpt=simage&amp;img_url=http://lh5.ggpht.com/-NUKgJq6tN-o/SAjuoRrDc-I/AAAAAAAAAWg/OKvrVhIfsCQ/%25D0%259E%25D1%2582%25D0%25BB%25D0%25B8%25D0%25B2%25D0%25BA%25D0%25B8%2520%25D0%25B0%25D0%25BB%25D1%258E%25D0%25BC%25D0%25B8%25D0%25BD.%2520%25D0%25B8%2520%25D1%2581%25D1%2582%25D0%25B0%25D0%25BB%25D1%258C%25D0%25BD%25D1%258B%25D0%25B5.JPG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4.xml"/><Relationship Id="rId9" Type="http://schemas.openxmlformats.org/officeDocument/2006/relationships/hyperlink" Target="http://images.yandex.ru/yandsearch?p=7&amp;text=%D0%BE%D1%82%D0%BB%D0%B8%D0%B2%D0%BA%D0%B0%20%D0%BC%D0%B5%D1%82%D0%B0%D0%BB%D0%BB%D0%B0%20%20%D0%BA%D0%B0%D1%80%D1%82%D0%B8%D0%BD%D0%BA%D0%B0&amp;fp=7&amp;pos=229&amp;uinfo=ww-1007-wh-599-fw-782-fh-448-pd-1&amp;rpt=simage&amp;img_url=http://cdn.stpulscen.ru/system/images/product/008/290/131_thumb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5.xml"/><Relationship Id="rId7" Type="http://schemas.openxmlformats.org/officeDocument/2006/relationships/hyperlink" Target="http://images.yandex.ru/yandsearch?text=%D1%82%D0%BE%D1%87%D0%B5%D0%BD%D0%B8%D0%B5%20%20%D0%BC%D0%B5%D1%82%D0%B0%D0%BB%D0%BB%D0%B0%20%20%D0%BA%D0%B0%D1%80%D1%82%D0%B8%D0%BD%D0%BA%D0%B0&amp;fp=0&amp;pos=14&amp;uinfo=ww-1007-wh-599-fw-782-fh-448-pd-1&amp;rpt=simage&amp;img_url=http://static.ngs.ru/cache/market/018d4df6d3c5de09637b1fcee60cb769_1358748495_250_250.jpg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15.xml"/><Relationship Id="rId9" Type="http://schemas.openxmlformats.org/officeDocument/2006/relationships/hyperlink" Target="http://images.yandex.ru/yandsearch?text=%D1%84%D1%80%D0%B5%D0%B7%D0%B5%D1%80%D0%BE%D0%B2%D0%B0%D0%BD%D0%B8%D1%8F%20%20%D0%BC%D0%B5%D1%82%D0%B0%D0%BB%D0%BB%D0%B0%20%20%D0%BA%D0%B0%D1%80%D1%82%D0%B8%D0%BD%D0%BA%D0%B0&amp;fp=0&amp;pos=26&amp;uinfo=ww-1007-wh-599-fw-782-fh-448-pd-1&amp;rpt=simage&amp;img_url=http://www.ua.all.biz/img/ua/service_catalog/small/366998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6.xml"/><Relationship Id="rId7" Type="http://schemas.openxmlformats.org/officeDocument/2006/relationships/hyperlink" Target="http://svarka59.ru/index.php?type=atom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7.xml"/><Relationship Id="rId7" Type="http://schemas.openxmlformats.org/officeDocument/2006/relationships/hyperlink" Target="http://images.yandex.ru/yandsearch?p=7&amp;text=%D1%84%D1%80%D0%B5%D0%B7%D0%B5%D1%80%D0%BE%D0%B2%D0%B0%D0%BD%D0%B8%D1%8F%20%20%D0%BC%D0%B5%D1%82%D0%B0%D0%BB%D0%BB%D0%B0%20%20%D0%BA%D0%B0%D1%80%D1%82%D0%B8%D0%BD%D0%BA%D0%B0&amp;fp=7&amp;pos=219&amp;uinfo=ww-1007-wh-599-fw-782-fh-448-pd-1&amp;rpt=simage&amp;img_url=http://beconected.com/sites/default/files/field/image/korroziya.jpg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17.xml"/><Relationship Id="rId9" Type="http://schemas.openxmlformats.org/officeDocument/2006/relationships/hyperlink" Target="http://images.yandex.ru/yandsearch?p=1&amp;text=%D1%86%D0%B0%D1%80%D1%8C%20%D0%BA%D0%BE%D0%BB%D0%BE%D0%BA%D0%BE%D0%BB%20%D0%BA%D0%B0%D1%80%D1%82%D0%B8%D0%BD%D0%BA%D0%B0&amp;fp=1&amp;pos=58&amp;uinfo=ww-1007-wh-599-fw-782-fh-448-pd-1&amp;rpt=simage&amp;img_url=http://forum.ozersk.ru/uploads/gallery/1197035460/gallery_853_194_195105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6%E2%E5%F2%ED%E0%FF_%EC%E5%F2%E0%EB%EB%F3%F0%E3%E8%FF" TargetMode="External"/><Relationship Id="rId2" Type="http://schemas.openxmlformats.org/officeDocument/2006/relationships/hyperlink" Target="http://images.yandex.ru/?uinfo=ww-1007-wh-599-fw-965-fh-448-pd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ta-grup.ru/bibliot/6/10.htm" TargetMode="External"/><Relationship Id="rId4" Type="http://schemas.openxmlformats.org/officeDocument/2006/relationships/hyperlink" Target="http://ru.wikipedia.org/wiki/%CC%E5%F2%E0%EB%EB%F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microsoft.com/office/2007/relationships/diagramDrawing" Target="../diagrams/drawing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diagramColors" Target="../diagrams/colors3.xml"/><Relationship Id="rId5" Type="http://schemas.openxmlformats.org/officeDocument/2006/relationships/slide" Target="slide11.xml"/><Relationship Id="rId10" Type="http://schemas.openxmlformats.org/officeDocument/2006/relationships/diagramQuickStyle" Target="../diagrams/quickStyle3.xml"/><Relationship Id="rId4" Type="http://schemas.openxmlformats.org/officeDocument/2006/relationships/slide" Target="slide10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8215370" cy="2301240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Свойство металлов и сплавов</a:t>
            </a:r>
            <a:br>
              <a:rPr lang="ru-RU" dirty="0" smtClean="0"/>
            </a:br>
            <a:r>
              <a:rPr lang="ru-RU" dirty="0" smtClean="0"/>
              <a:t>6 класс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6"/>
            <a:ext cx="607223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Министерство образования и науки РФ</a:t>
            </a:r>
            <a:r>
              <a:rPr lang="ru-RU" sz="2400" b="1" dirty="0">
                <a:latin typeface="+mn-lt"/>
                <a:cs typeface="Times New Roman" pitchFamily="18" charset="0"/>
              </a:rPr>
              <a:t/>
            </a:r>
            <a:br>
              <a:rPr lang="ru-RU" sz="2400" b="1" dirty="0">
                <a:latin typeface="+mn-lt"/>
                <a:cs typeface="Times New Roman" pitchFamily="18" charset="0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50057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Работу выполнил: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учитель технологии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МОУ СОШ №115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г. Волгограда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Чушкин  Александр Анатольевич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6286520"/>
            <a:ext cx="2000264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Волгоград 2014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7175" name="Picture 4" descr="dri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39608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Упругость</a:t>
            </a:r>
            <a:r>
              <a:rPr lang="ru-RU" altLang="ru-RU" smtClean="0"/>
              <a:t> -  свойство металла или сплава восстанавливать первоначальную форму после устранения внешних сил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714752"/>
            <a:ext cx="4286248" cy="252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Вязкость </a:t>
            </a:r>
            <a:r>
              <a:rPr lang="ru-RU" altLang="ru-RU" smtClean="0"/>
              <a:t>– свойство тел поглощать энергию при ударе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Хрупкость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- Способность металлов и сплавов разрушаться под действием ударных нагрузок. Хрупкость – свойство, обратное вязкости.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7" name="Picture 2" descr="http://nibler.ru/uploads/users/2218/2012-10-11/frezerovschik-professii-eto-interesno-poznavatelno-kartinki_94167807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42481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http://s40.radikal.ru/i089/1306/f9/197ffd11461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4019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Пластичность</a:t>
            </a:r>
            <a:r>
              <a:rPr lang="ru-RU" altLang="ru-RU" smtClean="0"/>
              <a:t> -  способность изменять форму под действие внешних сил не разрушаясь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575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54200"/>
          <a:ext cx="4829175" cy="45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4"/>
                <a:gridCol w="3071831"/>
              </a:tblGrid>
              <a:tr h="9049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Прочность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Твердость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Упругость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Вязкость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Пластичность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4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643063"/>
            <a:ext cx="830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3" descr="C:\Program Files\Microsoft Office\MEDIA\CAGCAT10\j027888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928938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4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214813"/>
            <a:ext cx="11906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5" descr="chaini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14813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21050"/>
            <a:ext cx="10001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57686" y="6572248"/>
            <a:ext cx="1714512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12" action="ppaction://hlinksldjump"/>
              </a:rPr>
              <a:t>Проверь себя</a:t>
            </a:r>
            <a:endParaRPr lang="ru-RU" dirty="0"/>
          </a:p>
        </p:txBody>
      </p:sp>
      <p:pic>
        <p:nvPicPr>
          <p:cNvPr id="205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571750"/>
            <a:ext cx="1241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643063"/>
            <a:ext cx="10699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286375"/>
            <a:ext cx="1285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54200"/>
          <a:ext cx="4829175" cy="45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4"/>
                <a:gridCol w="3071831"/>
              </a:tblGrid>
              <a:tr h="9049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Прочность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Твердость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Упругость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Вязкость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917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Пластичность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28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7375"/>
            <a:ext cx="14890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3" descr="C:\Program Files\Microsoft Office\MEDIA\CAGCAT10\j027888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786063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4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857625"/>
            <a:ext cx="11906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5" descr="chaini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572125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572125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00250"/>
            <a:ext cx="1241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14750"/>
            <a:ext cx="10699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857500"/>
            <a:ext cx="9286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Ковкость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Жидкотекучесть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Обрабатываемость резанием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Свариваемость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Коррозионная стойкость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 u="sng" smtClean="0"/>
          </a:p>
          <a:p>
            <a:pPr eaLnBrk="1" hangingPunct="1"/>
            <a:endParaRPr lang="ru-RU" altLang="ru-RU" b="1" u="sng" smtClean="0"/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Ковкость</a:t>
            </a:r>
            <a:r>
              <a:rPr lang="ru-RU" altLang="ru-RU" smtClean="0"/>
              <a:t> – свойство металла или сплава получать новую форму под действием удара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7" name="Picture 2" descr="http://plam.ru/metal/oruzhie_iz_damaska_i_bulata/pic_17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27368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http://www.sibdesigner.ru/i/article/655/121109105759_0.jpe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44545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Жидкотекучесть</a:t>
            </a:r>
            <a:r>
              <a:rPr lang="ru-RU" altLang="ru-RU" smtClean="0"/>
              <a:t> – свойство металла в расплавленном состоянии хорошо заполнять литейную форму и получать плотные отливки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1" name="Picture 4" descr="http://lh5.ggpht.com/-NUKgJq6tN-o/SAjuoRrDc-I/AAAAAAAAAWg/OKvrVhIfsCQ/%2525D0%25259E%2525D1%252582%2525D0%2525BB%2525D0%2525B8%2525D0%2525B2%2525D0%2525BA%2525D0%2525B8%252520%2525D0%2525B0%2525D0%2525BB%2525D1%25258E%2525D0%2525BC%2525D0%2525B8%2525D0%2525BD.%252520%2525D0%2525B8%252520%2525D1%252581%2525D1%252582%2525D0%2525B0%2525D0%2525BB%2525D1%25258C%2525D0%2525BD%2525D1%25258B%2525D0%2525B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16338"/>
            <a:ext cx="31146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www.etnosfera.info/uploads/posts/2012-10/1350463014_57327347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9243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Обрабатываемость резанием</a:t>
            </a:r>
            <a:r>
              <a:rPr lang="ru-RU" altLang="ru-RU" smtClean="0"/>
              <a:t> – свойство металла или сплава подвергаться обработке резанием различными инструментами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5" name="Picture 2" descr="http://vpromauto.ru/assets/components/gallery/connector.php?action=web/phpthumb&amp;w=800&amp;h=800&amp;zc=0&amp;far=&amp;q=90&amp;src=%2Fassets%2Fgallery%2F1%2F2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40195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http://inotur.com/images/Frezernye-raboty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4033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Свойство металлов и сплавов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28586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Свариваемость </a:t>
            </a:r>
            <a:r>
              <a:rPr lang="ru-RU" altLang="ru-RU" b="1" smtClean="0"/>
              <a:t> -</a:t>
            </a:r>
            <a:r>
              <a:rPr lang="ru-RU" altLang="ru-RU" smtClean="0"/>
              <a:t> свойство металлов соединяться в пластичном или расплавленном состоянии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9" name="Picture 2" descr="http://svarka59.ru/images/stories/statii-3/svojstva-i-svarivaemost-nerzhavejushhih-stalej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13100"/>
            <a:ext cx="46323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Коррозионная стойкость </a:t>
            </a:r>
            <a:r>
              <a:rPr lang="ru-RU" altLang="ru-RU" smtClean="0"/>
              <a:t>– свойство металлов или сплавов противостоять коррозии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3" name="Picture 2" descr="http://www.stroy.ru/netcat_files/188/372/h_4127f4cee8f3cc33127526cd1eb34d3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forum.ozersk.ru/uploads/gallery/1197035460/gallery_853_194_195105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21038"/>
            <a:ext cx="3816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свойства называются «Физическими»?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свойства называются «Механическими»?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свойства называются «Химическими»?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свойства называются «Технологическими»?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Перечислите основные физические свойства металлов.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Перечислите основные механические свойства металлов.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Перечислите основные технологические свойства металлов.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можно повысить коррозионную стойкость металлов?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Литература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Учебник   «Технология» 6 класс под редакцией В.Д  Симакин , Москва 2004г.  Стр 66-69</a:t>
            </a:r>
          </a:p>
          <a:p>
            <a:pPr eaLnBrk="1" hangingPunct="1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Яндекс картинки  </a:t>
            </a:r>
            <a:r>
              <a:rPr lang="en-US" altLang="ru-RU" sz="160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http://images.yandex.ru/?uinfo=ww-1007-wh-599-fw-965-fh-448-pd-1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Цветная металлургия </a:t>
            </a:r>
            <a:r>
              <a:rPr lang="en-US" altLang="ru-RU" sz="1600" smtClean="0">
                <a:latin typeface="Times New Roman" pitchFamily="18" charset="0"/>
                <a:cs typeface="Times New Roman" pitchFamily="18" charset="0"/>
                <a:hlinkClick r:id="rId3"/>
              </a:rPr>
              <a:t>http://ru.wikipedia.org/wiki/%D6%E2%E5%F2%ED%E0%FF_%EC%E5%F2%E0%EB%EB%F3%F0%E3%E8%FF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Металлы  </a:t>
            </a:r>
            <a:r>
              <a:rPr lang="en-US" altLang="ru-RU" sz="1600" smtClean="0">
                <a:latin typeface="Times New Roman" pitchFamily="18" charset="0"/>
                <a:cs typeface="Times New Roman" pitchFamily="18" charset="0"/>
                <a:hlinkClick r:id="rId4"/>
              </a:rPr>
              <a:t>http://ru.wikipedia.org/wiki/%CC%E5%F2%E0%EB%EB%FB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smtClean="0"/>
              <a:t>Библиотека технической литературы  </a:t>
            </a:r>
            <a:r>
              <a:rPr lang="en-US" altLang="ru-RU" sz="1600" smtClean="0">
                <a:latin typeface="Times New Roman" pitchFamily="18" charset="0"/>
                <a:cs typeface="Times New Roman" pitchFamily="18" charset="0"/>
                <a:hlinkClick r:id="rId5"/>
              </a:rPr>
              <a:t>http://delta-grup.ru/bibliot/6/10.htm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7467600" cy="4525963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Термины «физический» и «механический» происходят от греческих слов, означающих соответственно «природа» и «орудие, машина».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Термин «химический» произошёл от древнелатинского слова «алхимия» (наука о веществах и их превращениях).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Какими свойствами обладает древесина и металлы?</a:t>
            </a:r>
            <a:endParaRPr lang="ru-RU" dirty="0"/>
          </a:p>
        </p:txBody>
      </p:sp>
      <p:grpSp>
        <p:nvGrpSpPr>
          <p:cNvPr id="10243" name="Группа 13"/>
          <p:cNvGrpSpPr>
            <a:grpSpLocks/>
          </p:cNvGrpSpPr>
          <p:nvPr/>
        </p:nvGrpSpPr>
        <p:grpSpPr bwMode="auto">
          <a:xfrm>
            <a:off x="3714750" y="1785938"/>
            <a:ext cx="2786063" cy="4429125"/>
            <a:chOff x="428596" y="1643050"/>
            <a:chExt cx="2643206" cy="44291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8596" y="1643050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Цвет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8596" y="2214554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Блеск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8596" y="2786058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Влажность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8596" y="3357562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Текстура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3929066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Плотность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596" y="5072074"/>
              <a:ext cx="2643206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ln w="50800"/>
                  <a:solidFill>
                    <a:schemeClr val="bg1">
                      <a:shade val="50000"/>
                    </a:schemeClr>
                  </a:solidFill>
                </a:rPr>
                <a:t>Электропорводность</a:t>
              </a:r>
              <a:endParaRPr lang="ru-RU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8596" y="5572140"/>
              <a:ext cx="2643206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Теплопроводность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596" y="4500570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Плавкость</a:t>
              </a:r>
            </a:p>
          </p:txBody>
        </p:sp>
      </p:grpSp>
      <p:pic>
        <p:nvPicPr>
          <p:cNvPr id="10244" name="Picture 4" descr="dri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24828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E:\Pictures\D\ICONS\D_00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1462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857620" y="6429396"/>
            <a:ext cx="1714512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 rot="8874972">
            <a:off x="2690813" y="2727325"/>
            <a:ext cx="1139825" cy="1587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178866">
            <a:off x="5607050" y="2257425"/>
            <a:ext cx="1976438" cy="1238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264296">
            <a:off x="5564188" y="2647950"/>
            <a:ext cx="1322387" cy="1365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01930">
            <a:off x="5572125" y="3668713"/>
            <a:ext cx="1298575" cy="1174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611189">
            <a:off x="5638800" y="3152775"/>
            <a:ext cx="1230313" cy="1397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643563" y="4214813"/>
            <a:ext cx="1225550" cy="1428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Какими свойствами обладает древесина и металлы?</a:t>
            </a:r>
            <a:endParaRPr lang="ru-RU" dirty="0"/>
          </a:p>
        </p:txBody>
      </p:sp>
      <p:grpSp>
        <p:nvGrpSpPr>
          <p:cNvPr id="11273" name="Группа 13"/>
          <p:cNvGrpSpPr>
            <a:grpSpLocks/>
          </p:cNvGrpSpPr>
          <p:nvPr/>
        </p:nvGrpSpPr>
        <p:grpSpPr bwMode="auto">
          <a:xfrm>
            <a:off x="3714750" y="1785938"/>
            <a:ext cx="2786063" cy="4429125"/>
            <a:chOff x="428596" y="1643050"/>
            <a:chExt cx="2643206" cy="44291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8596" y="1643050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Цвет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8596" y="2214554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Блеск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8596" y="2786058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Влажность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8596" y="3357562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Текстура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3929066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Плотность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596" y="5072074"/>
              <a:ext cx="2643206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err="1">
                  <a:ln w="50800"/>
                  <a:solidFill>
                    <a:schemeClr val="bg1">
                      <a:shade val="50000"/>
                    </a:schemeClr>
                  </a:solidFill>
                </a:rPr>
                <a:t>Электропорводность</a:t>
              </a:r>
              <a:endParaRPr lang="ru-RU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8596" y="5572140"/>
              <a:ext cx="2643206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Теплопроводность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596" y="4500570"/>
              <a:ext cx="1857388" cy="428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Плавкость</a:t>
              </a:r>
            </a:p>
          </p:txBody>
        </p:sp>
      </p:grpSp>
      <p:pic>
        <p:nvPicPr>
          <p:cNvPr id="11274" name="Picture 4" descr="dri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24828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 descr="E:\Pictures\D\ICONS\D_00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1462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8874972">
            <a:off x="1811338" y="2444750"/>
            <a:ext cx="1974850" cy="1238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2786063" y="4214813"/>
            <a:ext cx="881062" cy="1206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1699434">
            <a:off x="2093913" y="4638675"/>
            <a:ext cx="1639887" cy="1603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308425">
            <a:off x="1143000" y="4945063"/>
            <a:ext cx="2667000" cy="17303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384009">
            <a:off x="720725" y="5194300"/>
            <a:ext cx="3151188" cy="1254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Физические свойства металлов определяются их строением.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</a:rPr>
              <a:t>Цвет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</a:rPr>
              <a:t>Плотность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</a:rPr>
              <a:t>Температура плавления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</a:rPr>
              <a:t>Электро- и теплопроводность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</a:rPr>
              <a:t>Металлический блеск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Намагничиваемость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Тепловое расширение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mtClean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mtClean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Прочность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Твёрдость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Упругость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Вязкость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Хрупкость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Пластичность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mtClean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Прочность</a:t>
            </a:r>
            <a:r>
              <a:rPr lang="ru-RU" altLang="ru-RU" smtClean="0"/>
              <a:t> – способность металла или сплава воспринимать действующие нагрузки не разрушаясь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Твердость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– свойство материала сопротивляться внедрению в него другого, более твердого материала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4270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2" descr="C:\Program Files\Энциклопедия для мальчика\Сделай сам\data\images\drill\005\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8612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8612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460</TotalTime>
  <Words>421</Words>
  <Application>Microsoft Office PowerPoint</Application>
  <PresentationFormat>Экран (4:3)</PresentationFormat>
  <Paragraphs>112</Paragraphs>
  <Slides>23</Slides>
  <Notes>1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Свойство металлов и сплавов 6 класс  </vt:lpstr>
      <vt:lpstr>Свойство металлов и сплавов</vt:lpstr>
      <vt:lpstr>Презентация PowerPoint</vt:lpstr>
      <vt:lpstr>Какими свойствами обладает древесина и металлы?</vt:lpstr>
      <vt:lpstr>Какими свойствами обладает древесина и металлы?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Свойство металлов</dc:title>
  <dc:creator>admin</dc:creator>
  <cp:lastModifiedBy>User</cp:lastModifiedBy>
  <cp:revision>31</cp:revision>
  <dcterms:created xsi:type="dcterms:W3CDTF">2009-02-07T18:34:19Z</dcterms:created>
  <dcterms:modified xsi:type="dcterms:W3CDTF">2014-12-07T09:57:52Z</dcterms:modified>
</cp:coreProperties>
</file>