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59" r:id="rId14"/>
    <p:sldId id="26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91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29684" cy="1000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ОСЕНЬ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0b282e4bcecfb3bf194edcb4643677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785818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tumn-leaves-backgrounds-new-york-pictu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71" y="714356"/>
            <a:ext cx="7721119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8286808" cy="5696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7852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57192"/>
            <a:ext cx="7929618" cy="5886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Середина осени</a:t>
            </a:r>
            <a:endParaRPr lang="ru-RU" sz="6000" dirty="0"/>
          </a:p>
        </p:txBody>
      </p:sp>
      <p:pic>
        <p:nvPicPr>
          <p:cNvPr id="4" name="Содержимое 3" descr="0a1fe5a3adf67e3c27fe9c775d3589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858180" cy="485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Поздняя осень</a:t>
            </a:r>
            <a:endParaRPr lang="ru-RU" sz="6000" dirty="0"/>
          </a:p>
        </p:txBody>
      </p:sp>
      <p:pic>
        <p:nvPicPr>
          <p:cNvPr id="6" name="Содержимое 5" descr="imgpreview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01321"/>
            <a:ext cx="7786742" cy="509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Птицы улетают на юг</a:t>
            </a:r>
            <a:endParaRPr lang="ru-RU" sz="6000" dirty="0"/>
          </a:p>
        </p:txBody>
      </p:sp>
      <p:pic>
        <p:nvPicPr>
          <p:cNvPr id="4" name="Содержимое 3" descr="Vyilet_v_Egipet_Vesnoj_region_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38" y="1643050"/>
            <a:ext cx="8460753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07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8358246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831363_4397599_63956777_68910402ed864acaa00e122c2d2f2a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215370" cy="589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Белка подготовилась к зиме</a:t>
            </a:r>
            <a:endParaRPr lang="ru-RU" sz="5400" dirty="0"/>
          </a:p>
        </p:txBody>
      </p:sp>
      <p:pic>
        <p:nvPicPr>
          <p:cNvPr id="4" name="Содержимое 3" descr="e2ccf20ecd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143932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tes_13677339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858180" cy="5817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Золотая осень</a:t>
            </a:r>
            <a:endParaRPr lang="ru-RU" sz="6000" dirty="0"/>
          </a:p>
        </p:txBody>
      </p:sp>
      <p:pic>
        <p:nvPicPr>
          <p:cNvPr id="6" name="Содержимое 5" descr="0_7ecec_65493dbb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643866" cy="5214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Заяц подготовился к зиме</a:t>
            </a:r>
            <a:endParaRPr lang="ru-RU" sz="5400" dirty="0"/>
          </a:p>
        </p:txBody>
      </p:sp>
      <p:pic>
        <p:nvPicPr>
          <p:cNvPr id="4" name="Содержимое 3" descr="zay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143668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yac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143932" cy="6103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Дети осенью</a:t>
            </a:r>
            <a:endParaRPr lang="ru-RU" sz="6000" dirty="0"/>
          </a:p>
        </p:txBody>
      </p:sp>
      <p:pic>
        <p:nvPicPr>
          <p:cNvPr id="4" name="Содержимое 3" descr="2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15238"/>
            <a:ext cx="6072230" cy="5085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0167692_motto.net.ua-14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85818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750762423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400030"/>
            <a:ext cx="4857784" cy="6029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koboev.Ru_rebenok_sredi_prir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55" y="642918"/>
            <a:ext cx="8915463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792961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a502c_ee18b332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239183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072494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Соленья</a:t>
            </a:r>
            <a:endParaRPr lang="ru-RU" sz="6000" dirty="0"/>
          </a:p>
        </p:txBody>
      </p:sp>
      <p:pic>
        <p:nvPicPr>
          <p:cNvPr id="4" name="Содержимое 3" descr="1290591847_zasolk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596" y="1357298"/>
            <a:ext cx="790937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ad7f7_c0648157_XL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720" y="642918"/>
            <a:ext cx="7887808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Варенье</a:t>
            </a:r>
            <a:endParaRPr lang="ru-RU" sz="6000" dirty="0"/>
          </a:p>
        </p:txBody>
      </p:sp>
      <p:pic>
        <p:nvPicPr>
          <p:cNvPr id="4" name="Содержимое 3" descr="up142131-1291965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7" y="1357298"/>
            <a:ext cx="6286545" cy="5286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51297_0_de37d_34741e70_x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000108"/>
            <a:ext cx="807249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preview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143932" cy="58882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Ветер</a:t>
            </a:r>
            <a:endParaRPr lang="ru-RU" sz="6000" dirty="0"/>
          </a:p>
        </p:txBody>
      </p:sp>
      <p:pic>
        <p:nvPicPr>
          <p:cNvPr id="4" name="Содержимое 3" descr="0_134ae_b1463467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17011"/>
            <a:ext cx="7929618" cy="5007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Тучи</a:t>
            </a:r>
            <a:endParaRPr lang="ru-RU" sz="6000" dirty="0"/>
          </a:p>
        </p:txBody>
      </p:sp>
      <p:pic>
        <p:nvPicPr>
          <p:cNvPr id="4" name="Содержимое 3" descr="imgpreview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54823"/>
            <a:ext cx="7929618" cy="5046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Осень</a:t>
            </a:r>
            <a:endParaRPr lang="ru-RU" sz="6000" dirty="0"/>
          </a:p>
        </p:txBody>
      </p:sp>
      <p:pic>
        <p:nvPicPr>
          <p:cNvPr id="4" name="Содержимое 3" descr="105267060_large_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929618" cy="4857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2134cd8ce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58" y="714356"/>
            <a:ext cx="825327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Осеннее солнце</a:t>
            </a:r>
            <a:endParaRPr lang="ru-RU" sz="6000" dirty="0"/>
          </a:p>
        </p:txBody>
      </p:sp>
      <p:pic>
        <p:nvPicPr>
          <p:cNvPr id="6" name="Содержимое 5" descr="9104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182" y="1357299"/>
            <a:ext cx="8237784" cy="4967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Дождь</a:t>
            </a:r>
            <a:endParaRPr lang="ru-RU" sz="6000" dirty="0"/>
          </a:p>
        </p:txBody>
      </p:sp>
      <p:pic>
        <p:nvPicPr>
          <p:cNvPr id="6" name="Содержимое 5" descr="9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99728"/>
            <a:ext cx="8072494" cy="5072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Туман</a:t>
            </a:r>
            <a:endParaRPr lang="ru-RU" sz="6000" dirty="0"/>
          </a:p>
        </p:txBody>
      </p:sp>
      <p:pic>
        <p:nvPicPr>
          <p:cNvPr id="4" name="Содержимое 3" descr="26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500990" cy="5089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Листопад</a:t>
            </a:r>
            <a:endParaRPr lang="ru-RU" sz="6000" dirty="0"/>
          </a:p>
        </p:txBody>
      </p:sp>
      <p:pic>
        <p:nvPicPr>
          <p:cNvPr id="4" name="Содержимое 3" descr="0_8d7db_1b677f00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29513"/>
            <a:ext cx="8215370" cy="499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923544_c050_1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70" y="642918"/>
            <a:ext cx="7847782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31</Words>
  <PresentationFormat>Экран (4:3)</PresentationFormat>
  <Paragraphs>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ОСЕНЬ</vt:lpstr>
      <vt:lpstr>Золотая осень</vt:lpstr>
      <vt:lpstr>Слайд 3</vt:lpstr>
      <vt:lpstr>Слайд 4</vt:lpstr>
      <vt:lpstr>Осеннее солнце</vt:lpstr>
      <vt:lpstr>Дождь</vt:lpstr>
      <vt:lpstr>Туман</vt:lpstr>
      <vt:lpstr>Листопад</vt:lpstr>
      <vt:lpstr>Слайд 9</vt:lpstr>
      <vt:lpstr>Слайд 10</vt:lpstr>
      <vt:lpstr>Слайд 11</vt:lpstr>
      <vt:lpstr>Слайд 12</vt:lpstr>
      <vt:lpstr>Середина осени</vt:lpstr>
      <vt:lpstr>Поздняя осень</vt:lpstr>
      <vt:lpstr>Птицы улетают на юг</vt:lpstr>
      <vt:lpstr>Слайд 16</vt:lpstr>
      <vt:lpstr>Слайд 17</vt:lpstr>
      <vt:lpstr>Белка подготовилась к зиме</vt:lpstr>
      <vt:lpstr>Слайд 19</vt:lpstr>
      <vt:lpstr>Заяц подготовился к зиме</vt:lpstr>
      <vt:lpstr>Слайд 21</vt:lpstr>
      <vt:lpstr>Дети осенью</vt:lpstr>
      <vt:lpstr>Слайд 23</vt:lpstr>
      <vt:lpstr>Слайд 24</vt:lpstr>
      <vt:lpstr>Слайд 25</vt:lpstr>
      <vt:lpstr>Слайд 26</vt:lpstr>
      <vt:lpstr>Слайд 27</vt:lpstr>
      <vt:lpstr>Слайд 28</vt:lpstr>
      <vt:lpstr>Соленья</vt:lpstr>
      <vt:lpstr>Варенье</vt:lpstr>
      <vt:lpstr>Слайд 31</vt:lpstr>
      <vt:lpstr>Слайд 32</vt:lpstr>
      <vt:lpstr>Ветер</vt:lpstr>
      <vt:lpstr>Тучи</vt:lpstr>
      <vt:lpstr>Осень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Людмила</dc:creator>
  <cp:lastModifiedBy>GEG</cp:lastModifiedBy>
  <cp:revision>27</cp:revision>
  <dcterms:created xsi:type="dcterms:W3CDTF">2014-10-09T15:26:41Z</dcterms:created>
  <dcterms:modified xsi:type="dcterms:W3CDTF">2014-10-13T06:37:16Z</dcterms:modified>
</cp:coreProperties>
</file>