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7" r:id="rId2"/>
    <p:sldId id="286" r:id="rId3"/>
    <p:sldId id="275" r:id="rId4"/>
    <p:sldId id="283" r:id="rId5"/>
    <p:sldId id="276" r:id="rId6"/>
    <p:sldId id="278" r:id="rId7"/>
    <p:sldId id="280" r:id="rId8"/>
    <p:sldId id="281" r:id="rId9"/>
    <p:sldId id="272" r:id="rId10"/>
    <p:sldId id="285" r:id="rId11"/>
    <p:sldId id="282" r:id="rId12"/>
    <p:sldId id="274" r:id="rId13"/>
    <p:sldId id="287" r:id="rId14"/>
    <p:sldId id="265" r:id="rId15"/>
    <p:sldId id="284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48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48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48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48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6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58BB4-DA05-4376-B2A0-9609BEB488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56194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221CC0-F359-4848-9BCB-6411158313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93189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2BB0C9-351E-40F1-BFC9-AA8CF26D3B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84941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F95EA-9F1E-433B-80B6-481BB91EAC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447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8BC91-F3AA-44C8-ABB4-59081DD38D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12251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1CFBE-5A51-4052-AF8D-660058F885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24180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FB2AB-7FB5-4ADB-A1B1-6DC019E3FF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08184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90567-CFD9-444E-A707-42BE8D2FD7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31151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3BFA6-67BB-4BFC-8B58-5A3220ED3C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10070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05ECD4-E3A0-4E44-B347-43C6CA4DB2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17701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40610-E135-47C5-B953-906B034735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96244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99B936-1B04-4EA1-BFEF-8BD1AF157A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58955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0BA3FCEA-147A-47A7-BE5D-60CC21A0FA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05" r:id="rId1"/>
    <p:sldLayoutId id="2147483894" r:id="rId2"/>
    <p:sldLayoutId id="2147483895" r:id="rId3"/>
    <p:sldLayoutId id="2147483896" r:id="rId4"/>
    <p:sldLayoutId id="2147483897" r:id="rId5"/>
    <p:sldLayoutId id="2147483898" r:id="rId6"/>
    <p:sldLayoutId id="2147483899" r:id="rId7"/>
    <p:sldLayoutId id="2147483900" r:id="rId8"/>
    <p:sldLayoutId id="2147483901" r:id="rId9"/>
    <p:sldLayoutId id="2147483902" r:id="rId10"/>
    <p:sldLayoutId id="2147483903" r:id="rId11"/>
    <p:sldLayoutId id="2147483904" r:id="rId1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Festival\24_12\652330\&#1096;&#1091;&#1084;%20&#1088;&#1077;&#1082;&#1080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5903/valenta-mog.75/0_63c8a_8ddfc8ef_orig.png" TargetMode="External"/><Relationship Id="rId3" Type="http://schemas.openxmlformats.org/officeDocument/2006/relationships/hyperlink" Target="http://forum.exler.ru/arc/uploads/52/post-1215378201.jpg" TargetMode="External"/><Relationship Id="rId7" Type="http://schemas.openxmlformats.org/officeDocument/2006/relationships/hyperlink" Target="http://www.pptbackgrounds.net/uploads/river-jungle-backgrounds-wallpapers.jpg" TargetMode="External"/><Relationship Id="rId2" Type="http://schemas.openxmlformats.org/officeDocument/2006/relationships/hyperlink" Target="http://img-fotki.yandex.ru/get/3104/aleks12161.5/0_26a9_63b811dc_X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izportal.ru/k/2656.jpg" TargetMode="External"/><Relationship Id="rId5" Type="http://schemas.openxmlformats.org/officeDocument/2006/relationships/hyperlink" Target="http://barrier.marshruty.ru/Img.ashx?T=A&amp;D=08e8c8f513ca4f229e8ebcb1216b31dc&amp;F=DSCN1069_resize.JPG&amp;S=XL&amp;R=602778468" TargetMode="External"/><Relationship Id="rId10" Type="http://schemas.openxmlformats.org/officeDocument/2006/relationships/hyperlink" Target="http://geo.web.ru/druza/Image-Map/Ru_E_kont_0.jpg" TargetMode="External"/><Relationship Id="rId4" Type="http://schemas.openxmlformats.org/officeDocument/2006/relationships/hyperlink" Target="http://upload.wikimedia.org/wikipedia/commons/thumb/8/89/Volga_Ulyanovsk-oliv.jpg/800px-Volga_Ulyanovsk-oliv.jpg" TargetMode="External"/><Relationship Id="rId9" Type="http://schemas.openxmlformats.org/officeDocument/2006/relationships/hyperlink" Target="http://image.shutterstock.com/display_pic_with_logo/100206/100206,1191276117,4/stock-photo-fishing-in-a-river-5780209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hyperlink" Target="http://www.rybalka.com/userfiles/upload/1054/1237810706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hyperlink" Target="http://www.kges.ru/files/Image/photos/04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075" name="Picture 8" descr="B_022"/>
          <p:cNvPicPr>
            <a:picLocks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17500"/>
            <a:ext cx="8893175" cy="6540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шум ре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12360" y="6226277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4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Водосборные бассейны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29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643063"/>
            <a:ext cx="8643938" cy="521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92100"/>
            <a:ext cx="7400948" cy="99376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Водораздел и речной бассейн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Умножение 2">
            <a:hlinkClick r:id="" action="ppaction://hlinkshowjump?jump=endshow"/>
          </p:cNvPr>
          <p:cNvSpPr/>
          <p:nvPr/>
        </p:nvSpPr>
        <p:spPr>
          <a:xfrm>
            <a:off x="0" y="6143625"/>
            <a:ext cx="642938" cy="714375"/>
          </a:xfrm>
          <a:prstGeom prst="mathMultiply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1285875"/>
            <a:ext cx="5786438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олилиния 9"/>
          <p:cNvSpPr/>
          <p:nvPr/>
        </p:nvSpPr>
        <p:spPr>
          <a:xfrm>
            <a:off x="2214563" y="2714625"/>
            <a:ext cx="2460625" cy="2628900"/>
          </a:xfrm>
          <a:custGeom>
            <a:avLst/>
            <a:gdLst>
              <a:gd name="connsiteX0" fmla="*/ 831980 w 2460172"/>
              <a:gd name="connsiteY0" fmla="*/ 0 h 2629678"/>
              <a:gd name="connsiteX1" fmla="*/ 999931 w 2460172"/>
              <a:gd name="connsiteY1" fmla="*/ 93306 h 2629678"/>
              <a:gd name="connsiteX2" fmla="*/ 981270 w 2460172"/>
              <a:gd name="connsiteY2" fmla="*/ 270588 h 2629678"/>
              <a:gd name="connsiteX3" fmla="*/ 841311 w 2460172"/>
              <a:gd name="connsiteY3" fmla="*/ 699796 h 2629678"/>
              <a:gd name="connsiteX4" fmla="*/ 533401 w 2460172"/>
              <a:gd name="connsiteY4" fmla="*/ 718457 h 2629678"/>
              <a:gd name="connsiteX5" fmla="*/ 468086 w 2460172"/>
              <a:gd name="connsiteY5" fmla="*/ 839755 h 2629678"/>
              <a:gd name="connsiteX6" fmla="*/ 160176 w 2460172"/>
              <a:gd name="connsiteY6" fmla="*/ 830425 h 2629678"/>
              <a:gd name="connsiteX7" fmla="*/ 57539 w 2460172"/>
              <a:gd name="connsiteY7" fmla="*/ 979714 h 2629678"/>
              <a:gd name="connsiteX8" fmla="*/ 505409 w 2460172"/>
              <a:gd name="connsiteY8" fmla="*/ 1343608 h 2629678"/>
              <a:gd name="connsiteX9" fmla="*/ 561392 w 2460172"/>
              <a:gd name="connsiteY9" fmla="*/ 1838131 h 2629678"/>
              <a:gd name="connsiteX10" fmla="*/ 337458 w 2460172"/>
              <a:gd name="connsiteY10" fmla="*/ 2024743 h 2629678"/>
              <a:gd name="connsiteX11" fmla="*/ 300135 w 2460172"/>
              <a:gd name="connsiteY11" fmla="*/ 2369976 h 2629678"/>
              <a:gd name="connsiteX12" fmla="*/ 449425 w 2460172"/>
              <a:gd name="connsiteY12" fmla="*/ 2528596 h 2629678"/>
              <a:gd name="connsiteX13" fmla="*/ 598715 w 2460172"/>
              <a:gd name="connsiteY13" fmla="*/ 2332653 h 2629678"/>
              <a:gd name="connsiteX14" fmla="*/ 561392 w 2460172"/>
              <a:gd name="connsiteY14" fmla="*/ 2174033 h 2629678"/>
              <a:gd name="connsiteX15" fmla="*/ 757335 w 2460172"/>
              <a:gd name="connsiteY15" fmla="*/ 2099388 h 2629678"/>
              <a:gd name="connsiteX16" fmla="*/ 710682 w 2460172"/>
              <a:gd name="connsiteY16" fmla="*/ 2360645 h 2629678"/>
              <a:gd name="connsiteX17" fmla="*/ 738674 w 2460172"/>
              <a:gd name="connsiteY17" fmla="*/ 2612572 h 2629678"/>
              <a:gd name="connsiteX18" fmla="*/ 1046584 w 2460172"/>
              <a:gd name="connsiteY18" fmla="*/ 2463282 h 2629678"/>
              <a:gd name="connsiteX19" fmla="*/ 1513115 w 2460172"/>
              <a:gd name="connsiteY19" fmla="*/ 2202025 h 2629678"/>
              <a:gd name="connsiteX20" fmla="*/ 1830356 w 2460172"/>
              <a:gd name="connsiteY20" fmla="*/ 1651518 h 2629678"/>
              <a:gd name="connsiteX21" fmla="*/ 2315547 w 2460172"/>
              <a:gd name="connsiteY21" fmla="*/ 1492898 h 2629678"/>
              <a:gd name="connsiteX22" fmla="*/ 2343539 w 2460172"/>
              <a:gd name="connsiteY22" fmla="*/ 811763 h 2629678"/>
              <a:gd name="connsiteX23" fmla="*/ 1615752 w 2460172"/>
              <a:gd name="connsiteY23" fmla="*/ 839755 h 2629678"/>
              <a:gd name="connsiteX24" fmla="*/ 1270519 w 2460172"/>
              <a:gd name="connsiteY24" fmla="*/ 783772 h 2629678"/>
              <a:gd name="connsiteX25" fmla="*/ 1158552 w 2460172"/>
              <a:gd name="connsiteY25" fmla="*/ 466531 h 2629678"/>
              <a:gd name="connsiteX26" fmla="*/ 1195874 w 2460172"/>
              <a:gd name="connsiteY26" fmla="*/ 111967 h 2629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460172" h="2629678">
                <a:moveTo>
                  <a:pt x="831980" y="0"/>
                </a:moveTo>
                <a:cubicBezTo>
                  <a:pt x="903514" y="24104"/>
                  <a:pt x="975049" y="48208"/>
                  <a:pt x="999931" y="93306"/>
                </a:cubicBezTo>
                <a:cubicBezTo>
                  <a:pt x="1024813" y="138404"/>
                  <a:pt x="1007707" y="169506"/>
                  <a:pt x="981270" y="270588"/>
                </a:cubicBezTo>
                <a:cubicBezTo>
                  <a:pt x="954833" y="371670"/>
                  <a:pt x="915956" y="625151"/>
                  <a:pt x="841311" y="699796"/>
                </a:cubicBezTo>
                <a:cubicBezTo>
                  <a:pt x="766666" y="774441"/>
                  <a:pt x="595605" y="695131"/>
                  <a:pt x="533401" y="718457"/>
                </a:cubicBezTo>
                <a:cubicBezTo>
                  <a:pt x="471197" y="741784"/>
                  <a:pt x="530290" y="821094"/>
                  <a:pt x="468086" y="839755"/>
                </a:cubicBezTo>
                <a:cubicBezTo>
                  <a:pt x="405882" y="858416"/>
                  <a:pt x="228601" y="807099"/>
                  <a:pt x="160176" y="830425"/>
                </a:cubicBezTo>
                <a:cubicBezTo>
                  <a:pt x="91752" y="853752"/>
                  <a:pt x="0" y="894184"/>
                  <a:pt x="57539" y="979714"/>
                </a:cubicBezTo>
                <a:cubicBezTo>
                  <a:pt x="115078" y="1065245"/>
                  <a:pt x="421434" y="1200539"/>
                  <a:pt x="505409" y="1343608"/>
                </a:cubicBezTo>
                <a:cubicBezTo>
                  <a:pt x="589385" y="1486678"/>
                  <a:pt x="589384" y="1724609"/>
                  <a:pt x="561392" y="1838131"/>
                </a:cubicBezTo>
                <a:cubicBezTo>
                  <a:pt x="533400" y="1951653"/>
                  <a:pt x="381001" y="1936102"/>
                  <a:pt x="337458" y="2024743"/>
                </a:cubicBezTo>
                <a:cubicBezTo>
                  <a:pt x="293915" y="2113384"/>
                  <a:pt x="281474" y="2286000"/>
                  <a:pt x="300135" y="2369976"/>
                </a:cubicBezTo>
                <a:cubicBezTo>
                  <a:pt x="318796" y="2453952"/>
                  <a:pt x="399662" y="2534817"/>
                  <a:pt x="449425" y="2528596"/>
                </a:cubicBezTo>
                <a:cubicBezTo>
                  <a:pt x="499188" y="2522376"/>
                  <a:pt x="580054" y="2391747"/>
                  <a:pt x="598715" y="2332653"/>
                </a:cubicBezTo>
                <a:cubicBezTo>
                  <a:pt x="617376" y="2273559"/>
                  <a:pt x="534955" y="2212910"/>
                  <a:pt x="561392" y="2174033"/>
                </a:cubicBezTo>
                <a:cubicBezTo>
                  <a:pt x="587829" y="2135156"/>
                  <a:pt x="732453" y="2068286"/>
                  <a:pt x="757335" y="2099388"/>
                </a:cubicBezTo>
                <a:cubicBezTo>
                  <a:pt x="782217" y="2130490"/>
                  <a:pt x="713792" y="2275114"/>
                  <a:pt x="710682" y="2360645"/>
                </a:cubicBezTo>
                <a:cubicBezTo>
                  <a:pt x="707572" y="2446176"/>
                  <a:pt x="682690" y="2595466"/>
                  <a:pt x="738674" y="2612572"/>
                </a:cubicBezTo>
                <a:cubicBezTo>
                  <a:pt x="794658" y="2629678"/>
                  <a:pt x="917511" y="2531706"/>
                  <a:pt x="1046584" y="2463282"/>
                </a:cubicBezTo>
                <a:cubicBezTo>
                  <a:pt x="1175657" y="2394858"/>
                  <a:pt x="1382486" y="2337319"/>
                  <a:pt x="1513115" y="2202025"/>
                </a:cubicBezTo>
                <a:cubicBezTo>
                  <a:pt x="1643744" y="2066731"/>
                  <a:pt x="1696617" y="1769706"/>
                  <a:pt x="1830356" y="1651518"/>
                </a:cubicBezTo>
                <a:cubicBezTo>
                  <a:pt x="1964095" y="1533330"/>
                  <a:pt x="2230017" y="1632857"/>
                  <a:pt x="2315547" y="1492898"/>
                </a:cubicBezTo>
                <a:cubicBezTo>
                  <a:pt x="2401077" y="1352939"/>
                  <a:pt x="2460172" y="920620"/>
                  <a:pt x="2343539" y="811763"/>
                </a:cubicBezTo>
                <a:cubicBezTo>
                  <a:pt x="2226907" y="702906"/>
                  <a:pt x="1794589" y="844420"/>
                  <a:pt x="1615752" y="839755"/>
                </a:cubicBezTo>
                <a:cubicBezTo>
                  <a:pt x="1436915" y="835090"/>
                  <a:pt x="1346719" y="845976"/>
                  <a:pt x="1270519" y="783772"/>
                </a:cubicBezTo>
                <a:cubicBezTo>
                  <a:pt x="1194319" y="721568"/>
                  <a:pt x="1170993" y="578498"/>
                  <a:pt x="1158552" y="466531"/>
                </a:cubicBezTo>
                <a:cubicBezTo>
                  <a:pt x="1146111" y="354564"/>
                  <a:pt x="1170992" y="233265"/>
                  <a:pt x="1195874" y="111967"/>
                </a:cubicBez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500438" y="3786188"/>
            <a:ext cx="985837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800" dirty="0">
                <a:solidFill>
                  <a:schemeClr val="bg1">
                    <a:lumMod val="40000"/>
                    <a:lumOff val="60000"/>
                  </a:schemeClr>
                </a:solidFill>
              </a:rPr>
              <a:t>р. Лена</a:t>
            </a:r>
          </a:p>
        </p:txBody>
      </p:sp>
      <p:sp>
        <p:nvSpPr>
          <p:cNvPr id="15" name="Полилиния 14"/>
          <p:cNvSpPr/>
          <p:nvPr/>
        </p:nvSpPr>
        <p:spPr>
          <a:xfrm>
            <a:off x="3500438" y="2571750"/>
            <a:ext cx="855662" cy="982663"/>
          </a:xfrm>
          <a:custGeom>
            <a:avLst/>
            <a:gdLst>
              <a:gd name="connsiteX0" fmla="*/ 17106 w 855306"/>
              <a:gd name="connsiteY0" fmla="*/ 223935 h 982825"/>
              <a:gd name="connsiteX1" fmla="*/ 91751 w 855306"/>
              <a:gd name="connsiteY1" fmla="*/ 867747 h 982825"/>
              <a:gd name="connsiteX2" fmla="*/ 567612 w 855306"/>
              <a:gd name="connsiteY2" fmla="*/ 914400 h 982825"/>
              <a:gd name="connsiteX3" fmla="*/ 819539 w 855306"/>
              <a:gd name="connsiteY3" fmla="*/ 662473 h 982825"/>
              <a:gd name="connsiteX4" fmla="*/ 782216 w 855306"/>
              <a:gd name="connsiteY4" fmla="*/ 522514 h 982825"/>
              <a:gd name="connsiteX5" fmla="*/ 474306 w 855306"/>
              <a:gd name="connsiteY5" fmla="*/ 401216 h 982825"/>
              <a:gd name="connsiteX6" fmla="*/ 287694 w 855306"/>
              <a:gd name="connsiteY6" fmla="*/ 0 h 98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5306" h="982825">
                <a:moveTo>
                  <a:pt x="17106" y="223935"/>
                </a:moveTo>
                <a:cubicBezTo>
                  <a:pt x="8553" y="488302"/>
                  <a:pt x="0" y="752670"/>
                  <a:pt x="91751" y="867747"/>
                </a:cubicBezTo>
                <a:cubicBezTo>
                  <a:pt x="183502" y="982825"/>
                  <a:pt x="446314" y="948612"/>
                  <a:pt x="567612" y="914400"/>
                </a:cubicBezTo>
                <a:cubicBezTo>
                  <a:pt x="688910" y="880188"/>
                  <a:pt x="783772" y="727787"/>
                  <a:pt x="819539" y="662473"/>
                </a:cubicBezTo>
                <a:cubicBezTo>
                  <a:pt x="855306" y="597159"/>
                  <a:pt x="839755" y="566057"/>
                  <a:pt x="782216" y="522514"/>
                </a:cubicBezTo>
                <a:cubicBezTo>
                  <a:pt x="724677" y="478971"/>
                  <a:pt x="556726" y="488302"/>
                  <a:pt x="474306" y="401216"/>
                </a:cubicBezTo>
                <a:cubicBezTo>
                  <a:pt x="391886" y="314130"/>
                  <a:pt x="339790" y="157065"/>
                  <a:pt x="287694" y="0"/>
                </a:cubicBezTo>
              </a:path>
            </a:pathLst>
          </a:cu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500438" y="3167063"/>
            <a:ext cx="11430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800" dirty="0">
                <a:solidFill>
                  <a:schemeClr val="bg1">
                    <a:lumMod val="40000"/>
                    <a:lumOff val="60000"/>
                  </a:schemeClr>
                </a:solidFill>
              </a:rPr>
              <a:t>р. Яна</a:t>
            </a:r>
          </a:p>
        </p:txBody>
      </p:sp>
      <p:sp>
        <p:nvSpPr>
          <p:cNvPr id="17" name="Блок-схема: извлечение 16">
            <a:hlinkClick r:id="rId3" action="ppaction://hlinksldjump"/>
          </p:cNvPr>
          <p:cNvSpPr/>
          <p:nvPr/>
        </p:nvSpPr>
        <p:spPr>
          <a:xfrm rot="16200000">
            <a:off x="8501063" y="6286500"/>
            <a:ext cx="428625" cy="428625"/>
          </a:xfrm>
          <a:prstGeom prst="flowChartExtra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5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500063"/>
            <a:ext cx="8858250" cy="214312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FF00"/>
                </a:solidFill>
              </a:rPr>
              <a:t>Практическая работа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Опишите речную систему по плану  (Енисей, Волга, Амазонка)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00313"/>
            <a:ext cx="8229600" cy="3519487"/>
          </a:xfrm>
        </p:spPr>
        <p:txBody>
          <a:bodyPr/>
          <a:lstStyle/>
          <a:p>
            <a:pPr>
              <a:buFontTx/>
              <a:buNone/>
              <a:defRPr/>
            </a:pPr>
            <a:endParaRPr lang="ru-RU" dirty="0" smtClean="0">
              <a:solidFill>
                <a:srgbClr val="FFFF00"/>
              </a:solidFill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ru-RU" dirty="0" smtClean="0">
                <a:solidFill>
                  <a:srgbClr val="FFFF00"/>
                </a:solidFill>
              </a:rPr>
              <a:t>Определите, где находится исток реки;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dirty="0" smtClean="0">
                <a:solidFill>
                  <a:srgbClr val="FFFF00"/>
                </a:solidFill>
              </a:rPr>
              <a:t>В каком направлении протекает;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dirty="0" smtClean="0">
                <a:solidFill>
                  <a:srgbClr val="FFFF00"/>
                </a:solidFill>
              </a:rPr>
              <a:t>Где находится устье реки, его вид;</a:t>
            </a:r>
          </a:p>
          <a:p>
            <a:pPr marL="514350" indent="-514350">
              <a:buFontTx/>
              <a:buNone/>
              <a:defRPr/>
            </a:pPr>
            <a:r>
              <a:rPr lang="ru-RU" dirty="0" smtClean="0">
                <a:solidFill>
                  <a:srgbClr val="FFFF00"/>
                </a:solidFill>
              </a:rPr>
              <a:t>4. Назовите правые притоки</a:t>
            </a:r>
          </a:p>
          <a:p>
            <a:pPr marL="514350" indent="-514350">
              <a:buFontTx/>
              <a:buNone/>
              <a:defRPr/>
            </a:pPr>
            <a:r>
              <a:rPr lang="ru-RU" dirty="0" smtClean="0">
                <a:solidFill>
                  <a:srgbClr val="FFFF00"/>
                </a:solidFill>
              </a:rPr>
              <a:t>5. Назовите левые притоки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smtClean="0"/>
              <a:t>Проверь себя!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3718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443038"/>
                <a:gridCol w="1428760"/>
                <a:gridCol w="1357322"/>
                <a:gridCol w="1257280"/>
              </a:tblGrid>
              <a:tr h="91424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река</a:t>
                      </a:r>
                      <a:endParaRPr lang="ru-RU" sz="2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исток</a:t>
                      </a:r>
                      <a:endParaRPr lang="ru-RU" sz="18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направление</a:t>
                      </a:r>
                      <a:r>
                        <a:rPr lang="ru-RU" sz="18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течения</a:t>
                      </a:r>
                      <a:endParaRPr lang="ru-RU" sz="18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устье</a:t>
                      </a:r>
                      <a:endParaRPr lang="ru-RU" sz="18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правые притоки</a:t>
                      </a:r>
                      <a:endParaRPr lang="ru-RU" sz="18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левые притоки</a:t>
                      </a:r>
                      <a:endParaRPr lang="ru-RU" sz="18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</a:tr>
              <a:tr h="115804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Енисей</a:t>
                      </a:r>
                      <a:endParaRPr lang="ru-RU" sz="2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Восточный Саян</a:t>
                      </a:r>
                      <a:endParaRPr lang="ru-RU" sz="18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Ю        С</a:t>
                      </a:r>
                      <a:endParaRPr lang="ru-RU" sz="2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Карское 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Море</a:t>
                      </a:r>
                    </a:p>
                    <a:p>
                      <a:endParaRPr lang="ru-RU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Ангара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Нижняя Тунгуска</a:t>
                      </a:r>
                    </a:p>
                    <a:p>
                      <a:r>
                        <a:rPr lang="ru-RU" sz="14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Подкаменная Тунгуска</a:t>
                      </a:r>
                      <a:endParaRPr lang="ru-RU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</a:tr>
              <a:tr h="82281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Волга</a:t>
                      </a:r>
                      <a:endParaRPr lang="ru-RU" sz="2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Валдайская возвышенность</a:t>
                      </a:r>
                      <a:endParaRPr lang="ru-RU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С-З     Ю-В</a:t>
                      </a:r>
                    </a:p>
                    <a:p>
                      <a:r>
                        <a:rPr lang="ru-RU" sz="2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        Ю</a:t>
                      </a:r>
                      <a:endParaRPr lang="ru-RU" sz="2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Каспийское море</a:t>
                      </a:r>
                    </a:p>
                    <a:p>
                      <a:endParaRPr lang="ru-RU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Ока</a:t>
                      </a:r>
                      <a:endParaRPr lang="ru-RU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Кама</a:t>
                      </a:r>
                      <a:endParaRPr lang="ru-RU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</a:tr>
              <a:tr h="82281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Амазонка</a:t>
                      </a:r>
                      <a:endParaRPr lang="ru-RU" sz="2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Горы Анды</a:t>
                      </a:r>
                      <a:endParaRPr lang="ru-RU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ru-RU" sz="20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 З       В</a:t>
                      </a:r>
                      <a:endParaRPr lang="ru-RU" sz="2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Атлантический океан</a:t>
                      </a:r>
                    </a:p>
                    <a:p>
                      <a:endParaRPr lang="ru-RU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ru-RU" sz="160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Мадейра</a:t>
                      </a:r>
                    </a:p>
                    <a:p>
                      <a:r>
                        <a:rPr lang="ru-RU" sz="160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Журуа</a:t>
                      </a:r>
                      <a:endParaRPr lang="ru-RU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Жапура</a:t>
                      </a:r>
                      <a:endParaRPr lang="ru-RU" sz="16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sz="16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Рио-Негру</a:t>
                      </a:r>
                      <a:endParaRPr lang="ru-RU" sz="16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endParaRPr lang="ru-RU" sz="16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T="45712" marB="45712"/>
                </a:tc>
              </a:tr>
            </a:tbl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3786188" y="3000375"/>
            <a:ext cx="285750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flipV="1">
            <a:off x="3714750" y="4929188"/>
            <a:ext cx="285750" cy="71437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flipV="1">
            <a:off x="3714750" y="4143375"/>
            <a:ext cx="285750" cy="920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3500438" y="4429125"/>
            <a:ext cx="357187" cy="71438"/>
          </a:xfrm>
          <a:prstGeom prst="rightArrow">
            <a:avLst>
              <a:gd name="adj1" fmla="val 50000"/>
              <a:gd name="adj2" fmla="val 5771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chemeClr val="accent1"/>
                </a:solidFill>
              </a:rPr>
              <a:t>Домашнее задание: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/>
              <a:t> </a:t>
            </a:r>
            <a:r>
              <a:rPr lang="ru-RU" dirty="0" smtClean="0">
                <a:solidFill>
                  <a:schemeClr val="hlink"/>
                </a:solidFill>
              </a:rPr>
              <a:t>прочитать параграф 30 п.1-2 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hlink"/>
                </a:solidFill>
              </a:rPr>
              <a:t>В контурных картах подписать следующие реки: Волга, Обь, Енисей, Лена, Амур, Конго,  Ганг, Нил, Янцзы, Дон,  Днепр, Амазонка, Миссисипи.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88"/>
            <a:ext cx="8229600" cy="5768975"/>
          </a:xfrm>
        </p:spPr>
        <p:txBody>
          <a:bodyPr>
            <a:normAutofit fontScale="62500" lnSpcReduction="20000"/>
          </a:bodyPr>
          <a:lstStyle/>
          <a:p>
            <a:pPr algn="ctr">
              <a:defRPr/>
            </a:pPr>
            <a:r>
              <a:rPr lang="ru-RU" smtClean="0">
                <a:hlinkClick r:id="rId2"/>
              </a:rPr>
              <a:t>Используемые материалы</a:t>
            </a:r>
          </a:p>
          <a:p>
            <a:pPr>
              <a:defRPr/>
            </a:pPr>
            <a:r>
              <a:rPr lang="en-US" dirty="0" smtClean="0">
                <a:hlinkClick r:id="rId2"/>
              </a:rPr>
              <a:t>http://img-fotki.yandex.ru/get/3104/aleks12161.5/0_26a9_63b811dc_XL</a:t>
            </a:r>
            <a:r>
              <a:rPr lang="ru-RU" dirty="0" smtClean="0"/>
              <a:t> </a:t>
            </a:r>
          </a:p>
          <a:p>
            <a:pPr>
              <a:defRPr/>
            </a:pPr>
            <a:r>
              <a:rPr lang="en-US" dirty="0" smtClean="0">
                <a:hlinkClick r:id="rId3"/>
              </a:rPr>
              <a:t>http://forum.exler.ru/arc/uploads/52/post-1215378201.jpg</a:t>
            </a:r>
            <a:endParaRPr lang="ru-RU" dirty="0" smtClean="0"/>
          </a:p>
          <a:p>
            <a:pPr>
              <a:defRPr/>
            </a:pPr>
            <a:r>
              <a:rPr lang="en-US" dirty="0" smtClean="0">
                <a:hlinkClick r:id="rId4"/>
              </a:rPr>
              <a:t>http://upload.wikimedia.org/wikipedia/commons/thumb/8/89/Volga_Ulyanovsk-oliv.jpg/800px-Volga_Ulyanovsk-oliv.jpg</a:t>
            </a:r>
            <a:endParaRPr lang="ru-RU" dirty="0" smtClean="0"/>
          </a:p>
          <a:p>
            <a:pPr>
              <a:defRPr/>
            </a:pPr>
            <a:r>
              <a:rPr lang="en-US" dirty="0" smtClean="0">
                <a:hlinkClick r:id="rId5"/>
              </a:rPr>
              <a:t>http://barrier.marshruty.ru/Img.ashx?T=A&amp;D=08e8c8f513ca4f229e8ebcb1216b31dc&amp;F=DSCN1069_resize.JPG&amp;S=XL&amp;R=602778468</a:t>
            </a:r>
            <a:endParaRPr lang="ru-RU" dirty="0" smtClean="0"/>
          </a:p>
          <a:p>
            <a:pPr>
              <a:defRPr/>
            </a:pPr>
            <a:r>
              <a:rPr lang="en-US" dirty="0" smtClean="0">
                <a:hlinkClick r:id="rId6"/>
              </a:rPr>
              <a:t>http://fizportal.ru/k/2656.jpg</a:t>
            </a:r>
            <a:endParaRPr lang="ru-RU" dirty="0" smtClean="0"/>
          </a:p>
          <a:p>
            <a:pPr>
              <a:defRPr/>
            </a:pPr>
            <a:r>
              <a:rPr lang="en-US" dirty="0" smtClean="0">
                <a:hlinkClick r:id="rId7"/>
              </a:rPr>
              <a:t>http://www.pptbackgrounds.net/uploads/river-jungle-backgrounds-wallpapers.jpg</a:t>
            </a:r>
            <a:endParaRPr lang="ru-RU" dirty="0" smtClean="0"/>
          </a:p>
          <a:p>
            <a:pPr>
              <a:defRPr/>
            </a:pPr>
            <a:r>
              <a:rPr lang="en-US" dirty="0" smtClean="0">
                <a:hlinkClick r:id="rId8"/>
              </a:rPr>
              <a:t>http://img-fotki.yandex.ru/get/5903/valenta-mog.75/0_63c8a_8ddfc8ef_orig.png</a:t>
            </a:r>
            <a:endParaRPr lang="ru-RU" dirty="0" smtClean="0"/>
          </a:p>
          <a:p>
            <a:pPr>
              <a:defRPr/>
            </a:pPr>
            <a:r>
              <a:rPr lang="en-US" dirty="0" smtClean="0">
                <a:hlinkClick r:id="rId9"/>
              </a:rPr>
              <a:t>http://image.shutterstock.com/display_pic_with_logo/100206/100206,1191276117,4/stock-photo-fishing-in-a-river-5780209.jpg</a:t>
            </a:r>
            <a:r>
              <a:rPr lang="ru-RU" dirty="0" smtClean="0"/>
              <a:t> </a:t>
            </a:r>
          </a:p>
          <a:p>
            <a:pPr>
              <a:defRPr/>
            </a:pPr>
            <a:r>
              <a:rPr lang="en-US" dirty="0" smtClean="0">
                <a:hlinkClick r:id="rId10"/>
              </a:rPr>
              <a:t>http://geo.web.ru/druza/Image-Map/Ru_E_kont_0.jpg</a:t>
            </a:r>
            <a:r>
              <a:rPr lang="ru-RU" dirty="0" smtClean="0"/>
              <a:t> </a:t>
            </a:r>
          </a:p>
          <a:p>
            <a:pPr>
              <a:defRPr/>
            </a:pPr>
            <a:r>
              <a:rPr lang="ru-RU" dirty="0" smtClean="0">
                <a:solidFill>
                  <a:srgbClr val="FFC000"/>
                </a:solidFill>
              </a:rPr>
              <a:t>География: Поурочные планы по учебнику Т.П. Герасимовой и др. «</a:t>
            </a:r>
            <a:r>
              <a:rPr lang="ru-RU" dirty="0" err="1" smtClean="0">
                <a:solidFill>
                  <a:srgbClr val="FFC000"/>
                </a:solidFill>
              </a:rPr>
              <a:t>Географи</a:t>
            </a:r>
            <a:r>
              <a:rPr lang="ru-RU" dirty="0" smtClean="0">
                <a:solidFill>
                  <a:srgbClr val="FFC000"/>
                </a:solidFill>
              </a:rPr>
              <a:t>. 6 класс. Начальный курс»/Сост. </a:t>
            </a:r>
            <a:r>
              <a:rPr lang="ru-RU" dirty="0" err="1" smtClean="0">
                <a:solidFill>
                  <a:srgbClr val="FFC000"/>
                </a:solidFill>
              </a:rPr>
              <a:t>Воробцова</a:t>
            </a:r>
            <a:r>
              <a:rPr lang="ru-RU" dirty="0" smtClean="0">
                <a:solidFill>
                  <a:srgbClr val="FFC000"/>
                </a:solidFill>
              </a:rPr>
              <a:t> Т.Н. – Волгоград: Учитель – АСТ, 2004. – 128с.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0" y="6143625"/>
            <a:ext cx="642938" cy="714375"/>
          </a:xfrm>
          <a:prstGeom prst="mathMultiply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Блок-схема: извлечение 4">
            <a:hlinkClick r:id="" action="ppaction://hlinkshowjump?jump=firstslide"/>
          </p:cNvPr>
          <p:cNvSpPr/>
          <p:nvPr/>
        </p:nvSpPr>
        <p:spPr>
          <a:xfrm rot="16200000">
            <a:off x="8501063" y="6286500"/>
            <a:ext cx="428625" cy="428625"/>
          </a:xfrm>
          <a:prstGeom prst="flowChartExtra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4099" name="i-main-pic" descr="Картинка 20 из 1979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149725"/>
            <a:ext cx="2592387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i-main-pic" descr="Картинка 3 из 1617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571500"/>
            <a:ext cx="32766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10" descr="порт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857625"/>
            <a:ext cx="3419475" cy="2536825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i-main-pic" descr="Картинка 20 из 19793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4149725"/>
            <a:ext cx="3419475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Rectangle 14"/>
          <p:cNvSpPr>
            <a:spLocks noChangeArrowheads="1"/>
          </p:cNvSpPr>
          <p:nvPr/>
        </p:nvSpPr>
        <p:spPr bwMode="auto">
          <a:xfrm>
            <a:off x="2786063" y="469900"/>
            <a:ext cx="43783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 i="1"/>
              <a:t>Использование</a:t>
            </a:r>
          </a:p>
        </p:txBody>
      </p:sp>
      <p:sp>
        <p:nvSpPr>
          <p:cNvPr id="4104" name="Rectangle 15"/>
          <p:cNvSpPr>
            <a:spLocks noChangeArrowheads="1"/>
          </p:cNvSpPr>
          <p:nvPr/>
        </p:nvSpPr>
        <p:spPr bwMode="auto">
          <a:xfrm>
            <a:off x="3571875" y="1285875"/>
            <a:ext cx="13636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3200" i="1"/>
              <a:t>рек</a:t>
            </a:r>
          </a:p>
        </p:txBody>
      </p:sp>
      <p:sp>
        <p:nvSpPr>
          <p:cNvPr id="4105" name="Rectangle 17"/>
          <p:cNvSpPr>
            <a:spLocks noChangeArrowheads="1"/>
          </p:cNvSpPr>
          <p:nvPr/>
        </p:nvSpPr>
        <p:spPr bwMode="auto">
          <a:xfrm>
            <a:off x="5867400" y="3246438"/>
            <a:ext cx="3276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b="1" i="1"/>
              <a:t>Гидроэлектростанции</a:t>
            </a:r>
          </a:p>
        </p:txBody>
      </p:sp>
      <p:sp>
        <p:nvSpPr>
          <p:cNvPr id="4106" name="Rectangle 18"/>
          <p:cNvSpPr>
            <a:spLocks noChangeArrowheads="1"/>
          </p:cNvSpPr>
          <p:nvPr/>
        </p:nvSpPr>
        <p:spPr bwMode="auto">
          <a:xfrm>
            <a:off x="5643563" y="6215063"/>
            <a:ext cx="3370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b="1" i="1"/>
              <a:t>Рыболовство</a:t>
            </a:r>
          </a:p>
        </p:txBody>
      </p:sp>
      <p:sp>
        <p:nvSpPr>
          <p:cNvPr id="4107" name="Rectangle 19"/>
          <p:cNvSpPr>
            <a:spLocks noChangeArrowheads="1"/>
          </p:cNvSpPr>
          <p:nvPr/>
        </p:nvSpPr>
        <p:spPr bwMode="auto">
          <a:xfrm>
            <a:off x="714375" y="6357938"/>
            <a:ext cx="2994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000" b="1" i="1"/>
              <a:t>Судоходство</a:t>
            </a:r>
          </a:p>
        </p:txBody>
      </p:sp>
      <p:pic>
        <p:nvPicPr>
          <p:cNvPr id="4108" name="Picture 8" descr="фото 2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85750"/>
            <a:ext cx="257175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9" name="TextBox 17"/>
          <p:cNvSpPr txBox="1">
            <a:spLocks noChangeArrowheads="1"/>
          </p:cNvSpPr>
          <p:nvPr/>
        </p:nvSpPr>
        <p:spPr bwMode="auto">
          <a:xfrm>
            <a:off x="928688" y="3357563"/>
            <a:ext cx="1857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b="1" i="1"/>
              <a:t>отдых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4" name="Rectangle 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chemeClr val="folHlink"/>
                </a:solidFill>
                <a:latin typeface="Comic Sans MS" pitchFamily="66" charset="0"/>
              </a:rPr>
              <a:t>Самая, самая…река!</a:t>
            </a:r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268413"/>
            <a:ext cx="8785225" cy="4827587"/>
          </a:xfrm>
        </p:spPr>
        <p:txBody>
          <a:bodyPr/>
          <a:lstStyle/>
          <a:p>
            <a:pPr eaLnBrk="1" hangingPunct="1">
              <a:buFontTx/>
              <a:buChar char="-"/>
              <a:defRPr/>
            </a:pPr>
            <a:r>
              <a:rPr lang="ru-RU" smtClean="0"/>
              <a:t>Длинная река мира –  </a:t>
            </a:r>
            <a:r>
              <a:rPr lang="ru-RU" sz="3600" b="1" smtClean="0">
                <a:solidFill>
                  <a:srgbClr val="0000CC"/>
                </a:solidFill>
                <a:latin typeface="Comic Sans MS" pitchFamily="66" charset="0"/>
              </a:rPr>
              <a:t>Нил</a:t>
            </a:r>
            <a:r>
              <a:rPr lang="ru-RU" smtClean="0"/>
              <a:t> ( Африка);</a:t>
            </a:r>
          </a:p>
          <a:p>
            <a:pPr eaLnBrk="1" hangingPunct="1">
              <a:buFontTx/>
              <a:buChar char="-"/>
              <a:defRPr/>
            </a:pPr>
            <a:endParaRPr lang="ru-RU" smtClean="0"/>
          </a:p>
          <a:p>
            <a:pPr eaLnBrk="1" hangingPunct="1">
              <a:buFontTx/>
              <a:buNone/>
              <a:defRPr/>
            </a:pPr>
            <a:endParaRPr lang="ru-RU" smtClean="0"/>
          </a:p>
          <a:p>
            <a:pPr eaLnBrk="1" hangingPunct="1">
              <a:buFontTx/>
              <a:buNone/>
              <a:defRPr/>
            </a:pPr>
            <a:endParaRPr lang="ru-RU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- Полноводная река мира – </a:t>
            </a:r>
            <a:r>
              <a:rPr lang="ru-RU" sz="3600" b="1" smtClean="0">
                <a:solidFill>
                  <a:srgbClr val="0000CC"/>
                </a:solidFill>
                <a:latin typeface="Comic Sans MS" pitchFamily="66" charset="0"/>
              </a:rPr>
              <a:t>Амазонка </a:t>
            </a:r>
            <a:r>
              <a:rPr lang="ru-RU" smtClean="0"/>
              <a:t>(Южная Америка)</a:t>
            </a:r>
          </a:p>
        </p:txBody>
      </p:sp>
      <p:pic>
        <p:nvPicPr>
          <p:cNvPr id="5124" name="Picture 10" descr="11977126131694988793_orig"/>
          <p:cNvPicPr>
            <a:picLocks noChangeAspect="1" noChangeArrowheads="1"/>
          </p:cNvPicPr>
          <p:nvPr>
            <p:ph sz="quarter" idx="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64163" y="1844675"/>
            <a:ext cx="3295650" cy="1943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11" descr="ph_30046_lg"/>
          <p:cNvPicPr>
            <a:picLocks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1916113"/>
            <a:ext cx="3541712" cy="1873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12" descr="9"/>
          <p:cNvPicPr>
            <a:picLocks noChangeAspect="1" noChangeArrowheads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913" y="4797425"/>
            <a:ext cx="2740025" cy="16557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13" descr="1262448933_amazonas"/>
          <p:cNvPicPr>
            <a:picLocks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8625" y="4508500"/>
            <a:ext cx="3048000" cy="1993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Реки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71625"/>
            <a:ext cx="8229600" cy="4448175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u="sng" dirty="0" smtClean="0">
                <a:solidFill>
                  <a:schemeClr val="accent1"/>
                </a:solidFill>
              </a:rPr>
              <a:t>Цель урока: </a:t>
            </a:r>
            <a:r>
              <a:rPr lang="ru-RU" b="1" i="1" dirty="0" smtClean="0">
                <a:solidFill>
                  <a:schemeClr val="accent1"/>
                </a:solidFill>
              </a:rPr>
              <a:t>сформировать представление…</a:t>
            </a:r>
          </a:p>
          <a:p>
            <a:pPr eaLnBrk="1" hangingPunct="1">
              <a:defRPr/>
            </a:pPr>
            <a:r>
              <a:rPr lang="ru-RU" b="1" i="1" dirty="0" smtClean="0">
                <a:solidFill>
                  <a:schemeClr val="accent1"/>
                </a:solidFill>
              </a:rPr>
              <a:t>Научиться…</a:t>
            </a:r>
            <a:endParaRPr lang="ru-RU" sz="4400" b="1" i="1" u="sng" dirty="0" smtClean="0">
              <a:solidFill>
                <a:schemeClr val="accent1"/>
              </a:solidFill>
            </a:endParaRPr>
          </a:p>
          <a:p>
            <a:pPr eaLnBrk="1" hangingPunct="1">
              <a:defRPr/>
            </a:pPr>
            <a:r>
              <a:rPr lang="ru-RU" sz="4400" b="1" i="1" u="sng" dirty="0" smtClean="0">
                <a:solidFill>
                  <a:schemeClr val="accent1"/>
                </a:solidFill>
              </a:rPr>
              <a:t>Что такое река?</a:t>
            </a:r>
          </a:p>
          <a:p>
            <a:pPr eaLnBrk="1" hangingPunct="1">
              <a:defRPr/>
            </a:pPr>
            <a:r>
              <a:rPr lang="ru-RU" sz="4400" b="1" i="1" u="sng" dirty="0" smtClean="0">
                <a:solidFill>
                  <a:schemeClr val="folHlink"/>
                </a:solidFill>
              </a:rPr>
              <a:t>Части реки.</a:t>
            </a:r>
          </a:p>
          <a:p>
            <a:pPr eaLnBrk="1" hangingPunct="1">
              <a:defRPr/>
            </a:pPr>
            <a:r>
              <a:rPr lang="ru-RU" sz="4400" b="1" i="1" u="sng" dirty="0" smtClean="0">
                <a:solidFill>
                  <a:schemeClr val="bg2"/>
                </a:solidFill>
              </a:rPr>
              <a:t>Речная система.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такое река?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642938" y="3795713"/>
            <a:ext cx="2968625" cy="2419350"/>
          </a:xfrm>
          <a:custGeom>
            <a:avLst/>
            <a:gdLst>
              <a:gd name="connsiteX0" fmla="*/ 0 w 2714644"/>
              <a:gd name="connsiteY0" fmla="*/ 0 h 2500330"/>
              <a:gd name="connsiteX1" fmla="*/ 2714644 w 2714644"/>
              <a:gd name="connsiteY1" fmla="*/ 0 h 2500330"/>
              <a:gd name="connsiteX2" fmla="*/ 2714644 w 2714644"/>
              <a:gd name="connsiteY2" fmla="*/ 2500330 h 2500330"/>
              <a:gd name="connsiteX3" fmla="*/ 0 w 2714644"/>
              <a:gd name="connsiteY3" fmla="*/ 2500330 h 2500330"/>
              <a:gd name="connsiteX4" fmla="*/ 0 w 2714644"/>
              <a:gd name="connsiteY4" fmla="*/ 0 h 2500330"/>
              <a:gd name="connsiteX0" fmla="*/ 0 w 2714644"/>
              <a:gd name="connsiteY0" fmla="*/ 0 h 2500330"/>
              <a:gd name="connsiteX1" fmla="*/ 1928794 w 2714644"/>
              <a:gd name="connsiteY1" fmla="*/ 857232 h 2500330"/>
              <a:gd name="connsiteX2" fmla="*/ 2714644 w 2714644"/>
              <a:gd name="connsiteY2" fmla="*/ 2500330 h 2500330"/>
              <a:gd name="connsiteX3" fmla="*/ 0 w 2714644"/>
              <a:gd name="connsiteY3" fmla="*/ 2500330 h 2500330"/>
              <a:gd name="connsiteX4" fmla="*/ 0 w 2714644"/>
              <a:gd name="connsiteY4" fmla="*/ 0 h 2500330"/>
              <a:gd name="connsiteX0" fmla="*/ 0 w 2714644"/>
              <a:gd name="connsiteY0" fmla="*/ 0 h 2500330"/>
              <a:gd name="connsiteX1" fmla="*/ 1928794 w 2714644"/>
              <a:gd name="connsiteY1" fmla="*/ 857232 h 2500330"/>
              <a:gd name="connsiteX2" fmla="*/ 2714644 w 2714644"/>
              <a:gd name="connsiteY2" fmla="*/ 2500330 h 2500330"/>
              <a:gd name="connsiteX3" fmla="*/ 0 w 2714644"/>
              <a:gd name="connsiteY3" fmla="*/ 2500330 h 2500330"/>
              <a:gd name="connsiteX4" fmla="*/ 0 w 2714644"/>
              <a:gd name="connsiteY4" fmla="*/ 0 h 2500330"/>
              <a:gd name="connsiteX0" fmla="*/ 0 w 2714644"/>
              <a:gd name="connsiteY0" fmla="*/ 275438 h 2418602"/>
              <a:gd name="connsiteX1" fmla="*/ 1928794 w 2714644"/>
              <a:gd name="connsiteY1" fmla="*/ 775504 h 2418602"/>
              <a:gd name="connsiteX2" fmla="*/ 2714644 w 2714644"/>
              <a:gd name="connsiteY2" fmla="*/ 2418602 h 2418602"/>
              <a:gd name="connsiteX3" fmla="*/ 0 w 2714644"/>
              <a:gd name="connsiteY3" fmla="*/ 2418602 h 2418602"/>
              <a:gd name="connsiteX4" fmla="*/ 0 w 2714644"/>
              <a:gd name="connsiteY4" fmla="*/ 275438 h 2418602"/>
              <a:gd name="connsiteX0" fmla="*/ 0 w 2714644"/>
              <a:gd name="connsiteY0" fmla="*/ 275438 h 2418602"/>
              <a:gd name="connsiteX1" fmla="*/ 1928794 w 2714644"/>
              <a:gd name="connsiteY1" fmla="*/ 775504 h 2418602"/>
              <a:gd name="connsiteX2" fmla="*/ 2714644 w 2714644"/>
              <a:gd name="connsiteY2" fmla="*/ 2418602 h 2418602"/>
              <a:gd name="connsiteX3" fmla="*/ 0 w 2714644"/>
              <a:gd name="connsiteY3" fmla="*/ 2418602 h 2418602"/>
              <a:gd name="connsiteX4" fmla="*/ 0 w 2714644"/>
              <a:gd name="connsiteY4" fmla="*/ 275438 h 2418602"/>
              <a:gd name="connsiteX0" fmla="*/ 0 w 2969044"/>
              <a:gd name="connsiteY0" fmla="*/ 275438 h 2418602"/>
              <a:gd name="connsiteX1" fmla="*/ 1928794 w 2969044"/>
              <a:gd name="connsiteY1" fmla="*/ 775504 h 2418602"/>
              <a:gd name="connsiteX2" fmla="*/ 2714644 w 2969044"/>
              <a:gd name="connsiteY2" fmla="*/ 2418602 h 2418602"/>
              <a:gd name="connsiteX3" fmla="*/ 0 w 2969044"/>
              <a:gd name="connsiteY3" fmla="*/ 2418602 h 2418602"/>
              <a:gd name="connsiteX4" fmla="*/ 0 w 2969044"/>
              <a:gd name="connsiteY4" fmla="*/ 275438 h 2418602"/>
              <a:gd name="connsiteX0" fmla="*/ 0 w 2969044"/>
              <a:gd name="connsiteY0" fmla="*/ 275438 h 2418602"/>
              <a:gd name="connsiteX1" fmla="*/ 1928794 w 2969044"/>
              <a:gd name="connsiteY1" fmla="*/ 775504 h 2418602"/>
              <a:gd name="connsiteX2" fmla="*/ 2714644 w 2969044"/>
              <a:gd name="connsiteY2" fmla="*/ 2418602 h 2418602"/>
              <a:gd name="connsiteX3" fmla="*/ 0 w 2969044"/>
              <a:gd name="connsiteY3" fmla="*/ 2418602 h 2418602"/>
              <a:gd name="connsiteX4" fmla="*/ 0 w 2969044"/>
              <a:gd name="connsiteY4" fmla="*/ 275438 h 2418602"/>
              <a:gd name="connsiteX0" fmla="*/ 0 w 2969044"/>
              <a:gd name="connsiteY0" fmla="*/ 275438 h 2418602"/>
              <a:gd name="connsiteX1" fmla="*/ 1928794 w 2969044"/>
              <a:gd name="connsiteY1" fmla="*/ 775504 h 2418602"/>
              <a:gd name="connsiteX2" fmla="*/ 2714644 w 2969044"/>
              <a:gd name="connsiteY2" fmla="*/ 2418602 h 2418602"/>
              <a:gd name="connsiteX3" fmla="*/ 0 w 2969044"/>
              <a:gd name="connsiteY3" fmla="*/ 2418602 h 2418602"/>
              <a:gd name="connsiteX4" fmla="*/ 0 w 2969044"/>
              <a:gd name="connsiteY4" fmla="*/ 275438 h 2418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69044" h="2418602">
                <a:moveTo>
                  <a:pt x="0" y="275438"/>
                </a:moveTo>
                <a:cubicBezTo>
                  <a:pt x="456674" y="208329"/>
                  <a:pt x="792330" y="0"/>
                  <a:pt x="1928794" y="775504"/>
                </a:cubicBezTo>
                <a:cubicBezTo>
                  <a:pt x="2190744" y="1323203"/>
                  <a:pt x="2969044" y="1412783"/>
                  <a:pt x="2714644" y="2418602"/>
                </a:cubicBezTo>
                <a:lnTo>
                  <a:pt x="0" y="2418602"/>
                </a:lnTo>
                <a:lnTo>
                  <a:pt x="0" y="27543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2546350" y="2163763"/>
            <a:ext cx="3136900" cy="2408237"/>
          </a:xfrm>
          <a:custGeom>
            <a:avLst/>
            <a:gdLst>
              <a:gd name="connsiteX0" fmla="*/ 3136740 w 3136740"/>
              <a:gd name="connsiteY0" fmla="*/ 0 h 2407534"/>
              <a:gd name="connsiteX1" fmla="*/ 2314937 w 3136740"/>
              <a:gd name="connsiteY1" fmla="*/ 706056 h 2407534"/>
              <a:gd name="connsiteX2" fmla="*/ 1898248 w 3136740"/>
              <a:gd name="connsiteY2" fmla="*/ 1794076 h 2407534"/>
              <a:gd name="connsiteX3" fmla="*/ 694481 w 3136740"/>
              <a:gd name="connsiteY3" fmla="*/ 1886673 h 2407534"/>
              <a:gd name="connsiteX4" fmla="*/ 0 w 3136740"/>
              <a:gd name="connsiteY4" fmla="*/ 2407534 h 2407534"/>
              <a:gd name="connsiteX5" fmla="*/ 0 w 3136740"/>
              <a:gd name="connsiteY5" fmla="*/ 2407534 h 2407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36740" h="2407534">
                <a:moveTo>
                  <a:pt x="3136740" y="0"/>
                </a:moveTo>
                <a:cubicBezTo>
                  <a:pt x="2829046" y="203521"/>
                  <a:pt x="2521352" y="407043"/>
                  <a:pt x="2314937" y="706056"/>
                </a:cubicBezTo>
                <a:cubicBezTo>
                  <a:pt x="2108522" y="1005069"/>
                  <a:pt x="2168324" y="1597307"/>
                  <a:pt x="1898248" y="1794076"/>
                </a:cubicBezTo>
                <a:cubicBezTo>
                  <a:pt x="1628172" y="1990845"/>
                  <a:pt x="1010856" y="1784430"/>
                  <a:pt x="694481" y="1886673"/>
                </a:cubicBezTo>
                <a:cubicBezTo>
                  <a:pt x="378106" y="1988916"/>
                  <a:pt x="0" y="2407534"/>
                  <a:pt x="0" y="2407534"/>
                </a:cubicBezTo>
                <a:lnTo>
                  <a:pt x="0" y="2407534"/>
                </a:lnTo>
              </a:path>
            </a:pathLst>
          </a:cu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572125" y="2000250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357438" y="4429125"/>
            <a:ext cx="285750" cy="28575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929313" y="1643063"/>
            <a:ext cx="1268412" cy="6159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Исток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7188" y="785813"/>
            <a:ext cx="842962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Река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/>
              <a:t>– </a:t>
            </a:r>
            <a:r>
              <a:rPr lang="ru-RU" sz="2800" b="1" dirty="0"/>
              <a:t>водный поток, текущий в выработанном им углублении – русле реки.</a:t>
            </a:r>
          </a:p>
        </p:txBody>
      </p:sp>
      <p:sp>
        <p:nvSpPr>
          <p:cNvPr id="15" name="Полилиния 14"/>
          <p:cNvSpPr/>
          <p:nvPr/>
        </p:nvSpPr>
        <p:spPr>
          <a:xfrm>
            <a:off x="2428875" y="2071688"/>
            <a:ext cx="3136900" cy="2408237"/>
          </a:xfrm>
          <a:custGeom>
            <a:avLst/>
            <a:gdLst>
              <a:gd name="connsiteX0" fmla="*/ 3136740 w 3136740"/>
              <a:gd name="connsiteY0" fmla="*/ 0 h 2407534"/>
              <a:gd name="connsiteX1" fmla="*/ 2314937 w 3136740"/>
              <a:gd name="connsiteY1" fmla="*/ 706056 h 2407534"/>
              <a:gd name="connsiteX2" fmla="*/ 1898248 w 3136740"/>
              <a:gd name="connsiteY2" fmla="*/ 1794076 h 2407534"/>
              <a:gd name="connsiteX3" fmla="*/ 694481 w 3136740"/>
              <a:gd name="connsiteY3" fmla="*/ 1886673 h 2407534"/>
              <a:gd name="connsiteX4" fmla="*/ 0 w 3136740"/>
              <a:gd name="connsiteY4" fmla="*/ 2407534 h 2407534"/>
              <a:gd name="connsiteX5" fmla="*/ 0 w 3136740"/>
              <a:gd name="connsiteY5" fmla="*/ 2407534 h 2407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36740" h="2407534">
                <a:moveTo>
                  <a:pt x="3136740" y="0"/>
                </a:moveTo>
                <a:cubicBezTo>
                  <a:pt x="2829046" y="203521"/>
                  <a:pt x="2521352" y="407043"/>
                  <a:pt x="2314937" y="706056"/>
                </a:cubicBezTo>
                <a:cubicBezTo>
                  <a:pt x="2108522" y="1005069"/>
                  <a:pt x="2168324" y="1597307"/>
                  <a:pt x="1898248" y="1794076"/>
                </a:cubicBezTo>
                <a:cubicBezTo>
                  <a:pt x="1628172" y="1990845"/>
                  <a:pt x="1010856" y="1784430"/>
                  <a:pt x="694481" y="1886673"/>
                </a:cubicBezTo>
                <a:cubicBezTo>
                  <a:pt x="378106" y="1988916"/>
                  <a:pt x="0" y="2407534"/>
                  <a:pt x="0" y="2407534"/>
                </a:cubicBezTo>
                <a:lnTo>
                  <a:pt x="0" y="2407534"/>
                </a:lnTo>
              </a:path>
            </a:pathLst>
          </a:cu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2643188" y="2286000"/>
            <a:ext cx="3136900" cy="2408238"/>
          </a:xfrm>
          <a:custGeom>
            <a:avLst/>
            <a:gdLst>
              <a:gd name="connsiteX0" fmla="*/ 3136740 w 3136740"/>
              <a:gd name="connsiteY0" fmla="*/ 0 h 2407534"/>
              <a:gd name="connsiteX1" fmla="*/ 2314937 w 3136740"/>
              <a:gd name="connsiteY1" fmla="*/ 706056 h 2407534"/>
              <a:gd name="connsiteX2" fmla="*/ 1898248 w 3136740"/>
              <a:gd name="connsiteY2" fmla="*/ 1794076 h 2407534"/>
              <a:gd name="connsiteX3" fmla="*/ 694481 w 3136740"/>
              <a:gd name="connsiteY3" fmla="*/ 1886673 h 2407534"/>
              <a:gd name="connsiteX4" fmla="*/ 0 w 3136740"/>
              <a:gd name="connsiteY4" fmla="*/ 2407534 h 2407534"/>
              <a:gd name="connsiteX5" fmla="*/ 0 w 3136740"/>
              <a:gd name="connsiteY5" fmla="*/ 2407534 h 2407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36740" h="2407534">
                <a:moveTo>
                  <a:pt x="3136740" y="0"/>
                </a:moveTo>
                <a:cubicBezTo>
                  <a:pt x="2829046" y="203521"/>
                  <a:pt x="2521352" y="407043"/>
                  <a:pt x="2314937" y="706056"/>
                </a:cubicBezTo>
                <a:cubicBezTo>
                  <a:pt x="2108522" y="1005069"/>
                  <a:pt x="2168324" y="1597307"/>
                  <a:pt x="1898248" y="1794076"/>
                </a:cubicBezTo>
                <a:cubicBezTo>
                  <a:pt x="1628172" y="1990845"/>
                  <a:pt x="1010856" y="1784430"/>
                  <a:pt x="694481" y="1886673"/>
                </a:cubicBezTo>
                <a:cubicBezTo>
                  <a:pt x="378106" y="1988916"/>
                  <a:pt x="0" y="2407534"/>
                  <a:pt x="0" y="2407534"/>
                </a:cubicBezTo>
                <a:lnTo>
                  <a:pt x="0" y="2407534"/>
                </a:lnTo>
              </a:path>
            </a:pathLst>
          </a:cu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 rot="2049424">
            <a:off x="3050582" y="3883203"/>
            <a:ext cx="723275" cy="401098"/>
          </a:xfrm>
          <a:prstGeom prst="rect">
            <a:avLst/>
          </a:prstGeom>
          <a:noFill/>
        </p:spPr>
        <p:txBody>
          <a:bodyPr vert="vert270" anchor="ctr">
            <a:spAutoFit/>
          </a:bodyPr>
          <a:lstStyle/>
          <a:p>
            <a:pPr>
              <a:defRPr/>
            </a:pPr>
            <a:r>
              <a:rPr lang="ru-RU" sz="3500" dirty="0"/>
              <a:t>Р</a:t>
            </a:r>
          </a:p>
        </p:txBody>
      </p:sp>
      <p:sp>
        <p:nvSpPr>
          <p:cNvPr id="18" name="TextBox 17"/>
          <p:cNvSpPr txBox="1"/>
          <p:nvPr/>
        </p:nvSpPr>
        <p:spPr>
          <a:xfrm rot="2049424">
            <a:off x="3622087" y="3811766"/>
            <a:ext cx="723275" cy="401098"/>
          </a:xfrm>
          <a:prstGeom prst="rect">
            <a:avLst/>
          </a:prstGeom>
          <a:noFill/>
        </p:spPr>
        <p:txBody>
          <a:bodyPr vert="vert270" anchor="ctr">
            <a:spAutoFit/>
          </a:bodyPr>
          <a:lstStyle/>
          <a:p>
            <a:pPr>
              <a:defRPr/>
            </a:pPr>
            <a:r>
              <a:rPr lang="ru-RU" sz="3500" dirty="0"/>
              <a:t>у</a:t>
            </a:r>
          </a:p>
        </p:txBody>
      </p:sp>
      <p:sp>
        <p:nvSpPr>
          <p:cNvPr id="19" name="TextBox 18"/>
          <p:cNvSpPr txBox="1"/>
          <p:nvPr/>
        </p:nvSpPr>
        <p:spPr>
          <a:xfrm rot="2049424">
            <a:off x="4193591" y="3526014"/>
            <a:ext cx="723275" cy="401098"/>
          </a:xfrm>
          <a:prstGeom prst="rect">
            <a:avLst/>
          </a:prstGeom>
          <a:noFill/>
        </p:spPr>
        <p:txBody>
          <a:bodyPr vert="vert270" anchor="ctr">
            <a:spAutoFit/>
          </a:bodyPr>
          <a:lstStyle/>
          <a:p>
            <a:pPr>
              <a:defRPr/>
            </a:pPr>
            <a:r>
              <a:rPr lang="ru-RU" sz="3500" dirty="0"/>
              <a:t>с</a:t>
            </a:r>
          </a:p>
        </p:txBody>
      </p:sp>
      <p:sp>
        <p:nvSpPr>
          <p:cNvPr id="20" name="TextBox 19"/>
          <p:cNvSpPr txBox="1"/>
          <p:nvPr/>
        </p:nvSpPr>
        <p:spPr>
          <a:xfrm rot="2049424">
            <a:off x="4336466" y="3025948"/>
            <a:ext cx="723275" cy="401098"/>
          </a:xfrm>
          <a:prstGeom prst="rect">
            <a:avLst/>
          </a:prstGeom>
          <a:noFill/>
        </p:spPr>
        <p:txBody>
          <a:bodyPr vert="vert270" anchor="ctr">
            <a:spAutoFit/>
          </a:bodyPr>
          <a:lstStyle/>
          <a:p>
            <a:pPr>
              <a:defRPr/>
            </a:pPr>
            <a:r>
              <a:rPr lang="ru-RU" sz="3500" dirty="0"/>
              <a:t>л</a:t>
            </a:r>
          </a:p>
        </p:txBody>
      </p:sp>
      <p:sp>
        <p:nvSpPr>
          <p:cNvPr id="21" name="TextBox 20"/>
          <p:cNvSpPr txBox="1"/>
          <p:nvPr/>
        </p:nvSpPr>
        <p:spPr>
          <a:xfrm rot="2049424">
            <a:off x="4693656" y="2454444"/>
            <a:ext cx="723275" cy="401098"/>
          </a:xfrm>
          <a:prstGeom prst="rect">
            <a:avLst/>
          </a:prstGeom>
          <a:noFill/>
        </p:spPr>
        <p:txBody>
          <a:bodyPr vert="vert270" anchor="ctr">
            <a:spAutoFit/>
          </a:bodyPr>
          <a:lstStyle/>
          <a:p>
            <a:pPr>
              <a:defRPr/>
            </a:pPr>
            <a:r>
              <a:rPr lang="ru-RU" sz="3500" dirty="0"/>
              <a:t>о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928938" y="4429125"/>
            <a:ext cx="1187450" cy="6159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Устье</a:t>
            </a:r>
          </a:p>
        </p:txBody>
      </p:sp>
      <p:sp>
        <p:nvSpPr>
          <p:cNvPr id="23" name="Полилиния 22"/>
          <p:cNvSpPr/>
          <p:nvPr/>
        </p:nvSpPr>
        <p:spPr>
          <a:xfrm>
            <a:off x="3143250" y="2714625"/>
            <a:ext cx="690563" cy="1319213"/>
          </a:xfrm>
          <a:custGeom>
            <a:avLst/>
            <a:gdLst>
              <a:gd name="connsiteX0" fmla="*/ 158187 w 690622"/>
              <a:gd name="connsiteY0" fmla="*/ 0 h 1319514"/>
              <a:gd name="connsiteX1" fmla="*/ 88739 w 690622"/>
              <a:gd name="connsiteY1" fmla="*/ 590309 h 1319514"/>
              <a:gd name="connsiteX2" fmla="*/ 690622 w 690622"/>
              <a:gd name="connsiteY2" fmla="*/ 1319514 h 1319514"/>
              <a:gd name="connsiteX3" fmla="*/ 690622 w 690622"/>
              <a:gd name="connsiteY3" fmla="*/ 1319514 h 1319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0622" h="1319514">
                <a:moveTo>
                  <a:pt x="158187" y="0"/>
                </a:moveTo>
                <a:cubicBezTo>
                  <a:pt x="79093" y="185195"/>
                  <a:pt x="0" y="370390"/>
                  <a:pt x="88739" y="590309"/>
                </a:cubicBezTo>
                <a:cubicBezTo>
                  <a:pt x="177478" y="810228"/>
                  <a:pt x="690622" y="1319514"/>
                  <a:pt x="690622" y="1319514"/>
                </a:cubicBezTo>
                <a:lnTo>
                  <a:pt x="690622" y="1319514"/>
                </a:lnTo>
              </a:path>
            </a:pathLst>
          </a:cu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4467225" y="3741738"/>
            <a:ext cx="1482725" cy="327025"/>
          </a:xfrm>
          <a:custGeom>
            <a:avLst/>
            <a:gdLst>
              <a:gd name="connsiteX0" fmla="*/ 1481559 w 1481559"/>
              <a:gd name="connsiteY0" fmla="*/ 42440 h 326020"/>
              <a:gd name="connsiteX1" fmla="*/ 983848 w 1481559"/>
              <a:gd name="connsiteY1" fmla="*/ 42440 h 326020"/>
              <a:gd name="connsiteX2" fmla="*/ 555585 w 1481559"/>
              <a:gd name="connsiteY2" fmla="*/ 297083 h 326020"/>
              <a:gd name="connsiteX3" fmla="*/ 0 w 1481559"/>
              <a:gd name="connsiteY3" fmla="*/ 216060 h 326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1559" h="326020">
                <a:moveTo>
                  <a:pt x="1481559" y="42440"/>
                </a:moveTo>
                <a:cubicBezTo>
                  <a:pt x="1309868" y="21220"/>
                  <a:pt x="1138177" y="0"/>
                  <a:pt x="983848" y="42440"/>
                </a:cubicBezTo>
                <a:cubicBezTo>
                  <a:pt x="829519" y="84880"/>
                  <a:pt x="719560" y="268146"/>
                  <a:pt x="555585" y="297083"/>
                </a:cubicBezTo>
                <a:cubicBezTo>
                  <a:pt x="391610" y="326020"/>
                  <a:pt x="195805" y="271040"/>
                  <a:pt x="0" y="216060"/>
                </a:cubicBezTo>
              </a:path>
            </a:pathLst>
          </a:cu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643313" y="4929188"/>
            <a:ext cx="51435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200" b="1"/>
              <a:t>Как определить правый и левый приток?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214438" y="3143250"/>
            <a:ext cx="1131887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Притоки</a:t>
            </a:r>
          </a:p>
        </p:txBody>
      </p:sp>
      <p:cxnSp>
        <p:nvCxnSpPr>
          <p:cNvPr id="38" name="Прямая со стрелкой 37"/>
          <p:cNvCxnSpPr>
            <a:stCxn id="36" idx="3"/>
          </p:cNvCxnSpPr>
          <p:nvPr/>
        </p:nvCxnSpPr>
        <p:spPr>
          <a:xfrm flipV="1">
            <a:off x="2346325" y="3071813"/>
            <a:ext cx="796925" cy="271462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36" idx="3"/>
          </p:cNvCxnSpPr>
          <p:nvPr/>
        </p:nvCxnSpPr>
        <p:spPr>
          <a:xfrm>
            <a:off x="2346325" y="3343275"/>
            <a:ext cx="2797175" cy="657225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571625" y="2286000"/>
            <a:ext cx="2490788" cy="477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Правые притоки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715000" y="3357563"/>
            <a:ext cx="2322513" cy="4778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5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Левые притоки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429000" y="5000625"/>
            <a:ext cx="5429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b="1"/>
              <a:t>Река + притоки = речная система</a:t>
            </a:r>
          </a:p>
        </p:txBody>
      </p:sp>
      <p:pic>
        <p:nvPicPr>
          <p:cNvPr id="27" name="Picture 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2286000"/>
            <a:ext cx="1214437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0" grpId="1" animBg="1"/>
      <p:bldP spid="11" grpId="0" animBg="1"/>
      <p:bldP spid="11" grpId="1" animBg="1"/>
      <p:bldP spid="12" grpId="0"/>
      <p:bldP spid="12" grpId="1"/>
      <p:bldP spid="13" grpId="0"/>
      <p:bldP spid="15" grpId="0" animBg="1"/>
      <p:bldP spid="15" grpId="1" animBg="1"/>
      <p:bldP spid="16" grpId="0" animBg="1"/>
      <p:bldP spid="16" grpId="1" animBg="1"/>
      <p:bldP spid="22" grpId="0"/>
      <p:bldP spid="22" grpId="1"/>
      <p:bldP spid="23" grpId="0" animBg="1"/>
      <p:bldP spid="24" grpId="0" animBg="1"/>
      <p:bldP spid="25" grpId="0"/>
      <p:bldP spid="25" grpId="1"/>
      <p:bldP spid="36" grpId="0"/>
      <p:bldP spid="41" grpId="0"/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06519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Истоки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8195" name="Группа 18"/>
          <p:cNvGrpSpPr>
            <a:grpSpLocks/>
          </p:cNvGrpSpPr>
          <p:nvPr/>
        </p:nvGrpSpPr>
        <p:grpSpPr bwMode="auto">
          <a:xfrm>
            <a:off x="642938" y="1357313"/>
            <a:ext cx="1993900" cy="2813050"/>
            <a:chOff x="578399" y="1142984"/>
            <a:chExt cx="1993337" cy="2812693"/>
          </a:xfrm>
        </p:grpSpPr>
        <p:sp>
          <p:nvSpPr>
            <p:cNvPr id="9" name="TextBox 8"/>
            <p:cNvSpPr txBox="1"/>
            <p:nvPr/>
          </p:nvSpPr>
          <p:spPr>
            <a:xfrm rot="10800000" flipV="1">
              <a:off x="578399" y="3123933"/>
              <a:ext cx="1921919" cy="8317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8216" name="Группа 10"/>
            <p:cNvGrpSpPr>
              <a:grpSpLocks/>
            </p:cNvGrpSpPr>
            <p:nvPr/>
          </p:nvGrpSpPr>
          <p:grpSpPr bwMode="auto">
            <a:xfrm>
              <a:off x="714348" y="1142984"/>
              <a:ext cx="1857388" cy="2071703"/>
              <a:chOff x="714348" y="1142984"/>
              <a:chExt cx="1857388" cy="2071703"/>
            </a:xfrm>
          </p:grpSpPr>
          <p:pic>
            <p:nvPicPr>
              <p:cNvPr id="8217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4348" y="1142984"/>
                <a:ext cx="1857388" cy="20717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1071972" y="2785837"/>
                <a:ext cx="1287099" cy="39999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20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р. Волга</a:t>
                </a:r>
              </a:p>
            </p:txBody>
          </p:sp>
        </p:grpSp>
      </p:grpSp>
      <p:grpSp>
        <p:nvGrpSpPr>
          <p:cNvPr id="8196" name="Группа 19"/>
          <p:cNvGrpSpPr>
            <a:grpSpLocks/>
          </p:cNvGrpSpPr>
          <p:nvPr/>
        </p:nvGrpSpPr>
        <p:grpSpPr bwMode="auto">
          <a:xfrm>
            <a:off x="2214563" y="3929063"/>
            <a:ext cx="2143125" cy="2114550"/>
            <a:chOff x="571472" y="3643314"/>
            <a:chExt cx="2143140" cy="2114622"/>
          </a:xfrm>
        </p:grpSpPr>
        <p:sp>
          <p:nvSpPr>
            <p:cNvPr id="15" name="TextBox 14"/>
            <p:cNvSpPr txBox="1"/>
            <p:nvPr/>
          </p:nvSpPr>
          <p:spPr>
            <a:xfrm>
              <a:off x="1285852" y="5357872"/>
              <a:ext cx="950919" cy="40006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озеро</a:t>
              </a:r>
            </a:p>
          </p:txBody>
        </p:sp>
        <p:grpSp>
          <p:nvGrpSpPr>
            <p:cNvPr id="8212" name="Группа 16"/>
            <p:cNvGrpSpPr>
              <a:grpSpLocks/>
            </p:cNvGrpSpPr>
            <p:nvPr/>
          </p:nvGrpSpPr>
          <p:grpSpPr bwMode="auto">
            <a:xfrm>
              <a:off x="571472" y="3643314"/>
              <a:ext cx="2143140" cy="1685994"/>
              <a:chOff x="571472" y="3643314"/>
              <a:chExt cx="2143140" cy="1685994"/>
            </a:xfrm>
          </p:grpSpPr>
          <p:pic>
            <p:nvPicPr>
              <p:cNvPr id="8213" name="Picture 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1472" y="3643314"/>
                <a:ext cx="2143140" cy="1643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1142976" y="4929232"/>
                <a:ext cx="1443047" cy="40006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р. Ангара</a:t>
                </a:r>
              </a:p>
            </p:txBody>
          </p:sp>
        </p:grpSp>
      </p:grpSp>
      <p:grpSp>
        <p:nvGrpSpPr>
          <p:cNvPr id="8197" name="Группа 23"/>
          <p:cNvGrpSpPr>
            <a:grpSpLocks/>
          </p:cNvGrpSpPr>
          <p:nvPr/>
        </p:nvGrpSpPr>
        <p:grpSpPr bwMode="auto">
          <a:xfrm>
            <a:off x="6215063" y="1285875"/>
            <a:ext cx="2928937" cy="2043113"/>
            <a:chOff x="6215074" y="1285860"/>
            <a:chExt cx="2928926" cy="2043184"/>
          </a:xfrm>
        </p:grpSpPr>
        <p:pic>
          <p:nvPicPr>
            <p:cNvPr id="820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5074" y="1285860"/>
              <a:ext cx="2218869" cy="1738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6715134" y="2928980"/>
              <a:ext cx="2428866" cy="4000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болото</a:t>
              </a:r>
            </a:p>
          </p:txBody>
        </p:sp>
      </p:grpSp>
      <p:grpSp>
        <p:nvGrpSpPr>
          <p:cNvPr id="8198" name="Группа 27"/>
          <p:cNvGrpSpPr>
            <a:grpSpLocks/>
          </p:cNvGrpSpPr>
          <p:nvPr/>
        </p:nvGrpSpPr>
        <p:grpSpPr bwMode="auto">
          <a:xfrm>
            <a:off x="5214938" y="3786188"/>
            <a:ext cx="1965325" cy="2471737"/>
            <a:chOff x="6429388" y="3429000"/>
            <a:chExt cx="1964785" cy="2471812"/>
          </a:xfrm>
        </p:grpSpPr>
        <p:pic>
          <p:nvPicPr>
            <p:cNvPr id="820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9388" y="3429000"/>
              <a:ext cx="1964785" cy="2071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6929313" y="5500750"/>
              <a:ext cx="1160144" cy="4000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ледник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929313" y="5143552"/>
              <a:ext cx="1279173" cy="4000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0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р. Терек</a:t>
              </a:r>
            </a:p>
          </p:txBody>
        </p:sp>
      </p:grpSp>
      <p:cxnSp>
        <p:nvCxnSpPr>
          <p:cNvPr id="38" name="Прямая со стрелкой 37"/>
          <p:cNvCxnSpPr/>
          <p:nvPr/>
        </p:nvCxnSpPr>
        <p:spPr>
          <a:xfrm rot="10800000" flipV="1">
            <a:off x="2643188" y="1143000"/>
            <a:ext cx="1071562" cy="85725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5400000">
            <a:off x="2714625" y="1928813"/>
            <a:ext cx="2428875" cy="1285875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rot="16200000" flipH="1">
            <a:off x="5286375" y="1214438"/>
            <a:ext cx="1000125" cy="857250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16200000" flipH="1">
            <a:off x="4214813" y="1857375"/>
            <a:ext cx="2357437" cy="1357313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Умножение 39">
            <a:hlinkClick r:id="" action="ppaction://hlinkshowjump?jump=endshow"/>
          </p:cNvPr>
          <p:cNvSpPr/>
          <p:nvPr/>
        </p:nvSpPr>
        <p:spPr>
          <a:xfrm>
            <a:off x="0" y="6143625"/>
            <a:ext cx="642938" cy="714375"/>
          </a:xfrm>
          <a:prstGeom prst="mathMultiply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6572250" y="2571750"/>
            <a:ext cx="17732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р. Москва</a:t>
            </a:r>
          </a:p>
        </p:txBody>
      </p:sp>
      <p:sp>
        <p:nvSpPr>
          <p:cNvPr id="48" name="Прямоугольник 47"/>
          <p:cNvSpPr/>
          <p:nvPr/>
        </p:nvSpPr>
        <p:spPr>
          <a:xfrm rot="10800000" flipV="1">
            <a:off x="1003300" y="3455988"/>
            <a:ext cx="1268413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родник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hlink"/>
                </a:solidFill>
              </a:rPr>
              <a:t>УСТЬЕ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1857375"/>
            <a:ext cx="8229600" cy="41148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4400" dirty="0" smtClean="0">
                <a:solidFill>
                  <a:srgbClr val="FFFF00"/>
                </a:solidFill>
              </a:rPr>
              <a:t>    Дельта            Эстуарий </a:t>
            </a:r>
          </a:p>
          <a:p>
            <a:pPr eaLnBrk="1" hangingPunct="1">
              <a:buFontTx/>
              <a:buNone/>
              <a:defRPr/>
            </a:pPr>
            <a:endParaRPr lang="ru-RU" sz="2000" dirty="0" smtClean="0">
              <a:solidFill>
                <a:schemeClr val="hlink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rot="16200000" flipH="1">
            <a:off x="928687" y="3929063"/>
            <a:ext cx="1928813" cy="3571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928813" y="4286250"/>
            <a:ext cx="857250" cy="71437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Дуга 23"/>
          <p:cNvSpPr/>
          <p:nvPr/>
        </p:nvSpPr>
        <p:spPr>
          <a:xfrm>
            <a:off x="1785938" y="3643313"/>
            <a:ext cx="71437" cy="71437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Дуга 25"/>
          <p:cNvSpPr/>
          <p:nvPr/>
        </p:nvSpPr>
        <p:spPr>
          <a:xfrm>
            <a:off x="1785938" y="3714750"/>
            <a:ext cx="214312" cy="71438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rot="16200000" flipH="1">
            <a:off x="2124869" y="3590131"/>
            <a:ext cx="250825" cy="78581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1178720" y="4393406"/>
            <a:ext cx="785812" cy="714375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750094" y="3821907"/>
            <a:ext cx="1143000" cy="10715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5643563" y="3786188"/>
            <a:ext cx="1643062" cy="50006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10800000" flipV="1">
            <a:off x="2357438" y="1357313"/>
            <a:ext cx="1857375" cy="7858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4857750" y="1428750"/>
            <a:ext cx="1500188" cy="5715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2000250" y="4357688"/>
            <a:ext cx="1071563" cy="3571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714375" y="4071938"/>
            <a:ext cx="1357313" cy="9286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56" name="Picture 16" descr="C:\Users\Admin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3357563"/>
            <a:ext cx="3643312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7" name="Picture 17" descr="C:\Users\Admin\Desktop\i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429000"/>
            <a:ext cx="3929063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3643313" y="4714875"/>
            <a:ext cx="1857375" cy="1214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857625" y="5214938"/>
            <a:ext cx="1285875" cy="7143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Поперечный профиль речной долины</a:t>
            </a:r>
            <a:endParaRPr lang="ru-RU" sz="3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428625" y="1282700"/>
            <a:ext cx="8215313" cy="4932363"/>
          </a:xfrm>
          <a:custGeom>
            <a:avLst/>
            <a:gdLst>
              <a:gd name="connsiteX0" fmla="*/ 0 w 8215370"/>
              <a:gd name="connsiteY0" fmla="*/ 0 h 4286280"/>
              <a:gd name="connsiteX1" fmla="*/ 8215370 w 8215370"/>
              <a:gd name="connsiteY1" fmla="*/ 0 h 4286280"/>
              <a:gd name="connsiteX2" fmla="*/ 8215370 w 8215370"/>
              <a:gd name="connsiteY2" fmla="*/ 4286280 h 4286280"/>
              <a:gd name="connsiteX3" fmla="*/ 0 w 8215370"/>
              <a:gd name="connsiteY3" fmla="*/ 4286280 h 4286280"/>
              <a:gd name="connsiteX4" fmla="*/ 0 w 8215370"/>
              <a:gd name="connsiteY4" fmla="*/ 0 h 4286280"/>
              <a:gd name="connsiteX0" fmla="*/ 0 w 8215370"/>
              <a:gd name="connsiteY0" fmla="*/ 0 h 4286280"/>
              <a:gd name="connsiteX1" fmla="*/ 3981358 w 8215370"/>
              <a:gd name="connsiteY1" fmla="*/ 3933236 h 4286280"/>
              <a:gd name="connsiteX2" fmla="*/ 8215370 w 8215370"/>
              <a:gd name="connsiteY2" fmla="*/ 0 h 4286280"/>
              <a:gd name="connsiteX3" fmla="*/ 8215370 w 8215370"/>
              <a:gd name="connsiteY3" fmla="*/ 4286280 h 4286280"/>
              <a:gd name="connsiteX4" fmla="*/ 0 w 8215370"/>
              <a:gd name="connsiteY4" fmla="*/ 4286280 h 4286280"/>
              <a:gd name="connsiteX5" fmla="*/ 0 w 8215370"/>
              <a:gd name="connsiteY5" fmla="*/ 0 h 4286280"/>
              <a:gd name="connsiteX0" fmla="*/ 0 w 8215370"/>
              <a:gd name="connsiteY0" fmla="*/ 0 h 4286280"/>
              <a:gd name="connsiteX1" fmla="*/ 3981358 w 8215370"/>
              <a:gd name="connsiteY1" fmla="*/ 3933236 h 4286280"/>
              <a:gd name="connsiteX2" fmla="*/ 8215370 w 8215370"/>
              <a:gd name="connsiteY2" fmla="*/ 1785926 h 4286280"/>
              <a:gd name="connsiteX3" fmla="*/ 8215370 w 8215370"/>
              <a:gd name="connsiteY3" fmla="*/ 4286280 h 4286280"/>
              <a:gd name="connsiteX4" fmla="*/ 0 w 8215370"/>
              <a:gd name="connsiteY4" fmla="*/ 4286280 h 4286280"/>
              <a:gd name="connsiteX5" fmla="*/ 0 w 8215370"/>
              <a:gd name="connsiteY5" fmla="*/ 0 h 4286280"/>
              <a:gd name="connsiteX0" fmla="*/ 0 w 8215370"/>
              <a:gd name="connsiteY0" fmla="*/ 0 h 4286280"/>
              <a:gd name="connsiteX1" fmla="*/ 3981358 w 8215370"/>
              <a:gd name="connsiteY1" fmla="*/ 3933236 h 4286280"/>
              <a:gd name="connsiteX2" fmla="*/ 4617966 w 8215370"/>
              <a:gd name="connsiteY2" fmla="*/ 3223533 h 4286280"/>
              <a:gd name="connsiteX3" fmla="*/ 8215370 w 8215370"/>
              <a:gd name="connsiteY3" fmla="*/ 1785926 h 4286280"/>
              <a:gd name="connsiteX4" fmla="*/ 8215370 w 8215370"/>
              <a:gd name="connsiteY4" fmla="*/ 4286280 h 4286280"/>
              <a:gd name="connsiteX5" fmla="*/ 0 w 8215370"/>
              <a:gd name="connsiteY5" fmla="*/ 4286280 h 4286280"/>
              <a:gd name="connsiteX6" fmla="*/ 0 w 8215370"/>
              <a:gd name="connsiteY6" fmla="*/ 0 h 4286280"/>
              <a:gd name="connsiteX0" fmla="*/ 0 w 8215370"/>
              <a:gd name="connsiteY0" fmla="*/ 0 h 4286280"/>
              <a:gd name="connsiteX1" fmla="*/ 3483647 w 8215370"/>
              <a:gd name="connsiteY1" fmla="*/ 3121351 h 4286280"/>
              <a:gd name="connsiteX2" fmla="*/ 3981358 w 8215370"/>
              <a:gd name="connsiteY2" fmla="*/ 3933236 h 4286280"/>
              <a:gd name="connsiteX3" fmla="*/ 4617966 w 8215370"/>
              <a:gd name="connsiteY3" fmla="*/ 3223533 h 4286280"/>
              <a:gd name="connsiteX4" fmla="*/ 8215370 w 8215370"/>
              <a:gd name="connsiteY4" fmla="*/ 1785926 h 4286280"/>
              <a:gd name="connsiteX5" fmla="*/ 8215370 w 8215370"/>
              <a:gd name="connsiteY5" fmla="*/ 4286280 h 4286280"/>
              <a:gd name="connsiteX6" fmla="*/ 0 w 8215370"/>
              <a:gd name="connsiteY6" fmla="*/ 4286280 h 4286280"/>
              <a:gd name="connsiteX7" fmla="*/ 0 w 8215370"/>
              <a:gd name="connsiteY7" fmla="*/ 0 h 4286280"/>
              <a:gd name="connsiteX0" fmla="*/ 0 w 8215370"/>
              <a:gd name="connsiteY0" fmla="*/ 0 h 4286280"/>
              <a:gd name="connsiteX1" fmla="*/ 3483647 w 8215370"/>
              <a:gd name="connsiteY1" fmla="*/ 3121351 h 4286280"/>
              <a:gd name="connsiteX2" fmla="*/ 3981358 w 8215370"/>
              <a:gd name="connsiteY2" fmla="*/ 3933236 h 4286280"/>
              <a:gd name="connsiteX3" fmla="*/ 4617966 w 8215370"/>
              <a:gd name="connsiteY3" fmla="*/ 3223533 h 4286280"/>
              <a:gd name="connsiteX4" fmla="*/ 8215370 w 8215370"/>
              <a:gd name="connsiteY4" fmla="*/ 1785926 h 4286280"/>
              <a:gd name="connsiteX5" fmla="*/ 8215370 w 8215370"/>
              <a:gd name="connsiteY5" fmla="*/ 4286280 h 4286280"/>
              <a:gd name="connsiteX6" fmla="*/ 0 w 8215370"/>
              <a:gd name="connsiteY6" fmla="*/ 4286280 h 4286280"/>
              <a:gd name="connsiteX7" fmla="*/ 0 w 8215370"/>
              <a:gd name="connsiteY7" fmla="*/ 0 h 4286280"/>
              <a:gd name="connsiteX0" fmla="*/ 0 w 8215370"/>
              <a:gd name="connsiteY0" fmla="*/ 0 h 4286280"/>
              <a:gd name="connsiteX1" fmla="*/ 3483647 w 8215370"/>
              <a:gd name="connsiteY1" fmla="*/ 3121351 h 4286280"/>
              <a:gd name="connsiteX2" fmla="*/ 3981358 w 8215370"/>
              <a:gd name="connsiteY2" fmla="*/ 3933236 h 4286280"/>
              <a:gd name="connsiteX3" fmla="*/ 4293875 w 8215370"/>
              <a:gd name="connsiteY3" fmla="*/ 3603897 h 4286280"/>
              <a:gd name="connsiteX4" fmla="*/ 4617966 w 8215370"/>
              <a:gd name="connsiteY4" fmla="*/ 3223533 h 4286280"/>
              <a:gd name="connsiteX5" fmla="*/ 8215370 w 8215370"/>
              <a:gd name="connsiteY5" fmla="*/ 1785926 h 4286280"/>
              <a:gd name="connsiteX6" fmla="*/ 8215370 w 8215370"/>
              <a:gd name="connsiteY6" fmla="*/ 4286280 h 4286280"/>
              <a:gd name="connsiteX7" fmla="*/ 0 w 8215370"/>
              <a:gd name="connsiteY7" fmla="*/ 4286280 h 4286280"/>
              <a:gd name="connsiteX8" fmla="*/ 0 w 8215370"/>
              <a:gd name="connsiteY8" fmla="*/ 0 h 4286280"/>
              <a:gd name="connsiteX0" fmla="*/ 0 w 8215370"/>
              <a:gd name="connsiteY0" fmla="*/ 0 h 4286280"/>
              <a:gd name="connsiteX1" fmla="*/ 3483647 w 8215370"/>
              <a:gd name="connsiteY1" fmla="*/ 3121351 h 4286280"/>
              <a:gd name="connsiteX2" fmla="*/ 3981358 w 8215370"/>
              <a:gd name="connsiteY2" fmla="*/ 3933236 h 4286280"/>
              <a:gd name="connsiteX3" fmla="*/ 4293875 w 8215370"/>
              <a:gd name="connsiteY3" fmla="*/ 3746749 h 4286280"/>
              <a:gd name="connsiteX4" fmla="*/ 4617966 w 8215370"/>
              <a:gd name="connsiteY4" fmla="*/ 3223533 h 4286280"/>
              <a:gd name="connsiteX5" fmla="*/ 8215370 w 8215370"/>
              <a:gd name="connsiteY5" fmla="*/ 1785926 h 4286280"/>
              <a:gd name="connsiteX6" fmla="*/ 8215370 w 8215370"/>
              <a:gd name="connsiteY6" fmla="*/ 4286280 h 4286280"/>
              <a:gd name="connsiteX7" fmla="*/ 0 w 8215370"/>
              <a:gd name="connsiteY7" fmla="*/ 4286280 h 4286280"/>
              <a:gd name="connsiteX8" fmla="*/ 0 w 8215370"/>
              <a:gd name="connsiteY8" fmla="*/ 0 h 4286280"/>
              <a:gd name="connsiteX0" fmla="*/ 0 w 8215370"/>
              <a:gd name="connsiteY0" fmla="*/ 0 h 4286280"/>
              <a:gd name="connsiteX1" fmla="*/ 3483647 w 8215370"/>
              <a:gd name="connsiteY1" fmla="*/ 3121351 h 4286280"/>
              <a:gd name="connsiteX2" fmla="*/ 3981358 w 8215370"/>
              <a:gd name="connsiteY2" fmla="*/ 3933236 h 4286280"/>
              <a:gd name="connsiteX3" fmla="*/ 4293875 w 8215370"/>
              <a:gd name="connsiteY3" fmla="*/ 3746749 h 4286280"/>
              <a:gd name="connsiteX4" fmla="*/ 4617966 w 8215370"/>
              <a:gd name="connsiteY4" fmla="*/ 3223533 h 4286280"/>
              <a:gd name="connsiteX5" fmla="*/ 8215370 w 8215370"/>
              <a:gd name="connsiteY5" fmla="*/ 1785926 h 4286280"/>
              <a:gd name="connsiteX6" fmla="*/ 8215370 w 8215370"/>
              <a:gd name="connsiteY6" fmla="*/ 4286280 h 4286280"/>
              <a:gd name="connsiteX7" fmla="*/ 0 w 8215370"/>
              <a:gd name="connsiteY7" fmla="*/ 4286280 h 4286280"/>
              <a:gd name="connsiteX8" fmla="*/ 0 w 8215370"/>
              <a:gd name="connsiteY8" fmla="*/ 0 h 4286280"/>
              <a:gd name="connsiteX0" fmla="*/ 0 w 8215370"/>
              <a:gd name="connsiteY0" fmla="*/ 0 h 4286280"/>
              <a:gd name="connsiteX1" fmla="*/ 3483647 w 8215370"/>
              <a:gd name="connsiteY1" fmla="*/ 3121351 h 4286280"/>
              <a:gd name="connsiteX2" fmla="*/ 3981358 w 8215370"/>
              <a:gd name="connsiteY2" fmla="*/ 3933236 h 4286280"/>
              <a:gd name="connsiteX3" fmla="*/ 4293875 w 8215370"/>
              <a:gd name="connsiteY3" fmla="*/ 3746749 h 4286280"/>
              <a:gd name="connsiteX4" fmla="*/ 4617966 w 8215370"/>
              <a:gd name="connsiteY4" fmla="*/ 3223533 h 4286280"/>
              <a:gd name="connsiteX5" fmla="*/ 5266148 w 8215370"/>
              <a:gd name="connsiteY5" fmla="*/ 2621650 h 4286280"/>
              <a:gd name="connsiteX6" fmla="*/ 8215370 w 8215370"/>
              <a:gd name="connsiteY6" fmla="*/ 1785926 h 4286280"/>
              <a:gd name="connsiteX7" fmla="*/ 8215370 w 8215370"/>
              <a:gd name="connsiteY7" fmla="*/ 4286280 h 4286280"/>
              <a:gd name="connsiteX8" fmla="*/ 0 w 8215370"/>
              <a:gd name="connsiteY8" fmla="*/ 4286280 h 4286280"/>
              <a:gd name="connsiteX9" fmla="*/ 0 w 8215370"/>
              <a:gd name="connsiteY9" fmla="*/ 0 h 4286280"/>
              <a:gd name="connsiteX0" fmla="*/ 0 w 8215370"/>
              <a:gd name="connsiteY0" fmla="*/ 0 h 4286280"/>
              <a:gd name="connsiteX1" fmla="*/ 3483647 w 8215370"/>
              <a:gd name="connsiteY1" fmla="*/ 3121351 h 4286280"/>
              <a:gd name="connsiteX2" fmla="*/ 3981358 w 8215370"/>
              <a:gd name="connsiteY2" fmla="*/ 3933236 h 4286280"/>
              <a:gd name="connsiteX3" fmla="*/ 4293875 w 8215370"/>
              <a:gd name="connsiteY3" fmla="*/ 3746749 h 4286280"/>
              <a:gd name="connsiteX4" fmla="*/ 4617966 w 8215370"/>
              <a:gd name="connsiteY4" fmla="*/ 3223533 h 4286280"/>
              <a:gd name="connsiteX5" fmla="*/ 5266148 w 8215370"/>
              <a:gd name="connsiteY5" fmla="*/ 2621650 h 4286280"/>
              <a:gd name="connsiteX6" fmla="*/ 8183301 w 8215370"/>
              <a:gd name="connsiteY6" fmla="*/ 1473766 h 4286280"/>
              <a:gd name="connsiteX7" fmla="*/ 8215370 w 8215370"/>
              <a:gd name="connsiteY7" fmla="*/ 1785926 h 4286280"/>
              <a:gd name="connsiteX8" fmla="*/ 8215370 w 8215370"/>
              <a:gd name="connsiteY8" fmla="*/ 4286280 h 4286280"/>
              <a:gd name="connsiteX9" fmla="*/ 0 w 8215370"/>
              <a:gd name="connsiteY9" fmla="*/ 4286280 h 4286280"/>
              <a:gd name="connsiteX10" fmla="*/ 0 w 8215370"/>
              <a:gd name="connsiteY10" fmla="*/ 0 h 4286280"/>
              <a:gd name="connsiteX0" fmla="*/ 0 w 8215370"/>
              <a:gd name="connsiteY0" fmla="*/ 0 h 4286280"/>
              <a:gd name="connsiteX1" fmla="*/ 2754442 w 8215370"/>
              <a:gd name="connsiteY1" fmla="*/ 2338252 h 4286280"/>
              <a:gd name="connsiteX2" fmla="*/ 3483647 w 8215370"/>
              <a:gd name="connsiteY2" fmla="*/ 3121351 h 4286280"/>
              <a:gd name="connsiteX3" fmla="*/ 3981358 w 8215370"/>
              <a:gd name="connsiteY3" fmla="*/ 3933236 h 4286280"/>
              <a:gd name="connsiteX4" fmla="*/ 4293875 w 8215370"/>
              <a:gd name="connsiteY4" fmla="*/ 3746749 h 4286280"/>
              <a:gd name="connsiteX5" fmla="*/ 4617966 w 8215370"/>
              <a:gd name="connsiteY5" fmla="*/ 3223533 h 4286280"/>
              <a:gd name="connsiteX6" fmla="*/ 5266148 w 8215370"/>
              <a:gd name="connsiteY6" fmla="*/ 2621650 h 4286280"/>
              <a:gd name="connsiteX7" fmla="*/ 8183301 w 8215370"/>
              <a:gd name="connsiteY7" fmla="*/ 1473766 h 4286280"/>
              <a:gd name="connsiteX8" fmla="*/ 8215370 w 8215370"/>
              <a:gd name="connsiteY8" fmla="*/ 1785926 h 4286280"/>
              <a:gd name="connsiteX9" fmla="*/ 8215370 w 8215370"/>
              <a:gd name="connsiteY9" fmla="*/ 4286280 h 4286280"/>
              <a:gd name="connsiteX10" fmla="*/ 0 w 8215370"/>
              <a:gd name="connsiteY10" fmla="*/ 4286280 h 4286280"/>
              <a:gd name="connsiteX11" fmla="*/ 0 w 8215370"/>
              <a:gd name="connsiteY11" fmla="*/ 0 h 4286280"/>
              <a:gd name="connsiteX0" fmla="*/ 0 w 8215370"/>
              <a:gd name="connsiteY0" fmla="*/ 0 h 4286280"/>
              <a:gd name="connsiteX1" fmla="*/ 2030810 w 8215370"/>
              <a:gd name="connsiteY1" fmla="*/ 1913993 h 4286280"/>
              <a:gd name="connsiteX2" fmla="*/ 2754442 w 8215370"/>
              <a:gd name="connsiteY2" fmla="*/ 2338252 h 4286280"/>
              <a:gd name="connsiteX3" fmla="*/ 3483647 w 8215370"/>
              <a:gd name="connsiteY3" fmla="*/ 3121351 h 4286280"/>
              <a:gd name="connsiteX4" fmla="*/ 3981358 w 8215370"/>
              <a:gd name="connsiteY4" fmla="*/ 3933236 h 4286280"/>
              <a:gd name="connsiteX5" fmla="*/ 4293875 w 8215370"/>
              <a:gd name="connsiteY5" fmla="*/ 3746749 h 4286280"/>
              <a:gd name="connsiteX6" fmla="*/ 4617966 w 8215370"/>
              <a:gd name="connsiteY6" fmla="*/ 3223533 h 4286280"/>
              <a:gd name="connsiteX7" fmla="*/ 5266148 w 8215370"/>
              <a:gd name="connsiteY7" fmla="*/ 2621650 h 4286280"/>
              <a:gd name="connsiteX8" fmla="*/ 8183301 w 8215370"/>
              <a:gd name="connsiteY8" fmla="*/ 1473766 h 4286280"/>
              <a:gd name="connsiteX9" fmla="*/ 8215370 w 8215370"/>
              <a:gd name="connsiteY9" fmla="*/ 1785926 h 4286280"/>
              <a:gd name="connsiteX10" fmla="*/ 8215370 w 8215370"/>
              <a:gd name="connsiteY10" fmla="*/ 4286280 h 4286280"/>
              <a:gd name="connsiteX11" fmla="*/ 0 w 8215370"/>
              <a:gd name="connsiteY11" fmla="*/ 4286280 h 4286280"/>
              <a:gd name="connsiteX12" fmla="*/ 0 w 8215370"/>
              <a:gd name="connsiteY12" fmla="*/ 0 h 4286280"/>
              <a:gd name="connsiteX0" fmla="*/ 0 w 8215370"/>
              <a:gd name="connsiteY0" fmla="*/ 0 h 4286280"/>
              <a:gd name="connsiteX1" fmla="*/ 2030810 w 8215370"/>
              <a:gd name="connsiteY1" fmla="*/ 1913993 h 4286280"/>
              <a:gd name="connsiteX2" fmla="*/ 2754442 w 8215370"/>
              <a:gd name="connsiteY2" fmla="*/ 2338252 h 4286280"/>
              <a:gd name="connsiteX3" fmla="*/ 3483647 w 8215370"/>
              <a:gd name="connsiteY3" fmla="*/ 3121351 h 4286280"/>
              <a:gd name="connsiteX4" fmla="*/ 3981358 w 8215370"/>
              <a:gd name="connsiteY4" fmla="*/ 3933236 h 4286280"/>
              <a:gd name="connsiteX5" fmla="*/ 4293875 w 8215370"/>
              <a:gd name="connsiteY5" fmla="*/ 3746749 h 4286280"/>
              <a:gd name="connsiteX6" fmla="*/ 4617966 w 8215370"/>
              <a:gd name="connsiteY6" fmla="*/ 3223533 h 4286280"/>
              <a:gd name="connsiteX7" fmla="*/ 5266148 w 8215370"/>
              <a:gd name="connsiteY7" fmla="*/ 2621650 h 4286280"/>
              <a:gd name="connsiteX8" fmla="*/ 8183301 w 8215370"/>
              <a:gd name="connsiteY8" fmla="*/ 1473766 h 4286280"/>
              <a:gd name="connsiteX9" fmla="*/ 8215370 w 8215370"/>
              <a:gd name="connsiteY9" fmla="*/ 1785926 h 4286280"/>
              <a:gd name="connsiteX10" fmla="*/ 8215370 w 8215370"/>
              <a:gd name="connsiteY10" fmla="*/ 4286280 h 4286280"/>
              <a:gd name="connsiteX11" fmla="*/ 0 w 8215370"/>
              <a:gd name="connsiteY11" fmla="*/ 4286280 h 4286280"/>
              <a:gd name="connsiteX12" fmla="*/ 0 w 8215370"/>
              <a:gd name="connsiteY12" fmla="*/ 0 h 4286280"/>
              <a:gd name="connsiteX0" fmla="*/ 0 w 8215370"/>
              <a:gd name="connsiteY0" fmla="*/ 0 h 4286280"/>
              <a:gd name="connsiteX1" fmla="*/ 2030810 w 8215370"/>
              <a:gd name="connsiteY1" fmla="*/ 2128283 h 4286280"/>
              <a:gd name="connsiteX2" fmla="*/ 2754442 w 8215370"/>
              <a:gd name="connsiteY2" fmla="*/ 2338252 h 4286280"/>
              <a:gd name="connsiteX3" fmla="*/ 3483647 w 8215370"/>
              <a:gd name="connsiteY3" fmla="*/ 3121351 h 4286280"/>
              <a:gd name="connsiteX4" fmla="*/ 3981358 w 8215370"/>
              <a:gd name="connsiteY4" fmla="*/ 3933236 h 4286280"/>
              <a:gd name="connsiteX5" fmla="*/ 4293875 w 8215370"/>
              <a:gd name="connsiteY5" fmla="*/ 3746749 h 4286280"/>
              <a:gd name="connsiteX6" fmla="*/ 4617966 w 8215370"/>
              <a:gd name="connsiteY6" fmla="*/ 3223533 h 4286280"/>
              <a:gd name="connsiteX7" fmla="*/ 5266148 w 8215370"/>
              <a:gd name="connsiteY7" fmla="*/ 2621650 h 4286280"/>
              <a:gd name="connsiteX8" fmla="*/ 8183301 w 8215370"/>
              <a:gd name="connsiteY8" fmla="*/ 1473766 h 4286280"/>
              <a:gd name="connsiteX9" fmla="*/ 8215370 w 8215370"/>
              <a:gd name="connsiteY9" fmla="*/ 1785926 h 4286280"/>
              <a:gd name="connsiteX10" fmla="*/ 8215370 w 8215370"/>
              <a:gd name="connsiteY10" fmla="*/ 4286280 h 4286280"/>
              <a:gd name="connsiteX11" fmla="*/ 0 w 8215370"/>
              <a:gd name="connsiteY11" fmla="*/ 4286280 h 4286280"/>
              <a:gd name="connsiteX12" fmla="*/ 0 w 8215370"/>
              <a:gd name="connsiteY12" fmla="*/ 0 h 4286280"/>
              <a:gd name="connsiteX0" fmla="*/ 0 w 8215370"/>
              <a:gd name="connsiteY0" fmla="*/ 520773 h 4807053"/>
              <a:gd name="connsiteX1" fmla="*/ 1319181 w 8215370"/>
              <a:gd name="connsiteY1" fmla="*/ 1682412 h 4807053"/>
              <a:gd name="connsiteX2" fmla="*/ 2030810 w 8215370"/>
              <a:gd name="connsiteY2" fmla="*/ 2649056 h 4807053"/>
              <a:gd name="connsiteX3" fmla="*/ 2754442 w 8215370"/>
              <a:gd name="connsiteY3" fmla="*/ 2859025 h 4807053"/>
              <a:gd name="connsiteX4" fmla="*/ 3483647 w 8215370"/>
              <a:gd name="connsiteY4" fmla="*/ 3642124 h 4807053"/>
              <a:gd name="connsiteX5" fmla="*/ 3981358 w 8215370"/>
              <a:gd name="connsiteY5" fmla="*/ 4454009 h 4807053"/>
              <a:gd name="connsiteX6" fmla="*/ 4293875 w 8215370"/>
              <a:gd name="connsiteY6" fmla="*/ 4267522 h 4807053"/>
              <a:gd name="connsiteX7" fmla="*/ 4617966 w 8215370"/>
              <a:gd name="connsiteY7" fmla="*/ 3744306 h 4807053"/>
              <a:gd name="connsiteX8" fmla="*/ 5266148 w 8215370"/>
              <a:gd name="connsiteY8" fmla="*/ 3142423 h 4807053"/>
              <a:gd name="connsiteX9" fmla="*/ 8183301 w 8215370"/>
              <a:gd name="connsiteY9" fmla="*/ 1994539 h 4807053"/>
              <a:gd name="connsiteX10" fmla="*/ 8215370 w 8215370"/>
              <a:gd name="connsiteY10" fmla="*/ 2306699 h 4807053"/>
              <a:gd name="connsiteX11" fmla="*/ 8215370 w 8215370"/>
              <a:gd name="connsiteY11" fmla="*/ 4807053 h 4807053"/>
              <a:gd name="connsiteX12" fmla="*/ 0 w 8215370"/>
              <a:gd name="connsiteY12" fmla="*/ 4807053 h 4807053"/>
              <a:gd name="connsiteX13" fmla="*/ 0 w 8215370"/>
              <a:gd name="connsiteY13" fmla="*/ 520773 h 4807053"/>
              <a:gd name="connsiteX0" fmla="*/ 0 w 8215370"/>
              <a:gd name="connsiteY0" fmla="*/ 520773 h 4807053"/>
              <a:gd name="connsiteX1" fmla="*/ 1319181 w 8215370"/>
              <a:gd name="connsiteY1" fmla="*/ 1682412 h 4807053"/>
              <a:gd name="connsiteX2" fmla="*/ 2030810 w 8215370"/>
              <a:gd name="connsiteY2" fmla="*/ 2649056 h 4807053"/>
              <a:gd name="connsiteX3" fmla="*/ 2754442 w 8215370"/>
              <a:gd name="connsiteY3" fmla="*/ 2859025 h 4807053"/>
              <a:gd name="connsiteX4" fmla="*/ 3483647 w 8215370"/>
              <a:gd name="connsiteY4" fmla="*/ 3642124 h 4807053"/>
              <a:gd name="connsiteX5" fmla="*/ 3981358 w 8215370"/>
              <a:gd name="connsiteY5" fmla="*/ 4454009 h 4807053"/>
              <a:gd name="connsiteX6" fmla="*/ 4293875 w 8215370"/>
              <a:gd name="connsiteY6" fmla="*/ 4267522 h 4807053"/>
              <a:gd name="connsiteX7" fmla="*/ 4617966 w 8215370"/>
              <a:gd name="connsiteY7" fmla="*/ 3744306 h 4807053"/>
              <a:gd name="connsiteX8" fmla="*/ 5266148 w 8215370"/>
              <a:gd name="connsiteY8" fmla="*/ 3142423 h 4807053"/>
              <a:gd name="connsiteX9" fmla="*/ 8183301 w 8215370"/>
              <a:gd name="connsiteY9" fmla="*/ 1994539 h 4807053"/>
              <a:gd name="connsiteX10" fmla="*/ 8215370 w 8215370"/>
              <a:gd name="connsiteY10" fmla="*/ 2306699 h 4807053"/>
              <a:gd name="connsiteX11" fmla="*/ 8215370 w 8215370"/>
              <a:gd name="connsiteY11" fmla="*/ 4807053 h 4807053"/>
              <a:gd name="connsiteX12" fmla="*/ 0 w 8215370"/>
              <a:gd name="connsiteY12" fmla="*/ 4807053 h 4807053"/>
              <a:gd name="connsiteX13" fmla="*/ 0 w 8215370"/>
              <a:gd name="connsiteY13" fmla="*/ 520773 h 4807053"/>
              <a:gd name="connsiteX0" fmla="*/ 0 w 8215370"/>
              <a:gd name="connsiteY0" fmla="*/ 520773 h 4807053"/>
              <a:gd name="connsiteX1" fmla="*/ 1319181 w 8215370"/>
              <a:gd name="connsiteY1" fmla="*/ 1682412 h 4807053"/>
              <a:gd name="connsiteX2" fmla="*/ 2030810 w 8215370"/>
              <a:gd name="connsiteY2" fmla="*/ 2649056 h 4807053"/>
              <a:gd name="connsiteX3" fmla="*/ 2754442 w 8215370"/>
              <a:gd name="connsiteY3" fmla="*/ 2859025 h 4807053"/>
              <a:gd name="connsiteX4" fmla="*/ 3483647 w 8215370"/>
              <a:gd name="connsiteY4" fmla="*/ 3642124 h 4807053"/>
              <a:gd name="connsiteX5" fmla="*/ 3981358 w 8215370"/>
              <a:gd name="connsiteY5" fmla="*/ 4454009 h 4807053"/>
              <a:gd name="connsiteX6" fmla="*/ 4293875 w 8215370"/>
              <a:gd name="connsiteY6" fmla="*/ 4267522 h 4807053"/>
              <a:gd name="connsiteX7" fmla="*/ 4617966 w 8215370"/>
              <a:gd name="connsiteY7" fmla="*/ 3744306 h 4807053"/>
              <a:gd name="connsiteX8" fmla="*/ 5266148 w 8215370"/>
              <a:gd name="connsiteY8" fmla="*/ 3142423 h 4807053"/>
              <a:gd name="connsiteX9" fmla="*/ 8183301 w 8215370"/>
              <a:gd name="connsiteY9" fmla="*/ 1994539 h 4807053"/>
              <a:gd name="connsiteX10" fmla="*/ 8215370 w 8215370"/>
              <a:gd name="connsiteY10" fmla="*/ 2306699 h 4807053"/>
              <a:gd name="connsiteX11" fmla="*/ 8215370 w 8215370"/>
              <a:gd name="connsiteY11" fmla="*/ 4807053 h 4807053"/>
              <a:gd name="connsiteX12" fmla="*/ 0 w 8215370"/>
              <a:gd name="connsiteY12" fmla="*/ 4807053 h 4807053"/>
              <a:gd name="connsiteX13" fmla="*/ 0 w 8215370"/>
              <a:gd name="connsiteY13" fmla="*/ 520773 h 4807053"/>
              <a:gd name="connsiteX0" fmla="*/ 0 w 8215370"/>
              <a:gd name="connsiteY0" fmla="*/ 646166 h 4932446"/>
              <a:gd name="connsiteX1" fmla="*/ 956719 w 8215370"/>
              <a:gd name="connsiteY1" fmla="*/ 1055451 h 4932446"/>
              <a:gd name="connsiteX2" fmla="*/ 1319181 w 8215370"/>
              <a:gd name="connsiteY2" fmla="*/ 1807805 h 4932446"/>
              <a:gd name="connsiteX3" fmla="*/ 2030810 w 8215370"/>
              <a:gd name="connsiteY3" fmla="*/ 2774449 h 4932446"/>
              <a:gd name="connsiteX4" fmla="*/ 2754442 w 8215370"/>
              <a:gd name="connsiteY4" fmla="*/ 2984418 h 4932446"/>
              <a:gd name="connsiteX5" fmla="*/ 3483647 w 8215370"/>
              <a:gd name="connsiteY5" fmla="*/ 3767517 h 4932446"/>
              <a:gd name="connsiteX6" fmla="*/ 3981358 w 8215370"/>
              <a:gd name="connsiteY6" fmla="*/ 4579402 h 4932446"/>
              <a:gd name="connsiteX7" fmla="*/ 4293875 w 8215370"/>
              <a:gd name="connsiteY7" fmla="*/ 4392915 h 4932446"/>
              <a:gd name="connsiteX8" fmla="*/ 4617966 w 8215370"/>
              <a:gd name="connsiteY8" fmla="*/ 3869699 h 4932446"/>
              <a:gd name="connsiteX9" fmla="*/ 5266148 w 8215370"/>
              <a:gd name="connsiteY9" fmla="*/ 3267816 h 4932446"/>
              <a:gd name="connsiteX10" fmla="*/ 8183301 w 8215370"/>
              <a:gd name="connsiteY10" fmla="*/ 2119932 h 4932446"/>
              <a:gd name="connsiteX11" fmla="*/ 8215370 w 8215370"/>
              <a:gd name="connsiteY11" fmla="*/ 2432092 h 4932446"/>
              <a:gd name="connsiteX12" fmla="*/ 8215370 w 8215370"/>
              <a:gd name="connsiteY12" fmla="*/ 4932446 h 4932446"/>
              <a:gd name="connsiteX13" fmla="*/ 0 w 8215370"/>
              <a:gd name="connsiteY13" fmla="*/ 4932446 h 4932446"/>
              <a:gd name="connsiteX14" fmla="*/ 0 w 8215370"/>
              <a:gd name="connsiteY14" fmla="*/ 646166 h 4932446"/>
              <a:gd name="connsiteX0" fmla="*/ 0 w 8215370"/>
              <a:gd name="connsiteY0" fmla="*/ 646166 h 4932446"/>
              <a:gd name="connsiteX1" fmla="*/ 956719 w 8215370"/>
              <a:gd name="connsiteY1" fmla="*/ 1055451 h 4932446"/>
              <a:gd name="connsiteX2" fmla="*/ 1319181 w 8215370"/>
              <a:gd name="connsiteY2" fmla="*/ 1807805 h 4932446"/>
              <a:gd name="connsiteX3" fmla="*/ 2030810 w 8215370"/>
              <a:gd name="connsiteY3" fmla="*/ 2774449 h 4932446"/>
              <a:gd name="connsiteX4" fmla="*/ 2754442 w 8215370"/>
              <a:gd name="connsiteY4" fmla="*/ 2984418 h 4932446"/>
              <a:gd name="connsiteX5" fmla="*/ 3090108 w 8215370"/>
              <a:gd name="connsiteY5" fmla="*/ 3204338 h 4932446"/>
              <a:gd name="connsiteX6" fmla="*/ 3483647 w 8215370"/>
              <a:gd name="connsiteY6" fmla="*/ 3767517 h 4932446"/>
              <a:gd name="connsiteX7" fmla="*/ 3981358 w 8215370"/>
              <a:gd name="connsiteY7" fmla="*/ 4579402 h 4932446"/>
              <a:gd name="connsiteX8" fmla="*/ 4293875 w 8215370"/>
              <a:gd name="connsiteY8" fmla="*/ 4392915 h 4932446"/>
              <a:gd name="connsiteX9" fmla="*/ 4617966 w 8215370"/>
              <a:gd name="connsiteY9" fmla="*/ 3869699 h 4932446"/>
              <a:gd name="connsiteX10" fmla="*/ 5266148 w 8215370"/>
              <a:gd name="connsiteY10" fmla="*/ 3267816 h 4932446"/>
              <a:gd name="connsiteX11" fmla="*/ 8183301 w 8215370"/>
              <a:gd name="connsiteY11" fmla="*/ 2119932 h 4932446"/>
              <a:gd name="connsiteX12" fmla="*/ 8215370 w 8215370"/>
              <a:gd name="connsiteY12" fmla="*/ 2432092 h 4932446"/>
              <a:gd name="connsiteX13" fmla="*/ 8215370 w 8215370"/>
              <a:gd name="connsiteY13" fmla="*/ 4932446 h 4932446"/>
              <a:gd name="connsiteX14" fmla="*/ 0 w 8215370"/>
              <a:gd name="connsiteY14" fmla="*/ 4932446 h 4932446"/>
              <a:gd name="connsiteX15" fmla="*/ 0 w 8215370"/>
              <a:gd name="connsiteY15" fmla="*/ 646166 h 4932446"/>
              <a:gd name="connsiteX0" fmla="*/ 0 w 8215370"/>
              <a:gd name="connsiteY0" fmla="*/ 646166 h 4932446"/>
              <a:gd name="connsiteX1" fmla="*/ 956719 w 8215370"/>
              <a:gd name="connsiteY1" fmla="*/ 1055451 h 4932446"/>
              <a:gd name="connsiteX2" fmla="*/ 1319181 w 8215370"/>
              <a:gd name="connsiteY2" fmla="*/ 1807805 h 4932446"/>
              <a:gd name="connsiteX3" fmla="*/ 2030810 w 8215370"/>
              <a:gd name="connsiteY3" fmla="*/ 2774449 h 4932446"/>
              <a:gd name="connsiteX4" fmla="*/ 2754442 w 8215370"/>
              <a:gd name="connsiteY4" fmla="*/ 2984418 h 4932446"/>
              <a:gd name="connsiteX5" fmla="*/ 3090108 w 8215370"/>
              <a:gd name="connsiteY5" fmla="*/ 3204338 h 4932446"/>
              <a:gd name="connsiteX6" fmla="*/ 3483647 w 8215370"/>
              <a:gd name="connsiteY6" fmla="*/ 3767517 h 4932446"/>
              <a:gd name="connsiteX7" fmla="*/ 3981358 w 8215370"/>
              <a:gd name="connsiteY7" fmla="*/ 4579402 h 4932446"/>
              <a:gd name="connsiteX8" fmla="*/ 4293875 w 8215370"/>
              <a:gd name="connsiteY8" fmla="*/ 4392915 h 4932446"/>
              <a:gd name="connsiteX9" fmla="*/ 4617966 w 8215370"/>
              <a:gd name="connsiteY9" fmla="*/ 3869699 h 4932446"/>
              <a:gd name="connsiteX10" fmla="*/ 4918908 w 8215370"/>
              <a:gd name="connsiteY10" fmla="*/ 3567157 h 4932446"/>
              <a:gd name="connsiteX11" fmla="*/ 5266148 w 8215370"/>
              <a:gd name="connsiteY11" fmla="*/ 3267816 h 4932446"/>
              <a:gd name="connsiteX12" fmla="*/ 8183301 w 8215370"/>
              <a:gd name="connsiteY12" fmla="*/ 2119932 h 4932446"/>
              <a:gd name="connsiteX13" fmla="*/ 8215370 w 8215370"/>
              <a:gd name="connsiteY13" fmla="*/ 2432092 h 4932446"/>
              <a:gd name="connsiteX14" fmla="*/ 8215370 w 8215370"/>
              <a:gd name="connsiteY14" fmla="*/ 4932446 h 4932446"/>
              <a:gd name="connsiteX15" fmla="*/ 0 w 8215370"/>
              <a:gd name="connsiteY15" fmla="*/ 4932446 h 4932446"/>
              <a:gd name="connsiteX16" fmla="*/ 0 w 8215370"/>
              <a:gd name="connsiteY16" fmla="*/ 646166 h 4932446"/>
              <a:gd name="connsiteX0" fmla="*/ 0 w 8215370"/>
              <a:gd name="connsiteY0" fmla="*/ 646166 h 4932446"/>
              <a:gd name="connsiteX1" fmla="*/ 956719 w 8215370"/>
              <a:gd name="connsiteY1" fmla="*/ 1055451 h 4932446"/>
              <a:gd name="connsiteX2" fmla="*/ 1319181 w 8215370"/>
              <a:gd name="connsiteY2" fmla="*/ 1807805 h 4932446"/>
              <a:gd name="connsiteX3" fmla="*/ 2030810 w 8215370"/>
              <a:gd name="connsiteY3" fmla="*/ 2774449 h 4932446"/>
              <a:gd name="connsiteX4" fmla="*/ 2754442 w 8215370"/>
              <a:gd name="connsiteY4" fmla="*/ 2984418 h 4932446"/>
              <a:gd name="connsiteX5" fmla="*/ 3090108 w 8215370"/>
              <a:gd name="connsiteY5" fmla="*/ 3204338 h 4932446"/>
              <a:gd name="connsiteX6" fmla="*/ 3483647 w 8215370"/>
              <a:gd name="connsiteY6" fmla="*/ 3767517 h 4932446"/>
              <a:gd name="connsiteX7" fmla="*/ 3981358 w 8215370"/>
              <a:gd name="connsiteY7" fmla="*/ 4579402 h 4932446"/>
              <a:gd name="connsiteX8" fmla="*/ 4293875 w 8215370"/>
              <a:gd name="connsiteY8" fmla="*/ 4392915 h 4932446"/>
              <a:gd name="connsiteX9" fmla="*/ 4617966 w 8215370"/>
              <a:gd name="connsiteY9" fmla="*/ 3869699 h 4932446"/>
              <a:gd name="connsiteX10" fmla="*/ 4918908 w 8215370"/>
              <a:gd name="connsiteY10" fmla="*/ 3567157 h 4932446"/>
              <a:gd name="connsiteX11" fmla="*/ 4918908 w 8215370"/>
              <a:gd name="connsiteY11" fmla="*/ 3567157 h 4932446"/>
              <a:gd name="connsiteX12" fmla="*/ 5266148 w 8215370"/>
              <a:gd name="connsiteY12" fmla="*/ 3267816 h 4932446"/>
              <a:gd name="connsiteX13" fmla="*/ 8183301 w 8215370"/>
              <a:gd name="connsiteY13" fmla="*/ 2119932 h 4932446"/>
              <a:gd name="connsiteX14" fmla="*/ 8215370 w 8215370"/>
              <a:gd name="connsiteY14" fmla="*/ 2432092 h 4932446"/>
              <a:gd name="connsiteX15" fmla="*/ 8215370 w 8215370"/>
              <a:gd name="connsiteY15" fmla="*/ 4932446 h 4932446"/>
              <a:gd name="connsiteX16" fmla="*/ 0 w 8215370"/>
              <a:gd name="connsiteY16" fmla="*/ 4932446 h 4932446"/>
              <a:gd name="connsiteX17" fmla="*/ 0 w 8215370"/>
              <a:gd name="connsiteY17" fmla="*/ 646166 h 493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215370" h="4932446">
                <a:moveTo>
                  <a:pt x="0" y="646166"/>
                </a:moveTo>
                <a:cubicBezTo>
                  <a:pt x="111833" y="0"/>
                  <a:pt x="736856" y="861845"/>
                  <a:pt x="956719" y="1055451"/>
                </a:cubicBezTo>
                <a:cubicBezTo>
                  <a:pt x="1176583" y="1249058"/>
                  <a:pt x="1092546" y="1521305"/>
                  <a:pt x="1319181" y="1807805"/>
                </a:cubicBezTo>
                <a:cubicBezTo>
                  <a:pt x="1993513" y="1951281"/>
                  <a:pt x="1791600" y="2578347"/>
                  <a:pt x="2030810" y="2774449"/>
                </a:cubicBezTo>
                <a:lnTo>
                  <a:pt x="2754442" y="2984418"/>
                </a:lnTo>
                <a:lnTo>
                  <a:pt x="3090108" y="3204338"/>
                </a:lnTo>
                <a:lnTo>
                  <a:pt x="3483647" y="3767517"/>
                </a:lnTo>
                <a:cubicBezTo>
                  <a:pt x="3686630" y="4238157"/>
                  <a:pt x="3815454" y="4308774"/>
                  <a:pt x="3981358" y="4579402"/>
                </a:cubicBezTo>
                <a:cubicBezTo>
                  <a:pt x="4085530" y="4517240"/>
                  <a:pt x="4141414" y="4585276"/>
                  <a:pt x="4293875" y="4392915"/>
                </a:cubicBezTo>
                <a:lnTo>
                  <a:pt x="4617966" y="3869699"/>
                </a:lnTo>
                <a:lnTo>
                  <a:pt x="4918908" y="3567157"/>
                </a:lnTo>
                <a:lnTo>
                  <a:pt x="4918908" y="3567157"/>
                </a:lnTo>
                <a:lnTo>
                  <a:pt x="5266148" y="3267816"/>
                </a:lnTo>
                <a:lnTo>
                  <a:pt x="8183301" y="2119932"/>
                </a:lnTo>
                <a:lnTo>
                  <a:pt x="8215370" y="2432092"/>
                </a:lnTo>
                <a:lnTo>
                  <a:pt x="8215370" y="4932446"/>
                </a:lnTo>
                <a:lnTo>
                  <a:pt x="0" y="4932446"/>
                </a:lnTo>
                <a:lnTo>
                  <a:pt x="0" y="646166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29063" y="5786438"/>
            <a:ext cx="981075" cy="4778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Русло</a:t>
            </a:r>
          </a:p>
        </p:txBody>
      </p:sp>
      <p:sp>
        <p:nvSpPr>
          <p:cNvPr id="8" name="Двойная стрелка влево/вправо 7"/>
          <p:cNvSpPr/>
          <p:nvPr/>
        </p:nvSpPr>
        <p:spPr>
          <a:xfrm>
            <a:off x="2000250" y="3000375"/>
            <a:ext cx="6643688" cy="285750"/>
          </a:xfrm>
          <a:prstGeom prst="left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071938" y="2714625"/>
            <a:ext cx="1849437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Речная долина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00188" y="1928813"/>
            <a:ext cx="2389187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Речные террасы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rot="16200000" flipH="1">
            <a:off x="1643062" y="3000376"/>
            <a:ext cx="1643063" cy="214312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1821657" y="2393156"/>
            <a:ext cx="642938" cy="428625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286500" y="2571750"/>
            <a:ext cx="21224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Склон долины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rot="5400000">
            <a:off x="6715125" y="3429000"/>
            <a:ext cx="858838" cy="1588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4" idx="5"/>
          </p:cNvCxnSpPr>
          <p:nvPr/>
        </p:nvCxnSpPr>
        <p:spPr>
          <a:xfrm>
            <a:off x="3519488" y="4486275"/>
            <a:ext cx="2124075" cy="14288"/>
          </a:xfrm>
          <a:prstGeom prst="straightConnector1">
            <a:avLst/>
          </a:prstGeom>
          <a:ln w="5715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857625" y="4143375"/>
            <a:ext cx="176371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Пойма реки</a:t>
            </a:r>
          </a:p>
        </p:txBody>
      </p:sp>
      <p:sp>
        <p:nvSpPr>
          <p:cNvPr id="23" name="Блок-схема: извлечение 22">
            <a:hlinkClick r:id="rId2" action="ppaction://hlinksldjump"/>
          </p:cNvPr>
          <p:cNvSpPr/>
          <p:nvPr/>
        </p:nvSpPr>
        <p:spPr>
          <a:xfrm rot="16200000">
            <a:off x="8501063" y="6286500"/>
            <a:ext cx="428625" cy="428625"/>
          </a:xfrm>
          <a:prstGeom prst="flowChartExtra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8" grpId="0" animBg="1"/>
      <p:bldP spid="8" grpId="1" animBg="1"/>
      <p:bldP spid="9" grpId="0"/>
      <p:bldP spid="9" grpId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652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1267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71538" y="693738"/>
            <a:ext cx="7400925" cy="55927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551</TotalTime>
  <Words>324</Words>
  <Application>Microsoft Office PowerPoint</Application>
  <PresentationFormat>Экран (4:3)</PresentationFormat>
  <Paragraphs>105</Paragraphs>
  <Slides>15</Slides>
  <Notes>0</Notes>
  <HiddenSlides>1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Tahoma</vt:lpstr>
      <vt:lpstr>Arial</vt:lpstr>
      <vt:lpstr>Wingdings</vt:lpstr>
      <vt:lpstr>Calibri</vt:lpstr>
      <vt:lpstr>Comic Sans MS</vt:lpstr>
      <vt:lpstr>Океан</vt:lpstr>
      <vt:lpstr>Презентация PowerPoint</vt:lpstr>
      <vt:lpstr>Презентация PowerPoint</vt:lpstr>
      <vt:lpstr>Самая, самая…река!</vt:lpstr>
      <vt:lpstr>Реки</vt:lpstr>
      <vt:lpstr>Что такое река?</vt:lpstr>
      <vt:lpstr>Истоки</vt:lpstr>
      <vt:lpstr>УСТЬЕ</vt:lpstr>
      <vt:lpstr>Поперечный профиль речной долины</vt:lpstr>
      <vt:lpstr>Презентация PowerPoint</vt:lpstr>
      <vt:lpstr>Водосборные бассейны</vt:lpstr>
      <vt:lpstr>Водораздел и речной бассейн</vt:lpstr>
      <vt:lpstr>Практическая работа Опишите речную систему по плану  (Енисей, Волга, Амазонка)</vt:lpstr>
      <vt:lpstr>Проверь себя!</vt:lpstr>
      <vt:lpstr>Домашнее задание:</vt:lpstr>
      <vt:lpstr>Презентация PowerPoint</vt:lpstr>
    </vt:vector>
  </TitlesOfParts>
  <Company>acer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Оля</dc:creator>
  <cp:lastModifiedBy>User</cp:lastModifiedBy>
  <cp:revision>85</cp:revision>
  <dcterms:created xsi:type="dcterms:W3CDTF">2009-01-24T10:41:16Z</dcterms:created>
  <dcterms:modified xsi:type="dcterms:W3CDTF">2015-01-10T16:48:28Z</dcterms:modified>
</cp:coreProperties>
</file>