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ас\Desktop\Снова в школу. Банеры вертикальные и горизонтальные, колокольчик школьный\xztr.pn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-99392"/>
            <a:ext cx="9252520" cy="28173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09.08.2014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19954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3212976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  <a:latin typeface="Arlekino" pitchFamily="2" charset="0"/>
              </a:rPr>
              <a:t>1 СЕНТЯБРЯ 2014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lekino" pitchFamily="2" charset="0"/>
              </a:rPr>
              <a:t>Здравствуй , школа!</a:t>
            </a:r>
            <a:endParaRPr lang="ru-RU" sz="4800" dirty="0">
              <a:solidFill>
                <a:srgbClr val="FF0000"/>
              </a:solidFill>
              <a:latin typeface="Arlekin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14" descr="https://encrypted-tbn2.gstatic.com/images?q=tbn:ANd9GcS5nroyVtWnnVoX9ke8pQklihBlEACxvIxYkgTR4Up6PKG6c9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2448272" cy="2592288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251520" y="3068960"/>
            <a:ext cx="7416824" cy="57606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lekino" pitchFamily="2" charset="0"/>
              </a:rPr>
              <a:t>До новых встреч!</a:t>
            </a:r>
            <a:endParaRPr lang="ru-RU" sz="4400" dirty="0">
              <a:solidFill>
                <a:srgbClr val="FF0000"/>
              </a:solidFill>
              <a:latin typeface="Arlekino" pitchFamily="2" charset="0"/>
            </a:endParaRPr>
          </a:p>
        </p:txBody>
      </p:sp>
      <p:sp>
        <p:nvSpPr>
          <p:cNvPr id="24594" name="AutoShape 18" descr="data:image/jpeg;base64,/9j/4AAQSkZJRgABAQAAAQABAAD/2wCEAAkGBxQTEhUUExQVFhQWFxcYGRYYFRYcGhsYHBwXGRgcHBcYHCggGxsnHx0WITEhJykrLi4uHB8zODMsNygtLisBCgoKDg0OGxAQGzQkICQsLDQsLzQsLC8sLDQtLCwsLTQ0LC4sLCwsLCw0LSwsLy8sLCwsLCwsLCwsLCwsLCwsLP/AABEIAPUAzgMBEQACEQEDEQH/xAAcAAABBQEBAQAAAAAAAAAAAAAAAwQFBgcCAQj/xABMEAACAQIDBAYFCAcFBwQDAAABAgMAEQQSIQUGMUETIlFhcYEHMkKRoRQjUmJygpKxM0NTorKzwSRjc5PCg6PD0dLh8BWU0/FEZHT/xAAcAQABBQEBAQAAAAAAAAAAAAAAAgMEBQYBBwj/xABBEQABAwIDAwoEBAUDBAMBAAABAAIDBBEFITESQVEGE2FxgZGhscHRIjJC8BQjUuEVM2Jy8UOCkiQ0otJTc8IH/9oADAMBAAIRAxEAPwDcaEIoQihCKEIoQihCKEKjb8bfmWb5NCxjAjWR5FtnOcuFVSfVHUa546ixGpqLUzmPIaqJVVBiADdSqVs3aM5Lf2jEkCSSw+UTaWYrxz3PDmT21FfUSACx3dCivq5G2sdwUoNsYgcMRN+O/wDEDSPxM36vAeySK6ToXY2/i+WKlH3cOf4oTXRVyjh3fulivfvATiPenFj9dm+1HF/pVaV+Mk6O4+66MQP6fFKrvhjB7cJ+1Ax/hlWuitk3geKWMQG9vilYt9MUPW6BvCGRf+M1K/HH9Pj+y7+PZwKktj75PJMkckaBZDlDIzXDWJF1I1U2tobi40OtnoavnHbJFk/FUslNgrnUtSEUIRQhFCE22hj4oEMk0iRxiwLuwVRcgC7HQakChCUw+IR1DIyup4MpBB8xpQhK0IRQhFCEUIRQhFCEUIRQhNdqY4QRNIwJy2sq2uzEhVUX0uWIGpA11tQhQTRzzazylAf1MDFQO4zC0jHvUoO7nXbKQ2Ib0k2wMMbFoI3I4M6h2/G92+NCXsN4KR3acr00JJIjcFMzFj0bqGGra2D9Ko7AoHKuKM8WKgdp7LWfHTu5OVFhSw52Uvx7OvWV5Q4g6me1jBmRe/aUkUbJ3bT9BuVFwKgNKBwE04HgJpAPyqY0kxsJ1LW+QVNWACUgaBPKFFRQhFCEUITTH4pkMYRA7u+ULmsbZWYkacbLS2taQS42AT0EQlds3snexzOJYZMsDZGztGJWVwQDZbFOPO+nDgL3pLKqKF9yD3CysYKYRnaurxszfuI2XFocNI3qgkupHO7qtlK6XvYag3I4W0VTHLfZKkh4KltrbzQYd+jcsXsGKojNlB4ZrCwvrYcTY2rstRHFbbNrp9kT3/KLqTweKSVFkjYMjC4I7PPUHuPCnQQRcJvRLV1Cpu8mL6XFpEATHh+s9rEGZxZFOt+qjFrW9tDfSpNMy52ioVZLsgNG9MOjKTdJhiIpD1SQoKyD+8TTNrqDcMO2xIMp1O1zbnJQI6x7H2GY4Kw7M23IJUgxCjPJm6OWNWEb5RmZWUkmNwL8SQQNDfQV72FquI5A8KwUhOIoQihCKEIoQq3vDiGadIM7pH0ZkfIxVnOYKqh16yqOsTlIJuutrguxM2rpieXmwOlJw4p8KcxaSXDe1mZnki+sGN2ePtBJYcRcaAfHbREct8ipja+GGIw0iIwPSRnIwIIuRdGB565SDTSfUbs/FCWKOQaZ0VrdlwDbypSmg3CcULqbYZsmMQ8pomjJ+tGekjH4WnPlXCmJhvUHj45pcXikjORBLGGbv6GHTTXn8ayuNy0sU4fKNp2zkO0qOWTyfBGdlu871SdkLZO3VjfxZj/Wprzex6B5KkqRaQhPqSmEUIRQhFCFHbbw5ZMytkZOsrfRPJr935Xp6BwvskXBXA5zHtkbu3cQnOE3qgliXpfWtZgyZ9RoSMqkWNrjhpyFRH0EjHnZ061oWwVDxdkbiONiknxkUgPQurDW8Wa4IPEWOq8+Fh2inmxub847fvVVlRzjXbMjSOxReE2rLmxBL9N1o0QSesz5EUBiLCyga6XFjrxp2qiEzmF2tsyOF/uy0FFUOjpjI/8AyVcN3t7Z8LEqH5NOgzlgrmNy7MXJVmZla5LaEIOGtPxVbWWZskAWAUAVBkcSRqrhg99opExDiKdRAisc6oM5csERCrG7EqAPtCp8b2yZtN05cWuoHZkborNIQZHJdiBY9I5JbW+oF7DsAUVcxx7LQ3vWfmmL3F/cpDZ8et+zQeP/AJ+ddlO5cgbntJ/uvEZZZcS1iq3ghsSQVBvK9jwJcBD/AIV761Vyuu5XkDNlvWrPTaeRQhFCEUIRQhVTfJcs2Gl7eliPiwEg/lN76k0p+O3FQq8flbQ3FIHbMcSgyvlubKNSzHjZEUFnbuAJp+VobqotO8vyCaYTaGJhLtBhwmHILCOeTIQ/aioG6NG1urEWOthc3jCLaNxkppqBGLHNIbB3ow5R1RmYiVykSKXkyyWlAyLcgKXKEmwBQ60yrFkgDc1MQyYuX1IY4Vt60z5nHjFD1f8AeV2y4ZxuULt/G9DZnx8DTwkypEiRrmcKyhchZ5LEMV0IPWotkm3SOdlZGO250c2JCL1mnzG/AWihW3eerWTxPDfxNYXvNgAB0piWvEA2Gi58AqfsQ3hQ9qqfeAanyCzrKnnN5CekpfFYxY/WvwvoKSGkoigfJ8qYSbwRjhck8ASBfS5tx5a0sRFSW4dJvICTbbEhBKwtYC98rEWHrdbQaGwPYSL0sQHz8Mk+3Dm73JKbGYi5zWQL0lwWS/zSiSX1Lm6qRa+h148nPwx8/D3TzaKEbrpPZeCecdJiGOQcFuSL8RodC3fbT31GqJxEdiPXj9/ZWuw7CYaZokewF50H6R09KkcRhQBoLd1RmSElX7JDeyg8VGDfTUcDY3B7suvuqcxxGiVV08U0REjQesX8s03jwpJu0jEhi2gy6kAX7SbC179tOmS2YCp6fk/TbPNyEkDdmBn4nvU9szDsdRiJkP8AiOR5gsR8DUGeaxzaD2BdlwWhYLNj7ibpZMRNhmCYiQy4RpTM/VUkvYBXY2uyrYG3LKLA2FWWGV0LnBpFrbuCz+JYLIIXOpje2oOo49avCkWUKbjkQb3vrcHmOHwrUg3zWHIt8KT25tFYYsvSLGzlY0YtlszEAvfsW5c9y1FnfstJKnU0e04DcFfNlwRpDGkRBjVFCkG91A0N+d+N+dVyuU6oQihCKEIoQihCqfpIkIw8SpbpWnQRsQSqkBixa1vYEgtzJA7w5DfbFkzUbPNHa0VR2XjxHIy4ZRPiTcSYmXVUtxFxa4B/VplUcyDxkVL44mGWR1gNXHyHE9AVbDKdoRAZnRo16zw6yneK2OsuuJkfEN2MbRjuWIDKPG2b6xrKVXKUNNqZn+53o3Tv7leRYPJKLzO2Rwb6u9k02cjwYh8PAYoklvNcgsVyCKN1CZgLnqsCx062hqywyqmqYy+UG99bWB6sgMuhJnip4SI4XXA3XuR1qzYXYsLsFxDSYhmH65iYz/sVtF+7ViQmA5PcfgUfCvHHCsQYNHlVQtgRa4ygdvlagDcuk71mkG0GmWWZ1yuzyl1vezKSrC/iKpqn+d3Krqs5+5c7GW0MY7EQe5RTMubj1lMSm7z1+qld1d0VxqTSs6qVkaOxiDkMpjkDAubAFDkK2sRVlFENgH71VtREGFptx87eiuMPo/wwBBeUqwdcoZUGVnEgXqKDZSOrr76e2ApV1KR7qYQEkwIxZpGJe73MoAk9cn1gBccK7shcuq56V5VhwIijVU+UTJGcqgdUAu17ciseXwNqTK7ZYSp2GQiaqYw6Xv3ZqmgBQiclUE/aIuazGbiXcVsjdxLuKbY6a+g1PIU7Ewp2JlsyoqPDStIqxKrSA3ySAZSBxzAkafnVpTNu+1rpjFnO/DWjdYnLLfx6lzicHNFIY5URSoAAWxzDWzlgxBY6g27B2V2obs2BFikYS6R22S67b5A3uMvDqClNlvwqrnClzhSUqAoyHgQSO5hr8aitOy4OCitOy4O70luntXoleDK8jxkGJFAvka/FiQqKpDi7EaZQL1r6fEo46cGY6d5WEx3C+arXGLIOF+q66260jSRSyzYeIR5skTSEjOdM+cqt2y3FgCBc1XVOJGrGy1ht97lAjiZG0tBuT0KW3V282G65KHDs3zixvnRQeMyaDKRxdeYuePFumqNh4jde26+oT0cljsnxWqg3q1Uhe0IRQhFCEUIUbvHskYrDSwE5S69VhxVxqjC2twwBroNlwi4ss12Y6xRhcvRCMlGTnnXRl5XIN+4C3brn6ilrcTqzHvHY1jd33qT4TBNQ4RSCW93O/wCTj7KaweKzrcC35+ZqXiGDRYVRulZ8UmXxEaXO4aDz6VT0OKPxOoa2TJhv8I9TqVE7UwixyxYgdULIFkHIpJ80SDysWVj9m9NYXj0tQBT1OZ+l2/qPoewqZNgrKWUz0+TSMxw6QrFgttKbDDxSYi2gZAojH+2kKoe/KWPdV9dNW4qSnbGul2OEw69/STG3iTEAffSNCnMrLL9tdHE+ISOdJg8csrFMtkc5swsrEAG9wCb6NUGqjAe1w3lQKmMbbXDiErghZBVe/VV7/mKuPoqOmNX+/VvxRoP9NWtObxhWeHn8q3AnzV8TgKfU5dUIWc+mlfmcIeXygjzMUhH5GmKj+WrfAnAVjb8Cs9fGkkntt+QFVAiAFltxCALLiPFMrBhxFOtGzoh8TXMLDvSRxLOQ5Jzj2gSDmF7m41Gt/f2U4XuDtoJiGnjMAjcL28wV2uLZG6S5ZuRYlje1hq1+dd23OcC7Nclp2RwObHlfvvu9k4+XEuWNhfsFR5W7WacbDsxht72Ug2IL5Y0t0j6LfgANWdreyo17zYcSKhtjAJc7QfYHWf3VRiFSKSPbOu774KT2Rs1nvBhiVRT89iCAWaTna4s0n7qCwA5CPWVbYBzkmbj8rdwHt4lY9rH1bzJKcvNKb6YSLBYNuhss0zKge95WF7uekJzkhQdb6XHDSomGTS1tVtS5taL2+kcMtNVZwRNL2xtFr69W9Z5sXFfJ5lcaISFkHIodDcc7XzX7j21qHjnGlp7FNxbD43Uxcxti3PLgt/3ExRbCiMm7QM0P3VsY79/RsnneptPJzkYcVmmO2mgqxU8lIoQihCKEIoQs19JGyeimXFL6ktkkHISWsjfeAynvVO2rHDZgx5Yd/mqXGqUyRiUfT5KM2Ji7NY8DU3F6T8VSPjG8Hv3eKoMLqvwtS1+64UntnBmWJkFs11IB9UsjK4DfVJAB7ia8gop/w87XuGhz8ivWZW87GQ3eFU5N9MVMVysMPGSAQgBkAvYgyONPuqPGvTY4Q9gdfUKLT4U1zNt7rrrH7NWRWzhpXsSGldpGuNRYuTbXTTtrrGtBCfhhiY4HZVXLhM9rAPDIv3gCV/Nqj4jFfZdwKi49T35uQDQ2VpTGxKOtLGOPF1H5ms8WknRY0xvJyB7lL7jb0YbDS4xpJLqywMOjVpNFEucnIDYDTU2HCrGF7Y4xtm3qrPD437DhY6+gVzg37wZCZnkjVyFV5YJo0ueALuoA8TpTjKmJ7thrgSp7o3gXIVlRwRcEEdxvT6bVX9JuAM2z5surxZZlAFyejOZgB2lM486S9u00hSKSbmZ2ycD4b1jKNcAjgaqV6W0ggEL2uLq4Ka3Bt26XB8u2lA8U0YztbTDa+u8FeCM3uTe3DSw/+6L8ECMk3eb204eua7JpKdUzsDDuyrkPz2KJWNv2cCnrSW8bt3kxCotXK2IFztGa9LjoPTvXn2Kz/jawsHyt9PcrUNl4COGNIkGVFFhzPeSeZJuSTxJrFmQ1M+1M61zmV22yMlUPSfgcLFHHdT0s0wJcHNLlUOWyl79UEjqDTrWA1rZ4fCQ8RxG+y3Q6bgNLC5465HNRHTvh/MZruWb4vBZTkJDKy5kceq6G4DDsPEEcj3EVYtdvGVtRwK0+G1ra6Ihws7Qha96KMYXVr+3DBIftjpI38+qnup+ky22cHeaxrW7BLDuJC0KpiWihCKEIoQihCZ7X2cmIhkhk9WRSptxHYw7CDYg9oFdBINwuEAix0WLYSQqzoSC8TvGxXhmQlSR3G1/OtPSziaMFYTEKU08pZ3dStS7TjWISSOqgWUkn2uQHaTpoNSa8x5QYTJFXkRNJD8xYb/q8c+1egcn8TZPR2kNizI9W5Z7jMN87IQViieRmjMl85zdYgQjrXuW0OU8K2GHxzQ0jBUWbYZknuTh5RxRAxQNMjrnTRTeH2biZbZYsU4PNsuGT3ErL8TUGoxzCqe+1LtHg0ev7qCZ8WnzAbGO8+qeYfcifj0WCj72zzN72QfnVXLyzom/y4C7rKQcNrJf5tQez/KWxm7s0EUkrYqILGjORHhSNFBNh873U3FyzfLK2OOAC5A14nqXDgTLXdI49v7J7sOAQxgMbytZpX+k9tfIcAOQAqjxGolq6h0juwcAtTS0Ypogxu4Kq7H2fLtHFzT9JGvRrH0ayxl1CSZiuUBhlOVQSdbljVyzE4sGjY0Rbd7g57xa59BwCpq2mfV5bZbocvBTLbp4lDmSLCMe2J2ifyIQfxipcfLHD3/zYS3qVUcIq2D8uc9oXLY/GYcdcY2JR9K2IjtrxY9IQPvLVrT4nhFVlHLsngcvNNObiUPzMDx0ZH0VVgwDZbwtHMmtshCsBfQBWJXTh61+6lz4PI674nBwWjwzlpDC1sFWwtIyukxJqVNww4qwIYfdOtu+qaSJ8Zs8WW5pK+mq2bcLw4L0OKRZSdoLlpLUWQ5wCTe7kIvrOyoO4sQL+V7+VKFm/Ed2fcq7Eavmad7+habuXgwWkmAso+YiHZHH1Wt4uGHeFWsljdQfhh7T1n2HmViaNlo9o6lW+Ow1NVlOGs/Nfu0HFSHXOQWY+kbCO0kJks2JnaVUjUsUjgUAAcB7RV2awNxYcBW5wKoEYdLe7S3PLV27u0A7d5VViDLsG6xB++kqpYuVS6ohzRxKIlY8WbVme/MMQwB59GTzqc6F4j512rjfs3equuTczGzOjd8zh4jMjuIWh+iCTrqv93iR+GeO38ZpVN/Nf1N8lX1jNiqlb/UfFarU1MIoQihCKEIoQo/b+NMOGmkX1lRio7XtZB5sQKS5waCTuQvn44kriJChBUXQ5jYKsdo1dj3kNpxYsLcKeweeSO4tqLknQE55qkxGFkwG1qDlbU33D7yVs2FurLLaWVmiUjRio6dgeSqbjDodNLFiONjrVJi3K5kTiykG279Z0HUPvtU2kwW7fzcm/pH/6OpPhwV22RsKCD9FGFY8XN2kPjI12PvrET1VVXP2p3k/fDRXkcUcLdlgAClMoHGlc3TwC7xc8Eq7jouXkHYKYlqonNs2IDp/xZKDTxTLaOFWWJ42F1dSrC/EEWIuKjQSuikEjdRmEuw3qrSbnSKS8eKmz2taTI6WHC6KFJP1gQfGrpuMtI2Xxi3RcHvN/KycD3A3Dj26KT3T3cGDWS7BnlYFrAhQFFkVQzMQBrz5m1hYVCxLEDVubYWDRlxz1J08kyBmSp8WqvaQDmlLsL2VIFOH/ACFI2raqI2ruth5zmeIB/wBrGckn41sT4G47qsqSqxKhO1A424XuO5MTQwzDZkaCOlU7bW6UyLoPlcQ5WC4hO9bWDHj6uU9xrYUHK+CpHNYgyx/UNPcKmfhEtK/nqF5aeF8lTsRhSoLxsZIwSDcWkQjiHWw4c9ARzHOrapw0bHPU52m9Cv8ACeVZMgpq8bD+O4ptnvVStrtXzTvY5IlzgX6KOSQDte2RB5l/hSZPlsd5A7NT5LPcoZPymRD6j9+a2bYuDEGHjj+gigntIABPiTrXntXKZpnP4lVwFgGjcngbmaZJJXbKr+knZmfC/KFJDxEKxXQmByqyLfsvlbt6p7a1/Jp+1KOdzaXAW3C2h8bdqrcQaeaJbqBcLNsTDwCjkQAPpL10+K5PvmvRq6Hbj8PZZ7BawwVAffQg+/eFe/RCbyi3DLi7ecmGP9azVN/Od/a31WqxKxrJSOI8gtZqeoaKEIoQihCKEKq+kvGiLBZjc3lhFhxYh1YL5lQKbmjdIwsZqcu9JeQGklUr0ebsjIuImGa5zRg8z+2I79cg5LY8W0ynKPGLf9FTn4R8xH1Hh1BLoqW55+QfEdB+ke/HuV9ArGgq0ShbSpLpm7Gy3VJtmuKipSZbX2gII8xUuzMqIg4s7GwFzwHEk8gCeVTsOoZK2oEMep38E1NK2Jhe7QKKh3hB9fDyj60TJKvlkbP+5WgqOR+IRfJZ3gfH3UGLGaZ4yclV2/hjxaZftQTr+cdVr8BxFhsYT4HyKlithOjguhvBg+eIUfaLL+YFMuwjEB/ou7kv8VGfqHeE/wBnbQgmBMMkcgU2JRw1jxsbHQ1BqKaeAgStLb8RZLa8PzBunytSIpC0rpCXSSriGpFrkpotXkpUjXj286VUTUsjDci9suKGhwKrO8G7STnpYyIsQBYSAaMBwWRR6y9/EcjyJgvKCow2T4Tdm9u7s4KPW0EVWzZeOo7wsq2vgDEzkp0ZQ/OxfQJ4SIecbcbjTwswHoUggroPxlKcvqHBGBYtNQzCgrDdp+R3on26WHzy2+nNh0/AWnb4KKoK9+xA53Brj3/CPNWeMv261jOA91sMiE2A4VgAQE2DZcSBUBd2sqgksxsABxJJ4Cut2nkNaMyuF2SgNr7UkxUEsMEQEUqMnSSkqzhha6RgXA10LlTpwtrXoeFYHLBE10nw5g8SN+Y9rqlqsQjBLW/EeH78VnOJLRkh1s8dpBxs2QhtL68RYjl7q3EhLmEHW1xwPSCsxAGtla9p+G9jfIi+RBCuXoqj6Ocx8klxcQ7x806fupesqPhrXNG9vkf3Wr2y8knXLyt6LW6mrqKEIoQihCKEKhek89M+DwQ4Tyln+wg6w7uqzkHtUVHrKn8LTSTjVoy6zkE25nOObHuJz6hn52U2qgAACwGgHYOQryZziTcq4XtcXUUIRQhVfe+T52Ffox4iQfa+biB8bSv763nISEOqZH8AB3m/oqLH5C2msN6rFesLz5KLiGHBmHmaTst4JQkcN67GNk/aP+Nv+dc5tnBK56T9R71J7AxB+UwsSSXEsLfWAUSpc88uWS32jWE5c0rfwjZANCPHI+i1nJudztprirrXlK1yKEIoQihCrm++zFkgaYWEkCM1zwaMC8kbfVYDTsNj2g6Hk5i0lDVtAza82I61AxCjZVQlp13HgVTG2bJgUwksQcMSxl6YxMiTGPowyBOuQvWWxNj1deN91NhsVYeadkCc7cL7VlGqKp8TDO74nAD0CIce0xzNiZZSONpmC+GSIqo91W9NydwtrNlkYPTqe/NZeoxevDrk7PRb3zKnMNs2CdOsr6EZl6aa1xqptn7rjsI7qS3DoIZdksFxm11gCR2bxobdB32UiPEppWbQcekfe4+6UhxrIXTDwmRYSM5MmtzcnV7lra3JP/OoVbjUFHKIXDX9vcK5osElqYhO54btX2QRrbq04BQ2/civHBiF9p1XhYkMNbj7N/wirFs7W2AOR2S3qOTh4g9qqDA8yPDhY2cHdbcwevK10ruPismIDE6hsHKf9pEMI58mzMfCqCq/KrIzxu318wr2F20LjePvzW11NTiKEIoQihCr2+m3XwsSiFOkxErZI10sLC7u1yBlUa6kC5AuL03LNFC3blNm/eg3lBDj8uqzbdrGNPtZWeQSMsDHMJjKM1yDrYKp6x6qAKLaVRY/MH4aS0OAL2/MADvOg3daKZkjZvzCL2Omm5aTXnytUUIRQhFCFnnpGx0qYmLI0SjonUdJpmzMhcBiyqpGWK1yL5jrpatxyUqfwrHyNBJJF8r2FssteOmllXYhRipZsO06FALjcQou+FkI+lGGZfeoK/vVuYuUdM7JxF+u3gbLMy8nHaxu7x7eyTXeGK9mDqewgE+5STVkzFIHi+fn5KA/Aqpulj2+9k4XbEJ9ojxSQfmtOiugP1eaYdhNW36PEKa3ZxkcuJw6o4LLJJIVHEL0MiXsdbXcDxrJ8s6mN2HkNN8x5q/5P0ssMjjI232FoleRrXIoQihCKEKP3iy/JMRnJCdDLmI4gZGvbvqVRbX4hmzrtDzSXaFVreXdaJMNhpHhw4tPhenyQqpyswVhmvfLnZQb8RevUK1z208hj12TZVrAC4Aqo4R5Wy9IS84DMBa7MFLJiIgBxykLIq8bCQAcqj0FVHQVDZG5ROsHcBfNrvQnquoNZAa2KSL62nL2U/sDHx5iQ6ZSp1zC1xrr2cCK2FY5jmslab2Pg7L2PYstRxyRyujcCLjhwzSM21Xi6Y4eRHikN2NwY0PtkyvaLUaEFr91YrGaGjlqBI5/xcBcu7hn09e9b3C60sgbHJFfZvsm9tc7HfYHPJRGMlLCJTcx3CZwGCAjrZVzAM7OV1kIAsAqizEmdh87amrYx/wtYPhbvNt7rZdQG/M6KuxGGWGlkmAuXn4j162SWyZAuJRXJCSxywNbleWcqfHrWHiK5jkRsS35gbjrBujDxtUvOj6dm/URb0W7bv48zQI7Wzi6SAcpFOV7d1wSO0EHnS4ZWyxiRuhF1LIspGnVxFCEUIWZ+ktTK8iFiqlYYiQtysZ6SWWwuL58kaWvrYVRYjOWVUYtfZaXAbibho7te9SIW3aVUNx2ybQgHWAeJ1XMEB1EknskinOUNLUMw0iUDItIsScsxv61HhxCOsqS9nSDlbPJa1XmytUUIRQhFCFlm/eIz4zLyjiHvdmLfBUra4LHs0u1xPkB7lXuDR3e93AAep9FWlw4VrqMpPNCVPvW1WxdtCzs+vPzVpJQwPN3MB8D4J4MdPa3TykdjlZR7pg1Mfh4Cb7A7MvKyivwWmdpcdvvdcCZuceFbvbCxj+XlpXNgaPeOp59bqK7k9Fud3gfsprcjGk4+ONkgRcrsoiiCXco4BJuSbKHtrbrHSoOLU9qB0oc5x2mg7RvYf5VHW034SqbDe4Lb6W32Wq1h1xFCEUIRQhR28UDvhpVjGZiui6daxBKi5AuRca9tTsNlZFVxvkNgCLpuQEtICy3ba41EYYlsRlkWQHNI5V+qf1ZbKliVfThl0vXqNNXUtZ8EFiRmTc6dqpntkgO3I/I6Cw13ZrrIelj6QoD0qgzhGEyliF6QHP0Ye5BL5LnUnWk4lggpqeSSJxIaPkNtm3DS9ui6hYfjAnlax7QC7eplMLO5cSyp0scjRtJ8nw/SEqdDmMZtmXK33qyG1A0BzG/C4AgbTrd19xuFrqelbK3aJ8k6j2UmYO5aVxwaRixH2cx6o7hYUkzutstyHQLf57VPjpY2aBd7TwfSwvHwJHVPYw1Q+TAGu007oJmyN3FdqYGzROjdoQqJMS+VtVuXI7VYrh3XzDZz5VuMTcHbMg0PqAqDkpC1/O0km9pB/2uI9VpW4e8guGbRZCscy6dSYWVH+ywyIT2dEeAY1SUj/w8pgPyuzb6jt167piSJ8L3QyfM3xC02rhIRQhFCFSvSHsvqDEKwHXwyyKRfMqzKylTfRgGcHQ3B7hVZiVMx7OeOrQ7tuLW79E7E8g7I3rJ8JiehbCTn9U8YbuQquY+4MPOtDjVKaigczfs28LjxCzOFzBlW4bib+JHrdbZXh5C2qKF1FCEUBCyXe5SMbLfmsTDwy5fzVq3OFEGkbbifO/qtFgjhsyN6QfD9lFKt6nk2V2SuxCe6uF4XNsBPcNEF8e2mHuJUd7iUxlxPyfFRTjTI4J+yOs37vSD71TIovxNNLTn6mm3WMws5yjjsyGp3tdsnqdkttrzNVyKEIoQihCKEKl+lH9BF9qX3dBL/wBq2HI0n8VJ/wDWfMKrxUflN/uCq+PhziRfpIR4HX/nXrkrA8OadCFgIJDGWvG4qwwYjPL0gGk+Hw05+2ysjfBErxvYLI+bP0Pe3uNx5leuYe++0Oop3SFYoFC6s9mXmOHSXH2S2IT+sXwrfVDCaKM/0t9ll8AnDcXe0b3PHeAfQqT3YscRIp/RGBxN2BeRPflMvlfsrO1txT3GoI2ev/Nld8o+a5+It+fO/V0rdNjO5w8Jl0kMUZf7eUZvjetCVnE8oQihConpXxhECQqTeQsdO8CIe5pVf7hpiZnOvjg/U4dw+I+Vu1JklEMbpT9IKzbacBcx4dFBeZwoHKwKm/gDbyzdlaPFaqOlp3PfoM+797BZLCIXTTXv9m/pc9y0Xc/aJeJoJD/aMK3QyjmcuiSW+i62b39leK4pThkglYPgk+JvbqOw5LfxuysdQp6qtOooQihCr+9O60eMs2Zo5FBAdew8QQeI58iORGt7TD8UfSXFrtO4pyKZ8Ruw2ysqBtPdzFYU2KNNGOEka3a31oxdr94uPCtRT4lTVI12TwOnYfeyuaPFrNDJ931D1HFRX/q0amxYA9hNj7jrU7mHHMKw/H0h/wBQd6cYXaqsLggjtBt+dNvpyDYp2N8UzdqN1wmW0sSrEFjoc38twB3kmw86scLAZMC7QA+SoeVV/wCH7DMztN81ueDUiNAeIVQfGwvXlctts24lVQ0S1IXUUIRQhFCFQPSJiS80UI4Kqk95le3wSOX8QFeh8iaS4kn4kN9SqDG5tlobwDndwsPEqMtrfvP5V6fZYO+5O9iNdcOPo4Zl8hPIqfBWryGvZs1E/wD9h8s163gxJjB/pCl6gK6TDbm0OghZxq9jkHaQCSbD2VALE8gDUmkg56UMOQuLn78FHqpxDEX79yrGPwiqiLqVCFeNicmWbjfQnoiL3516diMAEAa3cLDuuPJeY4RVvNS597OJvftt6rTd3dx8gHSrHHEDm6GMls54jpJCBcaAlRe9tWIupy8dF8YklO0RpwH3u4LStBuXONyd6vVTkpFCEUIVO9I+wpJ40kiBLxXuoFzbMjhgvFrFACo1Ks9rsAC0/bY9k0ebmG9uOViL7vdJkjbLG6N+jhZZvsXE22phRIoVhnW2ZTZijAaXzLqyjrKp1GlMco60VuHyGNpaQBcEW+od/YoOFUDqOSziCCciOrfwWhT7BQ4oYpGaOawRitssiA+q6nibaA8Rp2V5wyveKc07xduo4g9B9FoSzO4UtUBOIoQihCKEKN3i2umFgaZ1LAFQFFrkswUcdBx41Nw+ifWVDYWGxO89AujMmwVD2c8pBkikkh6VjII1KlFVjmVQjhlGhFyoFzc1sZKWHZDJBtbItfME9oIPfeyzj8RmbKeb04KU3Y2Zh8YZZJlw0xR2jsIIg/VygsxGvrB7ciLGqjEp5aMtjhLm3AN9o26h2W7VdU7nPaHOtfqVmwe7mEiYNHhoFYcGESZh2a2vVJJiNVILPkcR1lP7I1UpUNKRQhFCEUIRQhUb0mQACOQevkmXxyASofuuot9o9tbjkZO5r5mfTs7XaCqfFow5rOO1bscCCqpit4YEViXAcfq2BV79hVrEedenfxCndHttdfqWNbhFVzmw5tund3p3sLacSqLyoWyRxqoYFiqZiWyC7DM7yNa17Fb2OleZ1kMr3ucWnNxceFzuv0AAL06hMcEeZGg7hp6qfwwxE36GB7H9ZMDEg8mHSN5LY9o41WyPp4f5jx1N+I+GQ7T2KQ+tH0C/gFO4HddQknSnpZZY2jaTLYKjDVY01yLzOpJsLk2Fq6SullIMTSGNINtcxvJ3nwG5QZHF5u85rPZGPQBn9aMjpB3xtlmHuEg869s51tTRtlboQCvOY4zTV5jPEjv09FtO6mO6bCxNmDOqhHsR+kTqvfzBPmKz7hYkLYtdtAFS9cSkUIRQhFCFUvShg432fK76NDaSNgbFZAQFsRwve3nyIBCmgOOydDke1Ny/ITwz7klu60xw0RnKtKUBLL7V9VJFhZiLXA0ve1eTVwiE7uZFm3yHD9uHQrZl9nNSNREtFCEUIRQhQG/OzXxGDeOMZnujhdLnKwYgX0uQCBVtgdWylrWSyZNzv2iyAbEFZvhsVFh1VJ4cXhpFCqXVyVYgWv0WIAUX7EvxNjWxMM8zi6nlZI3PI5HvGeXSob6GF4zHaDY+NlK+jtYhtGTomdkMMhVnXKTdoC3VsLAEtYcKh8oBP/DY+ebY7fXbI2zUkRljGtzsL2v2LUqwiWihCKEIoQihCSxWISNGeRlRFFyzEAAd5NLiifK4MYLkrhNlnOO2wMbjIyyumHV1jQsLF1MoErZTwu6wxkGxAYk63A3mH0hosMqHRkOlLRe24EfZVVUu26mIO+XMjrGnqtLlwwIDEA+IB/Osc6nkZA2VpyOvRwVlcXsuY4wvqgDwAH5VDc5ztSl2C6rgFzZCeR6CtNTFsEFjwzTDsysi3v2W6Y2UJ6kyiUDpXUXPUlAAuvEBjp+srU8lZp6yj5qOTZLMrdB09uxUGNczA9sj23vvsNytnoekATER2CtnDZQSdBePVm1d7pmLHk6dlWjoHwnZebnPNS6eZsrA5q0akp9FCEUIRQhUr0ty/wBh6EHrYiaKEeJbN/p+IrjpOba6Q/SCe4JD8wG8SPNSarYADgBYeArx9zto3VuF7XF1FCEUIXhoCFwXHbbxFLseC7a65kswschHYbV1t2m4RZMsHsrDwuZIoYUdhYuqqCQbEi48B7hUmSrqJWCN7yWjcTkubAT0T1F2ErZSik0kgBcyXVcXEUIRQhR+2tlLiFVWYrlcMGAUsNCDlLA5GINsw1AJsQdalUlUadxIF7i3R2216tOKS5t1XN8tiKmHjZBlSE5DbisUlkYg9xKPf6l60fJrEL1xjl0lBB693soWJNJg2mjNhuOzXwurZu/tDpsNHIbZitnHY6nLIPJgwqNMw0pfA76SR2ahPMcHgPG8JwTWec4OdfRSAvQwFPxPYzO2a4QSuWmLaDh20qapfILaBdDQM1XvSFggIYZhxikVWPakvzZ8sxjP3a3HJgtpKpgH1Cx6TqPZUmMxGalf0Zjs/a6ru6WO+T49CTZJeqePtZI2/eGGPgHraYnFZ21x/wAH0VNgk92bB3euY9e9bJVStAihCKEIoQqDvjJ021MFhxqIVfEuP3Y/MMB+Lvqqx2fmcPkO91mjtzPgF2MbUzRwufQeana8yVoihCKEIoQihCKELkxjsHuru0UXK86Jewe6u7RRcroCk3QvaEIoQihCKEIoQkMfhFmieJvVkRkPgwIP507BK6KRsjdQQR2JLhcWKrHo8xjZJYX9dSHI7GOaKUf5kbt9+tZyqH5kdUzSVoPb9lV2G/CwxH6CR2bvBWt0vwJFZAOsrQFJiA8yD5UrbC7tJZEoaNt1gkEqH372jCuDnieaJJGhfIrOoYsBdbKTc6gVqaHnOcjdG0kNc3QbgRfwUWUNc0tO8FZ7jiGjEg1C9fqnipBDgEcyhYDvtXrlUwSxXGds/fwXnlBI6CoAOV8j6eK2fdfaXyjDRyEgvbK9uGdeqxHcSLjuIrMuFjZbdrtoAqVriUihCo23/SAiSvBh+u0ZyyyhGkVG5qFS2ZhzJKgd+opD3NaM3taTptOt7lMyylmjC7qChNw5WxM2KxrsXzsIo2YKOoovcBRaxBj4cwe8nH8qahw5qncRcC7raXOW/PQeKmUY2ryWtf0/e6uTMACSbAaknsrIgEmwU5ROE3owkjBVnS54Zrpm+wXADjvW9WM+D10DA+SJwHUmWVMTyWtcCR0qXqtIsnkULqKEIoQihCKEIoQihCKEIoQihCKEIoQqVhvmNqsvsykkDumTPf8AzIH/AB1sZf8Aq+T7Xb4nW7D/AJ8FVt/LrnDc9t+0ZeSntqbyQQN0ZJeXnHGMzDszHRU+8RVLh+B1tfnCzLjoP37FKqK2CnF5XAJtHvFI4umGJHfPECPEIWtVtHyRqS7Ye8NdwIIv1XAv2XUQ4vBa7cxxH3km20ttYplCxwNHc2Z1liZgtvYzEDMTpcjTjYmrKi5HvjmDp3BzRuG/r6E0/F4i07OR6QudixsgYdEsQYjg/SO/a0rkdZuGpLeNbVlMxrNkNsN1sj4aKmkqHOd81+zLuKiN5dliBunjFkJHSqPVsdM9uRHM8xe97LXaWZ0Mmw83B8R5bQ321Ge4qPVQc8zpGntfgd172OW9TXopx2R5cKeHrL9wKv8ALaAeMb1HrIubkI++jw8lb4dUc9ED99Pjn2rSaiKeoTfDFvHhmERKyyskKMLXUyMFLi/NVzP92mKqcQQulP0gn2Smt2iAsWxG8U0QmjwriDDQDKqdHcsrMUDl2NyzWZ8/ffXU1TwYVBPsST/G92ZN9N9rdHBdnqzEQ1oyz8Fpe6Gzfk+DhjIs2TMw+u/WYeRNvKsdi9V+KrJJd18uoZBTKePYjDV5vi9sDiPrRlPx2T/VXcFj5yvhb/UPNJqn7ELncAfJUh0BFiAR2EXHur6AIByK8qDiDcFeYTPF+glki7kbqf5b3T4VTVvJ/D6z+bGL8RkfBWtPjdXD9Vx05+OqmcJvXiU0kSKYdq3je3gcysfw1kq3kC0500lug+4V5T8p2HKZlukZqWw2+WGP6TPAf71LL/mLdPe1ZSs5K4nTax7Q4tz/AH8FeQYpSz/I8eR8VO4XEpIuaN1dT7SMGHvBqgfE+M2eLHpU+6VpC6ihCKEIoQihCKEIoQihCKEKi+kYPG8c8ZAcRvZiL9eJkmS456dLp41teSuxUQ1FI/RwB8bFVWIHYkilG4kd49wFWoHCKTZygY55cjlc5PWLy2y5ieJJ4nWvSY6yipnNpQ8A2ybdY6akrKkGoLSb/fcpTB4gowZeI+I5g9xqdUQMnj2Hdh3g7iOkfsq2GV0L9pv+RwVqVgQCOBAI8DrVbA9zmfFqLg9YNj98Fdm27Q5jtzXt7a06krrHIs0ZjOodWU+DC3/eodSy0Rd+nMdmveLjtUlsl3AffR45qhbq7TMUuGnY6rdZD2mLOrn/ACjiD4haXVDnIWydnd9lOUJ5qofFoMiB0OH+FvlVavVWN+5CkcUxVjHC7yOVBOX5qVVZgNcl21PK4JsASK3FYJZ6Yxxaki/VfNOwkNfcrIYsK0+JwmGdiwRhHYquiQqBIMwAazFZibki/ZSJGxUmGurG5OeHHXL4jZuXGx3KI2V8tU6Ij4W7Oe/S59FsleZK7UDvwhODcLq2eCy6dY9NHZbnQXNhc1cYBM2HEI5HaNuT2AkqLWRmSBzBqRbvVF+XpnMbHJIPYcZW14EX0Yd6kg17dS4jTVLQ6J4K86qcLqqcnbYcuGacmpygIoXEUISJwiZswXK300JRvxoQfjUaejp5xaVgd1gKXDW1EP8ALeR25dyfYfaeJj9TEyEfRkCyD3sM/wC9WeqeR2GTZhmyeg+matYeUdWz5rO8PJSEO9uJX144JO9WeM+4hx8aoqj/APn7czDN3j1CtIuVDD/MYR1G/snse+o9vDTDvVomH8YPwqmm5DYi35C13bZT4+UNE7VxHWD+6crvnhva6ZfHDyn4qpFV0nJPFWf6V+oj3UtmLUbtJB3pUb3YP9qR4xTD80qK7k9iY1hd3J0V9MdJG94Xp3twf7cHwSQ/ktIGA4kf9F3cumupx9Y7wk33xwg4PI32cPOf+HUhnJjFX6QnwHqkOxKkbrIO8KW2dj454xJE2ZDfWxBBGhBU6qQeIOtVFTSy00himbsuG5S2Pa8bTTcJzTCWqzv/AIcNBGT7MyA+EgeE/wAwVqOSEuziIZ+prh4X9FXYqP8Api4brHuIKoT7ffDz4MBiuGXD4YNDf5to5F+eZl4Mbljc63XxvfQ4Wyqo6l5F5Q99jvBbompKgxzMaPlIUguH6J5If2Tsg+x60WvPqFNfGtrgNb+MoI5Trax6xkVjcZpuYqnADI5jt/dWfZEl4V+qWX+v9aC3YqZG8bO7xb/8p2ndtQNPC49fVRW2hHJi8LFOf7O2clbXV5OqFVtdLAk35anlcUXKOWeOmJh1+/uy1fJuNjjK6wLwPhv4kDeQktlYpIHxCwHpMOjxiFVYktIy6xqTzJynsGYnhekYbUyfw5z6o2yN7ruN04NZGGts8gFwAAsbncNMlAYKPo4Mx62SRpSR7ahyz27nXMB3NV/SxudhzdoZkX9VmZ52txS7dMm+FvArcN1cTnwsdzmZAYmY82jJjLfey5vOqg6rTg3F0332xSphXDEWkIjOvsHWX3RCVvKolbKY4HuGtsus5DxIS2C7gsw9GsBlxk07CxjjUd2eZjI/mDnHnVNysfzFLDSA6W/8R7kpnDBtl836iT42HgAtMrAK5UJvdIBCgPOVD/l3m/4dWWFtvMT/AEnx+H1Q1u1IxvFw81lyyAoI5VEsY4AmzL2lH4r4aqeYNbQsIdtxnZd4HrGh8+la6uwyCqzcLO4j14ryPBSLrhpHdR7AA6RR3wG6uO+LX6q1Z02MyRfDIdnp1YfbqNusrCYnyb2CTIwOH6h9+a7w+2n9pVcDQlDY3HEZW0v94VoIsWNvjF+kffqsrNgDdYndh9wnkW14jxbIexwV+J6p8jVhHXQP0dbryVRNhVVFq246M0/U31Go7RUoEHRQC0jIorqSihCKF1FC4i9CEXoQihdVm3A9TE//ANH/AAob145y4t/E8v0j1XomAf8AYs7fMq01jldKE30S+CmP0Akn4HR/9NXHJ+Tm8ShP9Q8clFrW7VO9vQfJZnjdkPjAvydRJJB0mHlizKrBVlkMTgOQChViL34i3bbeR18eF1U0dTkx7tpptccD5KsdC6pgjfGcwB5BS8eFmYRpIAuOjjCGEul8RCpORkbNbpl1BBIv7rRMMxeLD5nvju6neb3sfgPVwK5iOGmriAdYPGh3FSuy8ZkVkeLEq2b1fk2IJ4AcVQjkOdaKXGaB83OtlbYtG8bid2u9U1NhlUyPYc3Pa9FztZQyfPQxxxkjr4yQKD2FIlJdmvyOQ1Wz8oqR3wQNMp6Bl2kqzp8OnY4OLtnq1UFinVUKYcNYRuzTNH0YEQKdMuHhGsIKsxMjdchTx0IrI5n1VRGaq2xtABgPwi983HfpoMvJWctO6GFzmX2iDYnMkpyFFsumW1rcrcPdavTLC1l5pd21c6q9einGZoHjLFmURsb/AGegb3vBIfEmsnK3ZdZegwSc4wO+8xf1Ud6VcdmZIBwy2Oml5M2Y37oY5l/2y1FbF+Iq4YdwO27qbp3k+C5WTcxTPkGtrDrKaeiqH+yPNznnkfyByW94b31ieVlQZa+36QPH4vVTsPi5uAN+8slc6zKnKrb/ADfNxjs6Zv8AdPH+cgq6wUfmOP8AaP8AyB9FIom7VXEOlZxWvW2RQhLSYpXPzy524dJcpLbl84PXA7HDCm2MfFnC7Z6NW927ssqerwamnNx8Luj2XPyO/wCjkVvqS2jf8X6Jz5p4VLbiDm5TM7W5ju+YeKz1TgVTDm0bQ6PZNJ8N0J66PATz6yAnudTlfyJqfTVrH/yX9xz7te8Kinpmu+GVneEvHjJhwkzD66qfitj8asmYjO3ffrVbJg9I/Rtuo+6cJteQcY0Pg5HwIP51JZix+pvioMnJ9v0P7wlV20Occg8Mh/JqfbikR1BCiPwGoHykHvHolBtmLnnHjHJ/QU6MRpzv8CmHYNVj6fEe66G14fpH8En/AE0v8dT/AKvNNnCqv9B8PdeNtiEe0bfYk/6aPx0H6vNdGE1Z+jxHupZNllsIjphMV8pJQmVplVCxYEoInmHVKnKOpzB41SCskEu3tG19Ohac4dCYOb2QDbXfe3HrU/6OmzYVpRoJZnYA2uAAsettLnJfzrzflbUifEXOaNw8la4VTup6ZsbtQrTWZVioveqPNgsUP7iX+BqmYc/Yq4ncHN8wm5BdhCyRYAzsSNRI9jzFzm0I1517vzEcoLZGg5nULAfiJIg0scR8I9lL7H2ZEwVSi9fC4aRuqNZLyqzE82uvHjXmtXNI177HSR4HQMrDqXouHNbKzPeApf8A9Oe1hiMRl7PlE/8A11C51l77Db/2t9lN/BR/ZPuvcPseJGzZbueLHVj4sbsfM0PqHuGzfLhu7tE6ynYzQJbGwHKGjA6SM5478MwBBU6eqylkPcxrkUlnfFocj79mo6QuVEPORkDXcq+QEbKl+iZVkhve/RPeyn6yMGjI49UX416bgtaainAf8zcj2LyzGaPmZ9toyd57/dW/0UvaV1+msp/BMW/OY++otaPj7T9+KucMdeIdTfK3oqzvzjs+JxDg+qsxGul85w354b4ntqPhY/OqJTuDWju2vVJxUkmGPcXXPZZXbcjD5MBhVta8KMfFxnPxNeV4xJzlbK7+o+GS0kIswKbqtTqhN7NnGaIFRdkJOW4GdWUq6gngbEEHhmVb6XqywypEMtnZA2z4EG4PoeglKje6ORsjNWm/Wsuniyka3U3ytYi9jYgg6qwIIZTqCCK2jH7Y+/sg6g7wtpS1TKmPbZ2jgeCTpakLxlvxoXCAdUnYjhqO+lJuzm6JfC7QePRHZL8QCbHxXgfMU1JCx/zC/wB8dUiRkUotI0HrC76ZG9aGE9pUNEx8TCyj3g0BsjPke4dtx3Ov5qulwOjkzAI6j7oyQnlOn2ZI3H78d/3qdFRVN+pp62keR9FBk5NN+iTvCDBFyllHjBGfiJh+VKFbUjVrT2u/9So55Ny7njx9l4II+c0nlh1/riK6a2o3Mb/yP/quDk3N+sePsveih+liG8OhQfwufjSTVVR/SOwn1CdZyaP1Sdw/wgvGL5YVuQReR3kOotwYhAfu00eef/MkPZZo8M/FTo+T9M3Ulx7lb929hDE4aKRnxsuYDNfEdGudeqwAjVTYMpF78uJq8vcXWLe0scWnUKR9GS2wIFioE2IADesAJX0PeOB76845R/8Afu6h5KbB8gVrqjTyY7dF8NP/AIMv8DU/Sm07P7h5pL9Fk2BW7P8AbHxSM/1r6Ch1d1+gXmtQbNb/AG+pU1sZrGIdgxMR+7Is0Y/BM3urzbGoearJ2/1NcP8AcLHxC9C5PT7cDDxb5KdqkWlRQuLl2sL10C6CbKA2tBlR/wC5lWQafqsScki+U6q/dnNajk/V7FQ0H6hY9bbehA7FkeUNJtRu6Mx6+qsXosw5MySH9jiT92WeIofNYgav6s3IPEnzVbh7dkEcA0eGaqHpDg6KbEgcWLi3e2JeY/DEj31Fw19pKlnEsPeAPRdr2Xkhdw2vK/otW2cgWKMDgI0A8lFeQzuLpHE8T5rRt0TimkpFCFUd6t3M2aWNSc2skYtdiBYOl9BKBYa6OBlPBSt9h2Ilto3m1tDw6D/SfA5jeC/T1MlPJzkfaOI91QJosttbg6qwvZhe3PUEG4KnUEEHWtQx4eOneOH3uOhGYWvpqmOojEjD+y4pakIoQk2Xz7jXUgtO5c6dhFCTl1LseNCUOte2riUvbULqUMLWvY2pO229rpO029rrg0pKJtmtG3f3vwmCwWFilkIkEEbsipIxBdQ+uRTbjfWre4aLFeac1LO9zmNJuToE83dx8by4gRX6N26dQVKlS5ZZlKnUESIzH/ErEcp4G84yoZmHC3d+3knICRdp3KerLKSmO3mthcQeyGU/uNT9ILzsH9Q80l+iyzZ6ev8Ab/JEH9K+hIB83X6BeY1Tvl/t9Sn+HbK57Flgk/zBJhn+JhPlWK5Uw2qmuH1scO1pDvda7krP+Xs8HeYVirHLeriSQLxNq6ASuEgJCJy7X9leHjSyNkW3pAO0ehNtsQFhKB7eCxi/eCpIh8mX41LoZNh7T/W3xDgq7E2AtF+lXb0e4NQkkyiyNkhi/wAKEEA/jaQd4VTW0ncC+w0GSzdIwtju7Um5VT9MWyirCcLcNZj3soXpBftKpA32YXNQ2v5mpbJucNk9YN2+Nx2hOTxc5Hs7xn4WPgVMbjbWE+FRb3eIKjdpFvm38GWx8cw5V5/ygw51HWOA+V2beo+yn0c/PRAnUZHoI1VhqjUtFCEEUA2QqhvRu3mzSRLe5u8YIGY8MyE6LKALXOjjqt7LLfYfiWzZkh6jw6Dxb4jUbwX6eokp5Ocj13jcf3VDngK96m4DWI1HEFTqrjmp1HuNaeOQP6/vvB3HRa6lq46lm2ztG8JKnFJRQheEUIXUcd64SkmwSow/fSNtJ205giA8e2m3OJTT3ErvEyWU9+lcYLuSWNu4KNtfTjfS3bUnTNSza2aeQbEedkXomMgVEltOFRciKgZ/mmKsVC/Ng5u4DWlT4pSsbtvB6Onq49enSsEDUUznRQSXbfUe9vJaBuxsd4nZ3YHqkADOdWYM7M7m7E5UA0AAB7dMni2Jx1MTIombLWlNNhLSXONyVZKoE4one57YHFEceglHvUip+Fs262JvFzfMJqZ2ywnoWc7PIyv/AIsvwcr/AEFe+wfKes+a8xqr7TR/S3yulcQ9s7f/AK0584zHMv8ALNZ3lTGHMgd/WB/yBHqr3kzJsyvb0A9xVmZQf/D/AErzsZL1BN2gvyCjt5n/AJUrask7N04RQBYcKSTdKAsmc0ZklMY5wPGbcQ+JdII/h0rfdNTqKMuewcXjuaCT6KrxJ4yatZw2HWNFRFCoihVUcAoFgB3WrXKkSO1dnJiI2jkF1PZxBGoYHkQaS5oeC12hQCskn3Rxmy5GmhKyYdLkMt7qhN2SWIa9FzzKTkNzoLikz0kFbT/hqg/2u3tPT0KLJzkMnPwi/wCpvHpHSPHrVs2DvHFiRYdSUC5iYi9vpIRpIn1h52OlecYrgtThz9mUfDucNCrWlrIqlu1Gesbx1jcpmqhSkUIRQDZCre8W7Ylu8dg5tmBvkcDgHtqCPZkHWXvF1NvQYiYiGP03cR1dHEHI9BzTkUr43h8Zs7wPWs+xuAZCwswy+srWzqORNtGQ8pF6p4HKdBqoahsgGeuhGh9j0HPrGa1FFiUdR8Lvhfw49SaVIVkgUIKWSkFIKU6QDjSbEpGySvPlXJRcnh/2A40c3vKOb3lLRbPkdrHMX/ZqM0g5i63Cx37ZGXzpp9THG2404nId+p/2gqvnxaCH4Y/iPRp3q1bH3UPF+oPooxzH7c9gQOHVjC9hLCqOqxYaNz6Tp2N9XE9QVHU1k1R/MNh+kadvFW3BYBIlCoqqq6BQAFHgBVFLO+Rxc43JUS+4J1TK4ihCgt95LYOQfTMcf45EU/C9XnJuEy4nC3pv3ZqFiD9imkd/SfJZtgJboCPaLN+Niw/OvbYD8APG57yVgKpv5hHCw7gAneLFw69kDp96crAn8Uh+4az/ACnmAEMW/a2uxgurjk1CXSPk3ZDvKtYrztenIoQm+Lxixi5uSTYKOLNyUDmfy1JsBenGRl5sO3oSJJWxtu5Tm4GxXY/KZRxJdeNmcrkDLfjGiEop9otI9rMprS0FHzZ5xw3WaN4GpJ6XHuFgs3UTGRxKvtWijooQihCpG8vo+jlJkwxET3LZNRGWPtKU60L/AFk7SbE60+2b4DHIA5p3FRJqRr3c4w7L+I9RoVXDtnG4JsmKQut7AyEKT9jEKOjk5WVgrdpqgreSdHVfFRv2HfpOnYfvqQ3EainFqlm0P1Nz7xuU5gN7cNJYM5hc26kwya9ga+Rj9ljWQruT2IUZ/MjJHEZhWlPX09QPy3g+fcp0HnyqlII1Uu6K4uqN2rseOYC4sym6sDZlParDUdhHAjQgipdNWPhOWh1G49Y+7bkZHX9wqPtbdh0Pqlh9ONRfn68A8tYr3v6grSU2KMeMzboJ8nejv+St6bFpogBINscfq/fzUAcKb5Q0ZI4jpUVh4pIVdfMCrUTttcgjsJ8RcHsKtmYtRvHz26CCCvYsKWuA8dxxCyCRvwQ52+FcdO1uoPdYd7rBJfi9G3R1+oEqVwm7cjew54avaJf3g0h8DGvjUGXE427x2fEfCzf/ACPUoMuNvOUUfafYKybN3Tt6zafRjBjBF7jM+Yyt3jOFP0ap58WJ+UdpzPdk0d1+lVU9RLN/OeT0aDuVjwWzI4lCoqqo4KoCqPIVVS1L5HbTjc8SmL2FhkngqOuIoQihCKAELMvSDvGsrLFG4yKzAPfRpbFWKngVjUvrwLMByr0nkngz6dv4qUWc4WYOjeVn8Uqg88y3MDN3ZoOsnwUBgpCzqkK9I4tZE1sBwueCr3kgVtKrEaajj2pHAAaLPxUE9U42GupUrh01HWVgrZ3kUnK8tiihCeMUallB9pmdrDSsFX1j6qV00gsXZAfpb09LtTwAAW6wqgZTRhrdBv4neU7k3hjDZekQt9Besx+6t2qEyikf8rSrZ1UxurgnUGHx2JP9nwjgH9biLwxj7rfON5LVhBg7v9Q28SocuJN+gXVs3e9H4RhLjJPlEv0QtolHYF9oeOh0uCQDVrFSRR/KPvj1/YsquWd8hu4q7ipSaRQhFCEUIRQhcSxhgVYAqdCCAQR3g0IVX2luBhZL9GGgJ5RkZPDomBQDwAqRHVSx5NOXDUKJPQU8xu5ufEZHwVafcDF4c3wsq210jd4f90c0THvNqanioar/ALiAE8RkUyKeqh/kTG3B2fimzbR2nh7CWN2HPpMPmPnLhSUXzWqebkphc2cUjmHpzH32p0V9fF/MiDulp9Dmu8Lv9fR4AzDiIZ0Y/hkyEHuqrl5DznOCVrh3e6cGOwtNpWOZ1j2UiN8cMR84syfagka3nGGA99VkvJPFos+bv1EKXFjFG/5ZB5ea9fbmAb1sTCO6Rgv8y1QnYbiUXzQuHYfRTWVcT9HA9oT/AA2JwzDqTxMPqyJb4GoMjJx8zSOsFPc7wT+JU9mx7wb1Hdt71wuulaRZcuvCe2u7JRdN5towp60sa+Mij8zTjYJXZNaT2Fc2go6TezBC9sTG9uUZ6Q+6MGp0WC18vyQu7iPNMyVUMfzuA7QmGJ32jA+bhmf6zARKPHpCGH4TV3S8isSlzkAYOk+yr5sco48g7aPRn+yiFkxu0zkQDoToRGWWHv6TEEXl+wgF+BXnWpoOT+H4cdt552TwH32qE+rrKzKNvNs4n5uwffWrXgfR3HGtxM/SFQHOSIobXsBG6HIgubAHxudadr4GVxBmvlpYkWU2lYKZmzH23zJ61IYfcyG2WV3lQ8YzkSM+KRKuYdzFhUaDDKaF221tzxJufFSHTPcLEp1FudgF4YPD6cLwobeGYGpwAGibJJ1UrhsHHGLRoiDsVQv5CuriXoQihCKEIoQihCKEIoQihCKEIoQihCbYzZ8UotLFHIOx0Vh7mFCFET7lYFv/AMdU/wANnj/lMtOCaRujj3ph9NC/5mA9gTGb0f4Y6LJiE8JA381Wp4V1QPq8lGdhdIf9MeI9Uxl9GMJ/XyH7ccDflGKX/EJd9j2BI/hFP9Nx1OKYYj0SxnhJB9/Bo35OtH41x1Y3uXf4Y0aSPH+79kmPRP8A32G/9kf/AJ6T+Kbvib3Lv8OP/wAz/wDl+y9T0SLe5kw3lgRf3mY0oVpGjGjs/dc/ht9ZX/8AL9k/i9F8Q/XEfYhhX8wa7/EJdwA7En+EQn5nOPW4p/B6PsOPXlxEnjIq/wApEpDq6oP1eSW3C6Rv0d5J9VK4PdHBRkFcOhYcGkvIw8GkLH41HdI5/wAxJU2OGOP5GgdQAU0BakJxe0IRQhFCEUIRQhFCEUIRQ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6" name="AutoShape 20" descr="data:image/jpeg;base64,/9j/4AAQSkZJRgABAQAAAQABAAD/2wCEAAkGBxQTEhUUExQVFhQWFxcYGRYYFRYcGhsYHBwXGRgcHBcYHCggGxsnHx0WITEhJykrLi4uHB8zODMsNygtLisBCgoKDg0OGxAQGzQkICQsLDQsLzQsLC8sLDQtLCwsLTQ0LC4sLCwsLCw0LSwsLy8sLCwsLCwsLCwsLCwsLCwsLP/AABEIAPUAzgMBEQACEQEDEQH/xAAcAAABBQEBAQAAAAAAAAAAAAAAAwQFBgcCAQj/xABMEAACAQIDBAYFCAcFBwQDAAABAgMAEQQSIQUGMUETIlFhcYEHMkKRoRQjUmJygpKxM0NTorKzwSRjc5PCg6PD0dLh8BWU0/FEZHT/xAAcAQABBQEBAQAAAAAAAAAAAAAAAgMEBQYBBwj/xABBEQABAwIDAwoEBAUDBAMBAAABAAIDBBEFITESQVEGE2FxgZGhscHRIjJC8BQjUuEVM2Jy8UOCkiQ0otJTc8IH/9oADAMBAAIRAxEAPwDcaEIoQihCKEIoQihCKEKjb8bfmWb5NCxjAjWR5FtnOcuFVSfVHUa546ixGpqLUzmPIaqJVVBiADdSqVs3aM5Lf2jEkCSSw+UTaWYrxz3PDmT21FfUSACx3dCivq5G2sdwUoNsYgcMRN+O/wDEDSPxM36vAeySK6ToXY2/i+WKlH3cOf4oTXRVyjh3fulivfvATiPenFj9dm+1HF/pVaV+Mk6O4+66MQP6fFKrvhjB7cJ+1Ax/hlWuitk3geKWMQG9vilYt9MUPW6BvCGRf+M1K/HH9Pj+y7+PZwKktj75PJMkckaBZDlDIzXDWJF1I1U2tobi40OtnoavnHbJFk/FUslNgrnUtSEUIRQhFCE22hj4oEMk0iRxiwLuwVRcgC7HQakChCUw+IR1DIyup4MpBB8xpQhK0IRQhFCEUIRQhFCEUIRQhNdqY4QRNIwJy2sq2uzEhVUX0uWIGpA11tQhQTRzzazylAf1MDFQO4zC0jHvUoO7nXbKQ2Ib0k2wMMbFoI3I4M6h2/G92+NCXsN4KR3acr00JJIjcFMzFj0bqGGra2D9Ko7AoHKuKM8WKgdp7LWfHTu5OVFhSw52Uvx7OvWV5Q4g6me1jBmRe/aUkUbJ3bT9BuVFwKgNKBwE04HgJpAPyqY0kxsJ1LW+QVNWACUgaBPKFFRQhFCEUITTH4pkMYRA7u+ULmsbZWYkacbLS2taQS42AT0EQlds3snexzOJYZMsDZGztGJWVwQDZbFOPO+nDgL3pLKqKF9yD3CysYKYRnaurxszfuI2XFocNI3qgkupHO7qtlK6XvYag3I4W0VTHLfZKkh4KltrbzQYd+jcsXsGKojNlB4ZrCwvrYcTY2rstRHFbbNrp9kT3/KLqTweKSVFkjYMjC4I7PPUHuPCnQQRcJvRLV1Cpu8mL6XFpEATHh+s9rEGZxZFOt+qjFrW9tDfSpNMy52ioVZLsgNG9MOjKTdJhiIpD1SQoKyD+8TTNrqDcMO2xIMp1O1zbnJQI6x7H2GY4Kw7M23IJUgxCjPJm6OWNWEb5RmZWUkmNwL8SQQNDfQV72FquI5A8KwUhOIoQihCKEIoQq3vDiGadIM7pH0ZkfIxVnOYKqh16yqOsTlIJuutrguxM2rpieXmwOlJw4p8KcxaSXDe1mZnki+sGN2ePtBJYcRcaAfHbREct8ipja+GGIw0iIwPSRnIwIIuRdGB565SDTSfUbs/FCWKOQaZ0VrdlwDbypSmg3CcULqbYZsmMQ8pomjJ+tGekjH4WnPlXCmJhvUHj45pcXikjORBLGGbv6GHTTXn8ayuNy0sU4fKNp2zkO0qOWTyfBGdlu871SdkLZO3VjfxZj/Wprzex6B5KkqRaQhPqSmEUIRQhFCFHbbw5ZMytkZOsrfRPJr935Xp6BwvskXBXA5zHtkbu3cQnOE3qgliXpfWtZgyZ9RoSMqkWNrjhpyFRH0EjHnZ061oWwVDxdkbiONiknxkUgPQurDW8Wa4IPEWOq8+Fh2inmxub847fvVVlRzjXbMjSOxReE2rLmxBL9N1o0QSesz5EUBiLCyga6XFjrxp2qiEzmF2tsyOF/uy0FFUOjpjI/8AyVcN3t7Z8LEqH5NOgzlgrmNy7MXJVmZla5LaEIOGtPxVbWWZskAWAUAVBkcSRqrhg99opExDiKdRAisc6oM5csERCrG7EqAPtCp8b2yZtN05cWuoHZkborNIQZHJdiBY9I5JbW+oF7DsAUVcxx7LQ3vWfmmL3F/cpDZ8et+zQeP/AJ+ddlO5cgbntJ/uvEZZZcS1iq3ghsSQVBvK9jwJcBD/AIV761Vyuu5XkDNlvWrPTaeRQhFCEUIRQhVTfJcs2Gl7eliPiwEg/lN76k0p+O3FQq8flbQ3FIHbMcSgyvlubKNSzHjZEUFnbuAJp+VobqotO8vyCaYTaGJhLtBhwmHILCOeTIQ/aioG6NG1urEWOthc3jCLaNxkppqBGLHNIbB3ow5R1RmYiVykSKXkyyWlAyLcgKXKEmwBQ60yrFkgDc1MQyYuX1IY4Vt60z5nHjFD1f8AeV2y4ZxuULt/G9DZnx8DTwkypEiRrmcKyhchZ5LEMV0IPWotkm3SOdlZGO250c2JCL1mnzG/AWihW3eerWTxPDfxNYXvNgAB0piWvEA2Gi58AqfsQ3hQ9qqfeAanyCzrKnnN5CekpfFYxY/WvwvoKSGkoigfJ8qYSbwRjhck8ASBfS5tx5a0sRFSW4dJvICTbbEhBKwtYC98rEWHrdbQaGwPYSL0sQHz8Mk+3Dm73JKbGYi5zWQL0lwWS/zSiSX1Lm6qRa+h148nPwx8/D3TzaKEbrpPZeCecdJiGOQcFuSL8RodC3fbT31GqJxEdiPXj9/ZWuw7CYaZokewF50H6R09KkcRhQBoLd1RmSElX7JDeyg8VGDfTUcDY3B7suvuqcxxGiVV08U0REjQesX8s03jwpJu0jEhi2gy6kAX7SbC179tOmS2YCp6fk/TbPNyEkDdmBn4nvU9szDsdRiJkP8AiOR5gsR8DUGeaxzaD2BdlwWhYLNj7ibpZMRNhmCYiQy4RpTM/VUkvYBXY2uyrYG3LKLA2FWWGV0LnBpFrbuCz+JYLIIXOpje2oOo49avCkWUKbjkQb3vrcHmOHwrUg3zWHIt8KT25tFYYsvSLGzlY0YtlszEAvfsW5c9y1FnfstJKnU0e04DcFfNlwRpDGkRBjVFCkG91A0N+d+N+dVyuU6oQihCKEIoQihCqfpIkIw8SpbpWnQRsQSqkBixa1vYEgtzJA7w5DfbFkzUbPNHa0VR2XjxHIy4ZRPiTcSYmXVUtxFxa4B/VplUcyDxkVL44mGWR1gNXHyHE9AVbDKdoRAZnRo16zw6yneK2OsuuJkfEN2MbRjuWIDKPG2b6xrKVXKUNNqZn+53o3Tv7leRYPJKLzO2Rwb6u9k02cjwYh8PAYoklvNcgsVyCKN1CZgLnqsCx062hqywyqmqYy+UG99bWB6sgMuhJnip4SI4XXA3XuR1qzYXYsLsFxDSYhmH65iYz/sVtF+7ViQmA5PcfgUfCvHHCsQYNHlVQtgRa4ygdvlagDcuk71mkG0GmWWZ1yuzyl1vezKSrC/iKpqn+d3Krqs5+5c7GW0MY7EQe5RTMubj1lMSm7z1+qld1d0VxqTSs6qVkaOxiDkMpjkDAubAFDkK2sRVlFENgH71VtREGFptx87eiuMPo/wwBBeUqwdcoZUGVnEgXqKDZSOrr76e2ApV1KR7qYQEkwIxZpGJe73MoAk9cn1gBccK7shcuq56V5VhwIijVU+UTJGcqgdUAu17ciseXwNqTK7ZYSp2GQiaqYw6Xv3ZqmgBQiclUE/aIuazGbiXcVsjdxLuKbY6a+g1PIU7Ewp2JlsyoqPDStIqxKrSA3ySAZSBxzAkafnVpTNu+1rpjFnO/DWjdYnLLfx6lzicHNFIY5URSoAAWxzDWzlgxBY6g27B2V2obs2BFikYS6R22S67b5A3uMvDqClNlvwqrnClzhSUqAoyHgQSO5hr8aitOy4OCitOy4O70luntXoleDK8jxkGJFAvka/FiQqKpDi7EaZQL1r6fEo46cGY6d5WEx3C+arXGLIOF+q66260jSRSyzYeIR5skTSEjOdM+cqt2y3FgCBc1XVOJGrGy1ht97lAjiZG0tBuT0KW3V282G65KHDs3zixvnRQeMyaDKRxdeYuePFumqNh4jde26+oT0cljsnxWqg3q1Uhe0IRQhFCEUIUbvHskYrDSwE5S69VhxVxqjC2twwBroNlwi4ss12Y6xRhcvRCMlGTnnXRl5XIN+4C3brn6ilrcTqzHvHY1jd33qT4TBNQ4RSCW93O/wCTj7KaweKzrcC35+ZqXiGDRYVRulZ8UmXxEaXO4aDz6VT0OKPxOoa2TJhv8I9TqVE7UwixyxYgdULIFkHIpJ80SDysWVj9m9NYXj0tQBT1OZ+l2/qPoewqZNgrKWUz0+TSMxw6QrFgttKbDDxSYi2gZAojH+2kKoe/KWPdV9dNW4qSnbGul2OEw69/STG3iTEAffSNCnMrLL9tdHE+ISOdJg8csrFMtkc5swsrEAG9wCb6NUGqjAe1w3lQKmMbbXDiErghZBVe/VV7/mKuPoqOmNX+/VvxRoP9NWtObxhWeHn8q3AnzV8TgKfU5dUIWc+mlfmcIeXygjzMUhH5GmKj+WrfAnAVjb8Cs9fGkkntt+QFVAiAFltxCALLiPFMrBhxFOtGzoh8TXMLDvSRxLOQ5Jzj2gSDmF7m41Gt/f2U4XuDtoJiGnjMAjcL28wV2uLZG6S5ZuRYlje1hq1+dd23OcC7Nclp2RwObHlfvvu9k4+XEuWNhfsFR5W7WacbDsxht72Ug2IL5Y0t0j6LfgANWdreyo17zYcSKhtjAJc7QfYHWf3VRiFSKSPbOu774KT2Rs1nvBhiVRT89iCAWaTna4s0n7qCwA5CPWVbYBzkmbj8rdwHt4lY9rH1bzJKcvNKb6YSLBYNuhss0zKge95WF7uekJzkhQdb6XHDSomGTS1tVtS5taL2+kcMtNVZwRNL2xtFr69W9Z5sXFfJ5lcaISFkHIodDcc7XzX7j21qHjnGlp7FNxbD43Uxcxti3PLgt/3ExRbCiMm7QM0P3VsY79/RsnneptPJzkYcVmmO2mgqxU8lIoQihCKEIoQs19JGyeimXFL6ktkkHISWsjfeAynvVO2rHDZgx5Yd/mqXGqUyRiUfT5KM2Ji7NY8DU3F6T8VSPjG8Hv3eKoMLqvwtS1+64UntnBmWJkFs11IB9UsjK4DfVJAB7ia8gop/w87XuGhz8ivWZW87GQ3eFU5N9MVMVysMPGSAQgBkAvYgyONPuqPGvTY4Q9gdfUKLT4U1zNt7rrrH7NWRWzhpXsSGldpGuNRYuTbXTTtrrGtBCfhhiY4HZVXLhM9rAPDIv3gCV/Nqj4jFfZdwKi49T35uQDQ2VpTGxKOtLGOPF1H5ms8WknRY0xvJyB7lL7jb0YbDS4xpJLqywMOjVpNFEucnIDYDTU2HCrGF7Y4xtm3qrPD437DhY6+gVzg37wZCZnkjVyFV5YJo0ueALuoA8TpTjKmJ7thrgSp7o3gXIVlRwRcEEdxvT6bVX9JuAM2z5surxZZlAFyejOZgB2lM486S9u00hSKSbmZ2ycD4b1jKNcAjgaqV6W0ggEL2uLq4Ka3Bt26XB8u2lA8U0YztbTDa+u8FeCM3uTe3DSw/+6L8ECMk3eb204eua7JpKdUzsDDuyrkPz2KJWNv2cCnrSW8bt3kxCotXK2IFztGa9LjoPTvXn2Kz/jawsHyt9PcrUNl4COGNIkGVFFhzPeSeZJuSTxJrFmQ1M+1M61zmV22yMlUPSfgcLFHHdT0s0wJcHNLlUOWyl79UEjqDTrWA1rZ4fCQ8RxG+y3Q6bgNLC5465HNRHTvh/MZruWb4vBZTkJDKy5kceq6G4DDsPEEcj3EVYtdvGVtRwK0+G1ra6Ihws7Qha96KMYXVr+3DBIftjpI38+qnup+ky22cHeaxrW7BLDuJC0KpiWihCKEIoQihCZ7X2cmIhkhk9WRSptxHYw7CDYg9oFdBINwuEAix0WLYSQqzoSC8TvGxXhmQlSR3G1/OtPSziaMFYTEKU08pZ3dStS7TjWISSOqgWUkn2uQHaTpoNSa8x5QYTJFXkRNJD8xYb/q8c+1egcn8TZPR2kNizI9W5Z7jMN87IQViieRmjMl85zdYgQjrXuW0OU8K2GHxzQ0jBUWbYZknuTh5RxRAxQNMjrnTRTeH2biZbZYsU4PNsuGT3ErL8TUGoxzCqe+1LtHg0ev7qCZ8WnzAbGO8+qeYfcifj0WCj72zzN72QfnVXLyzom/y4C7rKQcNrJf5tQez/KWxm7s0EUkrYqILGjORHhSNFBNh873U3FyzfLK2OOAC5A14nqXDgTLXdI49v7J7sOAQxgMbytZpX+k9tfIcAOQAqjxGolq6h0juwcAtTS0Ypogxu4Kq7H2fLtHFzT9JGvRrH0ayxl1CSZiuUBhlOVQSdbljVyzE4sGjY0Rbd7g57xa59BwCpq2mfV5bZbocvBTLbp4lDmSLCMe2J2ifyIQfxipcfLHD3/zYS3qVUcIq2D8uc9oXLY/GYcdcY2JR9K2IjtrxY9IQPvLVrT4nhFVlHLsngcvNNObiUPzMDx0ZH0VVgwDZbwtHMmtshCsBfQBWJXTh61+6lz4PI674nBwWjwzlpDC1sFWwtIyukxJqVNww4qwIYfdOtu+qaSJ8Zs8WW5pK+mq2bcLw4L0OKRZSdoLlpLUWQ5wCTe7kIvrOyoO4sQL+V7+VKFm/Ed2fcq7Eavmad7+habuXgwWkmAso+YiHZHH1Wt4uGHeFWsljdQfhh7T1n2HmViaNlo9o6lW+Ow1NVlOGs/Nfu0HFSHXOQWY+kbCO0kJks2JnaVUjUsUjgUAAcB7RV2awNxYcBW5wKoEYdLe7S3PLV27u0A7d5VViDLsG6xB++kqpYuVS6ohzRxKIlY8WbVme/MMQwB59GTzqc6F4j512rjfs3equuTczGzOjd8zh4jMjuIWh+iCTrqv93iR+GeO38ZpVN/Nf1N8lX1jNiqlb/UfFarU1MIoQihCKEIoQo/b+NMOGmkX1lRio7XtZB5sQKS5waCTuQvn44kriJChBUXQ5jYKsdo1dj3kNpxYsLcKeweeSO4tqLknQE55qkxGFkwG1qDlbU33D7yVs2FurLLaWVmiUjRio6dgeSqbjDodNLFiONjrVJi3K5kTiykG279Z0HUPvtU2kwW7fzcm/pH/6OpPhwV22RsKCD9FGFY8XN2kPjI12PvrET1VVXP2p3k/fDRXkcUcLdlgAClMoHGlc3TwC7xc8Eq7jouXkHYKYlqonNs2IDp/xZKDTxTLaOFWWJ42F1dSrC/EEWIuKjQSuikEjdRmEuw3qrSbnSKS8eKmz2taTI6WHC6KFJP1gQfGrpuMtI2Xxi3RcHvN/KycD3A3Dj26KT3T3cGDWS7BnlYFrAhQFFkVQzMQBrz5m1hYVCxLEDVubYWDRlxz1J08kyBmSp8WqvaQDmlLsL2VIFOH/ACFI2raqI2ruth5zmeIB/wBrGckn41sT4G47qsqSqxKhO1A424XuO5MTQwzDZkaCOlU7bW6UyLoPlcQ5WC4hO9bWDHj6uU9xrYUHK+CpHNYgyx/UNPcKmfhEtK/nqF5aeF8lTsRhSoLxsZIwSDcWkQjiHWw4c9ARzHOrapw0bHPU52m9Cv8ACeVZMgpq8bD+O4ptnvVStrtXzTvY5IlzgX6KOSQDte2RB5l/hSZPlsd5A7NT5LPcoZPymRD6j9+a2bYuDEGHjj+gigntIABPiTrXntXKZpnP4lVwFgGjcngbmaZJJXbKr+knZmfC/KFJDxEKxXQmByqyLfsvlbt6p7a1/Jp+1KOdzaXAW3C2h8bdqrcQaeaJbqBcLNsTDwCjkQAPpL10+K5PvmvRq6Hbj8PZZ7BawwVAffQg+/eFe/RCbyi3DLi7ecmGP9azVN/Od/a31WqxKxrJSOI8gtZqeoaKEIoQihCKEKq+kvGiLBZjc3lhFhxYh1YL5lQKbmjdIwsZqcu9JeQGklUr0ebsjIuImGa5zRg8z+2I79cg5LY8W0ynKPGLf9FTn4R8xH1Hh1BLoqW55+QfEdB+ke/HuV9ArGgq0ShbSpLpm7Gy3VJtmuKipSZbX2gII8xUuzMqIg4s7GwFzwHEk8gCeVTsOoZK2oEMep38E1NK2Jhe7QKKh3hB9fDyj60TJKvlkbP+5WgqOR+IRfJZ3gfH3UGLGaZ4yclV2/hjxaZftQTr+cdVr8BxFhsYT4HyKlithOjguhvBg+eIUfaLL+YFMuwjEB/ou7kv8VGfqHeE/wBnbQgmBMMkcgU2JRw1jxsbHQ1BqKaeAgStLb8RZLa8PzBunytSIpC0rpCXSSriGpFrkpotXkpUjXj286VUTUsjDci9suKGhwKrO8G7STnpYyIsQBYSAaMBwWRR6y9/EcjyJgvKCow2T4Tdm9u7s4KPW0EVWzZeOo7wsq2vgDEzkp0ZQ/OxfQJ4SIecbcbjTwswHoUggroPxlKcvqHBGBYtNQzCgrDdp+R3on26WHzy2+nNh0/AWnb4KKoK9+xA53Brj3/CPNWeMv261jOA91sMiE2A4VgAQE2DZcSBUBd2sqgksxsABxJJ4Cut2nkNaMyuF2SgNr7UkxUEsMEQEUqMnSSkqzhha6RgXA10LlTpwtrXoeFYHLBE10nw5g8SN+Y9rqlqsQjBLW/EeH78VnOJLRkh1s8dpBxs2QhtL68RYjl7q3EhLmEHW1xwPSCsxAGtla9p+G9jfIi+RBCuXoqj6Ocx8klxcQ7x806fupesqPhrXNG9vkf3Wr2y8knXLyt6LW6mrqKEIoQihCKEKhek89M+DwQ4Tyln+wg6w7uqzkHtUVHrKn8LTSTjVoy6zkE25nOObHuJz6hn52U2qgAACwGgHYOQryZziTcq4XtcXUUIRQhVfe+T52Ffox4iQfa+biB8bSv763nISEOqZH8AB3m/oqLH5C2msN6rFesLz5KLiGHBmHmaTst4JQkcN67GNk/aP+Nv+dc5tnBK56T9R71J7AxB+UwsSSXEsLfWAUSpc88uWS32jWE5c0rfwjZANCPHI+i1nJudztprirrXlK1yKEIoQihCrm++zFkgaYWEkCM1zwaMC8kbfVYDTsNj2g6Hk5i0lDVtAza82I61AxCjZVQlp13HgVTG2bJgUwksQcMSxl6YxMiTGPowyBOuQvWWxNj1deN91NhsVYeadkCc7cL7VlGqKp8TDO74nAD0CIce0xzNiZZSONpmC+GSIqo91W9NydwtrNlkYPTqe/NZeoxevDrk7PRb3zKnMNs2CdOsr6EZl6aa1xqptn7rjsI7qS3DoIZdksFxm11gCR2bxobdB32UiPEppWbQcekfe4+6UhxrIXTDwmRYSM5MmtzcnV7lra3JP/OoVbjUFHKIXDX9vcK5osElqYhO54btX2QRrbq04BQ2/civHBiF9p1XhYkMNbj7N/wirFs7W2AOR2S3qOTh4g9qqDA8yPDhY2cHdbcwevK10ruPismIDE6hsHKf9pEMI58mzMfCqCq/KrIzxu318wr2F20LjePvzW11NTiKEIoQihCr2+m3XwsSiFOkxErZI10sLC7u1yBlUa6kC5AuL03LNFC3blNm/eg3lBDj8uqzbdrGNPtZWeQSMsDHMJjKM1yDrYKp6x6qAKLaVRY/MH4aS0OAL2/MADvOg3daKZkjZvzCL2Omm5aTXnytUUIRQhFCFnnpGx0qYmLI0SjonUdJpmzMhcBiyqpGWK1yL5jrpatxyUqfwrHyNBJJF8r2FssteOmllXYhRipZsO06FALjcQou+FkI+lGGZfeoK/vVuYuUdM7JxF+u3gbLMy8nHaxu7x7eyTXeGK9mDqewgE+5STVkzFIHi+fn5KA/Aqpulj2+9k4XbEJ9ojxSQfmtOiugP1eaYdhNW36PEKa3ZxkcuJw6o4LLJJIVHEL0MiXsdbXcDxrJ8s6mN2HkNN8x5q/5P0ssMjjI232FoleRrXIoQihCKEKP3iy/JMRnJCdDLmI4gZGvbvqVRbX4hmzrtDzSXaFVreXdaJMNhpHhw4tPhenyQqpyswVhmvfLnZQb8RevUK1z208hj12TZVrAC4Aqo4R5Wy9IS84DMBa7MFLJiIgBxykLIq8bCQAcqj0FVHQVDZG5ROsHcBfNrvQnquoNZAa2KSL62nL2U/sDHx5iQ6ZSp1zC1xrr2cCK2FY5jmslab2Pg7L2PYstRxyRyujcCLjhwzSM21Xi6Y4eRHikN2NwY0PtkyvaLUaEFr91YrGaGjlqBI5/xcBcu7hn09e9b3C60sgbHJFfZvsm9tc7HfYHPJRGMlLCJTcx3CZwGCAjrZVzAM7OV1kIAsAqizEmdh87amrYx/wtYPhbvNt7rZdQG/M6KuxGGWGlkmAuXn4j162SWyZAuJRXJCSxywNbleWcqfHrWHiK5jkRsS35gbjrBujDxtUvOj6dm/URb0W7bv48zQI7Wzi6SAcpFOV7d1wSO0EHnS4ZWyxiRuhF1LIspGnVxFCEUIWZ+ktTK8iFiqlYYiQtysZ6SWWwuL58kaWvrYVRYjOWVUYtfZaXAbibho7te9SIW3aVUNx2ybQgHWAeJ1XMEB1EknskinOUNLUMw0iUDItIsScsxv61HhxCOsqS9nSDlbPJa1XmytUUIRQhFCFlm/eIz4zLyjiHvdmLfBUra4LHs0u1xPkB7lXuDR3e93AAep9FWlw4VrqMpPNCVPvW1WxdtCzs+vPzVpJQwPN3MB8D4J4MdPa3TykdjlZR7pg1Mfh4Cb7A7MvKyivwWmdpcdvvdcCZuceFbvbCxj+XlpXNgaPeOp59bqK7k9Fud3gfsprcjGk4+ONkgRcrsoiiCXco4BJuSbKHtrbrHSoOLU9qB0oc5x2mg7RvYf5VHW034SqbDe4Lb6W32Wq1h1xFCEUIRQhR28UDvhpVjGZiui6daxBKi5AuRca9tTsNlZFVxvkNgCLpuQEtICy3ba41EYYlsRlkWQHNI5V+qf1ZbKliVfThl0vXqNNXUtZ8EFiRmTc6dqpntkgO3I/I6Cw13ZrrIelj6QoD0qgzhGEyliF6QHP0Ye5BL5LnUnWk4lggpqeSSJxIaPkNtm3DS9ui6hYfjAnlax7QC7eplMLO5cSyp0scjRtJ8nw/SEqdDmMZtmXK33qyG1A0BzG/C4AgbTrd19xuFrqelbK3aJ8k6j2UmYO5aVxwaRixH2cx6o7hYUkzutstyHQLf57VPjpY2aBd7TwfSwvHwJHVPYw1Q+TAGu007oJmyN3FdqYGzROjdoQqJMS+VtVuXI7VYrh3XzDZz5VuMTcHbMg0PqAqDkpC1/O0km9pB/2uI9VpW4e8guGbRZCscy6dSYWVH+ywyIT2dEeAY1SUj/w8pgPyuzb6jt167piSJ8L3QyfM3xC02rhIRQhFCFSvSHsvqDEKwHXwyyKRfMqzKylTfRgGcHQ3B7hVZiVMx7OeOrQ7tuLW79E7E8g7I3rJ8JiehbCTn9U8YbuQquY+4MPOtDjVKaigczfs28LjxCzOFzBlW4bib+JHrdbZXh5C2qKF1FCEUBCyXe5SMbLfmsTDwy5fzVq3OFEGkbbifO/qtFgjhsyN6QfD9lFKt6nk2V2SuxCe6uF4XNsBPcNEF8e2mHuJUd7iUxlxPyfFRTjTI4J+yOs37vSD71TIovxNNLTn6mm3WMws5yjjsyGp3tdsnqdkttrzNVyKEIoQihCKEKl+lH9BF9qX3dBL/wBq2HI0n8VJ/wDWfMKrxUflN/uCq+PhziRfpIR4HX/nXrkrA8OadCFgIJDGWvG4qwwYjPL0gGk+Hw05+2ysjfBErxvYLI+bP0Pe3uNx5leuYe++0Oop3SFYoFC6s9mXmOHSXH2S2IT+sXwrfVDCaKM/0t9ll8AnDcXe0b3PHeAfQqT3YscRIp/RGBxN2BeRPflMvlfsrO1txT3GoI2ev/Nld8o+a5+It+fO/V0rdNjO5w8Jl0kMUZf7eUZvjetCVnE8oQihConpXxhECQqTeQsdO8CIe5pVf7hpiZnOvjg/U4dw+I+Vu1JklEMbpT9IKzbacBcx4dFBeZwoHKwKm/gDbyzdlaPFaqOlp3PfoM+797BZLCIXTTXv9m/pc9y0Xc/aJeJoJD/aMK3QyjmcuiSW+i62b39leK4pThkglYPgk+JvbqOw5LfxuysdQp6qtOooQihCr+9O60eMs2Zo5FBAdew8QQeI58iORGt7TD8UfSXFrtO4pyKZ8Ruw2ysqBtPdzFYU2KNNGOEka3a31oxdr94uPCtRT4lTVI12TwOnYfeyuaPFrNDJ931D1HFRX/q0amxYA9hNj7jrU7mHHMKw/H0h/wBQd6cYXaqsLggjtBt+dNvpyDYp2N8UzdqN1wmW0sSrEFjoc38twB3kmw86scLAZMC7QA+SoeVV/wCH7DMztN81ueDUiNAeIVQfGwvXlctts24lVQ0S1IXUUIRQhFCFQPSJiS80UI4Kqk95le3wSOX8QFeh8iaS4kn4kN9SqDG5tlobwDndwsPEqMtrfvP5V6fZYO+5O9iNdcOPo4Zl8hPIqfBWryGvZs1E/wD9h8s163gxJjB/pCl6gK6TDbm0OghZxq9jkHaQCSbD2VALE8gDUmkg56UMOQuLn78FHqpxDEX79yrGPwiqiLqVCFeNicmWbjfQnoiL3516diMAEAa3cLDuuPJeY4RVvNS597OJvftt6rTd3dx8gHSrHHEDm6GMls54jpJCBcaAlRe9tWIupy8dF8YklO0RpwH3u4LStBuXONyd6vVTkpFCEUIVO9I+wpJ40kiBLxXuoFzbMjhgvFrFACo1Ks9rsAC0/bY9k0ebmG9uOViL7vdJkjbLG6N+jhZZvsXE22phRIoVhnW2ZTZijAaXzLqyjrKp1GlMco60VuHyGNpaQBcEW+od/YoOFUDqOSziCCciOrfwWhT7BQ4oYpGaOawRitssiA+q6nibaA8Rp2V5wyveKc07xduo4g9B9FoSzO4UtUBOIoQihCKEKN3i2umFgaZ1LAFQFFrkswUcdBx41Nw+ifWVDYWGxO89AujMmwVD2c8pBkikkh6VjII1KlFVjmVQjhlGhFyoFzc1sZKWHZDJBtbItfME9oIPfeyzj8RmbKeb04KU3Y2Zh8YZZJlw0xR2jsIIg/VygsxGvrB7ciLGqjEp5aMtjhLm3AN9o26h2W7VdU7nPaHOtfqVmwe7mEiYNHhoFYcGESZh2a2vVJJiNVILPkcR1lP7I1UpUNKRQhFCEUIRQhUb0mQACOQevkmXxyASofuuot9o9tbjkZO5r5mfTs7XaCqfFow5rOO1bscCCqpit4YEViXAcfq2BV79hVrEedenfxCndHttdfqWNbhFVzmw5tund3p3sLacSqLyoWyRxqoYFiqZiWyC7DM7yNa17Fb2OleZ1kMr3ucWnNxceFzuv0AAL06hMcEeZGg7hp6qfwwxE36GB7H9ZMDEg8mHSN5LY9o41WyPp4f5jx1N+I+GQ7T2KQ+tH0C/gFO4HddQknSnpZZY2jaTLYKjDVY01yLzOpJsLk2Fq6SullIMTSGNINtcxvJ3nwG5QZHF5u85rPZGPQBn9aMjpB3xtlmHuEg869s51tTRtlboQCvOY4zTV5jPEjv09FtO6mO6bCxNmDOqhHsR+kTqvfzBPmKz7hYkLYtdtAFS9cSkUIRQhFCFUvShg432fK76NDaSNgbFZAQFsRwve3nyIBCmgOOydDke1Ny/ITwz7klu60xw0RnKtKUBLL7V9VJFhZiLXA0ve1eTVwiE7uZFm3yHD9uHQrZl9nNSNREtFCEUIRQhQG/OzXxGDeOMZnujhdLnKwYgX0uQCBVtgdWylrWSyZNzv2iyAbEFZvhsVFh1VJ4cXhpFCqXVyVYgWv0WIAUX7EvxNjWxMM8zi6nlZI3PI5HvGeXSob6GF4zHaDY+NlK+jtYhtGTomdkMMhVnXKTdoC3VsLAEtYcKh8oBP/DY+ebY7fXbI2zUkRljGtzsL2v2LUqwiWihCKEIoQihCSxWISNGeRlRFFyzEAAd5NLiifK4MYLkrhNlnOO2wMbjIyyumHV1jQsLF1MoErZTwu6wxkGxAYk63A3mH0hosMqHRkOlLRe24EfZVVUu26mIO+XMjrGnqtLlwwIDEA+IB/Osc6nkZA2VpyOvRwVlcXsuY4wvqgDwAH5VDc5ztSl2C6rgFzZCeR6CtNTFsEFjwzTDsysi3v2W6Y2UJ6kyiUDpXUXPUlAAuvEBjp+srU8lZp6yj5qOTZLMrdB09uxUGNczA9sj23vvsNytnoekATER2CtnDZQSdBePVm1d7pmLHk6dlWjoHwnZebnPNS6eZsrA5q0akp9FCEUIRQhUr0ty/wBh6EHrYiaKEeJbN/p+IrjpOba6Q/SCe4JD8wG8SPNSarYADgBYeArx9zto3VuF7XF1FCEUIXhoCFwXHbbxFLseC7a65kswschHYbV1t2m4RZMsHsrDwuZIoYUdhYuqqCQbEi48B7hUmSrqJWCN7yWjcTkubAT0T1F2ErZSik0kgBcyXVcXEUIRQhR+2tlLiFVWYrlcMGAUsNCDlLA5GINsw1AJsQdalUlUadxIF7i3R2216tOKS5t1XN8tiKmHjZBlSE5DbisUlkYg9xKPf6l60fJrEL1xjl0lBB693soWJNJg2mjNhuOzXwurZu/tDpsNHIbZitnHY6nLIPJgwqNMw0pfA76SR2ahPMcHgPG8JwTWec4OdfRSAvQwFPxPYzO2a4QSuWmLaDh20qapfILaBdDQM1XvSFggIYZhxikVWPakvzZ8sxjP3a3HJgtpKpgH1Cx6TqPZUmMxGalf0Zjs/a6ru6WO+T49CTZJeqePtZI2/eGGPgHraYnFZ21x/wAH0VNgk92bB3euY9e9bJVStAihCKEIoQqDvjJ021MFhxqIVfEuP3Y/MMB+Lvqqx2fmcPkO91mjtzPgF2MbUzRwufQeana8yVoihCKEIoQihCKELkxjsHuru0UXK86Jewe6u7RRcroCk3QvaEIoQihCKEIoQkMfhFmieJvVkRkPgwIP507BK6KRsjdQQR2JLhcWKrHo8xjZJYX9dSHI7GOaKUf5kbt9+tZyqH5kdUzSVoPb9lV2G/CwxH6CR2bvBWt0vwJFZAOsrQFJiA8yD5UrbC7tJZEoaNt1gkEqH372jCuDnieaJJGhfIrOoYsBdbKTc6gVqaHnOcjdG0kNc3QbgRfwUWUNc0tO8FZ7jiGjEg1C9fqnipBDgEcyhYDvtXrlUwSxXGds/fwXnlBI6CoAOV8j6eK2fdfaXyjDRyEgvbK9uGdeqxHcSLjuIrMuFjZbdrtoAqVriUihCo23/SAiSvBh+u0ZyyyhGkVG5qFS2ZhzJKgd+opD3NaM3taTptOt7lMyylmjC7qChNw5WxM2KxrsXzsIo2YKOoovcBRaxBj4cwe8nH8qahw5qncRcC7raXOW/PQeKmUY2ryWtf0/e6uTMACSbAaknsrIgEmwU5ROE3owkjBVnS54Zrpm+wXADjvW9WM+D10DA+SJwHUmWVMTyWtcCR0qXqtIsnkULqKEIoQihCKEIoQihCKEIoQihCKEIoQqVhvmNqsvsykkDumTPf8AzIH/AB1sZf8Aq+T7Xb4nW7D/AJ8FVt/LrnDc9t+0ZeSntqbyQQN0ZJeXnHGMzDszHRU+8RVLh+B1tfnCzLjoP37FKqK2CnF5XAJtHvFI4umGJHfPECPEIWtVtHyRqS7Ye8NdwIIv1XAv2XUQ4vBa7cxxH3km20ttYplCxwNHc2Z1liZgtvYzEDMTpcjTjYmrKi5HvjmDp3BzRuG/r6E0/F4i07OR6QudixsgYdEsQYjg/SO/a0rkdZuGpLeNbVlMxrNkNsN1sj4aKmkqHOd81+zLuKiN5dliBunjFkJHSqPVsdM9uRHM8xe97LXaWZ0Mmw83B8R5bQ321Ge4qPVQc8zpGntfgd172OW9TXopx2R5cKeHrL9wKv8ALaAeMb1HrIubkI++jw8lb4dUc9ED99Pjn2rSaiKeoTfDFvHhmERKyyskKMLXUyMFLi/NVzP92mKqcQQulP0gn2Smt2iAsWxG8U0QmjwriDDQDKqdHcsrMUDl2NyzWZ8/ffXU1TwYVBPsST/G92ZN9N9rdHBdnqzEQ1oyz8Fpe6Gzfk+DhjIs2TMw+u/WYeRNvKsdi9V+KrJJd18uoZBTKePYjDV5vi9sDiPrRlPx2T/VXcFj5yvhb/UPNJqn7ELncAfJUh0BFiAR2EXHur6AIByK8qDiDcFeYTPF+glki7kbqf5b3T4VTVvJ/D6z+bGL8RkfBWtPjdXD9Vx05+OqmcJvXiU0kSKYdq3je3gcysfw1kq3kC0500lug+4V5T8p2HKZlukZqWw2+WGP6TPAf71LL/mLdPe1ZSs5K4nTax7Q4tz/AH8FeQYpSz/I8eR8VO4XEpIuaN1dT7SMGHvBqgfE+M2eLHpU+6VpC6ihCKEIoQihCKEIoQihCKEKi+kYPG8c8ZAcRvZiL9eJkmS456dLp41teSuxUQ1FI/RwB8bFVWIHYkilG4kd49wFWoHCKTZygY55cjlc5PWLy2y5ieJJ4nWvSY6yipnNpQ8A2ybdY6akrKkGoLSb/fcpTB4gowZeI+I5g9xqdUQMnj2Hdh3g7iOkfsq2GV0L9pv+RwVqVgQCOBAI8DrVbA9zmfFqLg9YNj98Fdm27Q5jtzXt7a06krrHIs0ZjOodWU+DC3/eodSy0Rd+nMdmveLjtUlsl3AffR45qhbq7TMUuGnY6rdZD2mLOrn/ACjiD4haXVDnIWydnd9lOUJ5qofFoMiB0OH+FvlVavVWN+5CkcUxVjHC7yOVBOX5qVVZgNcl21PK4JsASK3FYJZ6Yxxaki/VfNOwkNfcrIYsK0+JwmGdiwRhHYquiQqBIMwAazFZibki/ZSJGxUmGurG5OeHHXL4jZuXGx3KI2V8tU6Ij4W7Oe/S59FsleZK7UDvwhODcLq2eCy6dY9NHZbnQXNhc1cYBM2HEI5HaNuT2AkqLWRmSBzBqRbvVF+XpnMbHJIPYcZW14EX0Yd6kg17dS4jTVLQ6J4K86qcLqqcnbYcuGacmpygIoXEUISJwiZswXK300JRvxoQfjUaejp5xaVgd1gKXDW1EP8ALeR25dyfYfaeJj9TEyEfRkCyD3sM/wC9WeqeR2GTZhmyeg+matYeUdWz5rO8PJSEO9uJX144JO9WeM+4hx8aoqj/APn7czDN3j1CtIuVDD/MYR1G/snse+o9vDTDvVomH8YPwqmm5DYi35C13bZT4+UNE7VxHWD+6crvnhva6ZfHDyn4qpFV0nJPFWf6V+oj3UtmLUbtJB3pUb3YP9qR4xTD80qK7k9iY1hd3J0V9MdJG94Xp3twf7cHwSQ/ktIGA4kf9F3cumupx9Y7wk33xwg4PI32cPOf+HUhnJjFX6QnwHqkOxKkbrIO8KW2dj454xJE2ZDfWxBBGhBU6qQeIOtVFTSy00himbsuG5S2Pa8bTTcJzTCWqzv/AIcNBGT7MyA+EgeE/wAwVqOSEuziIZ+prh4X9FXYqP8Api4brHuIKoT7ffDz4MBiuGXD4YNDf5to5F+eZl4Mbljc63XxvfQ4Wyqo6l5F5Q99jvBbompKgxzMaPlIUguH6J5If2Tsg+x60WvPqFNfGtrgNb+MoI5Trax6xkVjcZpuYqnADI5jt/dWfZEl4V+qWX+v9aC3YqZG8bO7xb/8p2ndtQNPC49fVRW2hHJi8LFOf7O2clbXV5OqFVtdLAk35anlcUXKOWeOmJh1+/uy1fJuNjjK6wLwPhv4kDeQktlYpIHxCwHpMOjxiFVYktIy6xqTzJynsGYnhekYbUyfw5z6o2yN7ruN04NZGGts8gFwAAsbncNMlAYKPo4Mx62SRpSR7ahyz27nXMB3NV/SxudhzdoZkX9VmZ52txS7dMm+FvArcN1cTnwsdzmZAYmY82jJjLfey5vOqg6rTg3F0332xSphXDEWkIjOvsHWX3RCVvKolbKY4HuGtsus5DxIS2C7gsw9GsBlxk07CxjjUd2eZjI/mDnHnVNysfzFLDSA6W/8R7kpnDBtl836iT42HgAtMrAK5UJvdIBCgPOVD/l3m/4dWWFtvMT/AEnx+H1Q1u1IxvFw81lyyAoI5VEsY4AmzL2lH4r4aqeYNbQsIdtxnZd4HrGh8+la6uwyCqzcLO4j14ryPBSLrhpHdR7AA6RR3wG6uO+LX6q1Z02MyRfDIdnp1YfbqNusrCYnyb2CTIwOH6h9+a7w+2n9pVcDQlDY3HEZW0v94VoIsWNvjF+kffqsrNgDdYndh9wnkW14jxbIexwV+J6p8jVhHXQP0dbryVRNhVVFq246M0/U31Go7RUoEHRQC0jIorqSihCKF1FC4i9CEXoQihdVm3A9TE//ANH/AAob145y4t/E8v0j1XomAf8AYs7fMq01jldKE30S+CmP0Akn4HR/9NXHJ+Tm8ShP9Q8clFrW7VO9vQfJZnjdkPjAvydRJJB0mHlizKrBVlkMTgOQChViL34i3bbeR18eF1U0dTkx7tpptccD5KsdC6pgjfGcwB5BS8eFmYRpIAuOjjCGEul8RCpORkbNbpl1BBIv7rRMMxeLD5nvju6neb3sfgPVwK5iOGmriAdYPGh3FSuy8ZkVkeLEq2b1fk2IJ4AcVQjkOdaKXGaB83OtlbYtG8bid2u9U1NhlUyPYc3Pa9FztZQyfPQxxxkjr4yQKD2FIlJdmvyOQ1Wz8oqR3wQNMp6Bl2kqzp8OnY4OLtnq1UFinVUKYcNYRuzTNH0YEQKdMuHhGsIKsxMjdchTx0IrI5n1VRGaq2xtABgPwi983HfpoMvJWctO6GFzmX2iDYnMkpyFFsumW1rcrcPdavTLC1l5pd21c6q9einGZoHjLFmURsb/AGegb3vBIfEmsnK3ZdZegwSc4wO+8xf1Ud6VcdmZIBwy2Oml5M2Y37oY5l/2y1FbF+Iq4YdwO27qbp3k+C5WTcxTPkGtrDrKaeiqH+yPNznnkfyByW94b31ieVlQZa+36QPH4vVTsPi5uAN+8slc6zKnKrb/ADfNxjs6Zv8AdPH+cgq6wUfmOP8AaP8AyB9FIom7VXEOlZxWvW2RQhLSYpXPzy524dJcpLbl84PXA7HDCm2MfFnC7Z6NW927ssqerwamnNx8Luj2XPyO/wCjkVvqS2jf8X6Jz5p4VLbiDm5TM7W5ju+YeKz1TgVTDm0bQ6PZNJ8N0J66PATz6yAnudTlfyJqfTVrH/yX9xz7te8Kinpmu+GVneEvHjJhwkzD66qfitj8asmYjO3ffrVbJg9I/Rtuo+6cJteQcY0Pg5HwIP51JZix+pvioMnJ9v0P7wlV20Occg8Mh/JqfbikR1BCiPwGoHykHvHolBtmLnnHjHJ/QU6MRpzv8CmHYNVj6fEe66G14fpH8En/AE0v8dT/AKvNNnCqv9B8PdeNtiEe0bfYk/6aPx0H6vNdGE1Z+jxHupZNllsIjphMV8pJQmVplVCxYEoInmHVKnKOpzB41SCskEu3tG19Ohac4dCYOb2QDbXfe3HrU/6OmzYVpRoJZnYA2uAAsettLnJfzrzflbUifEXOaNw8la4VTup6ZsbtQrTWZVioveqPNgsUP7iX+BqmYc/Yq4ncHN8wm5BdhCyRYAzsSNRI9jzFzm0I1517vzEcoLZGg5nULAfiJIg0scR8I9lL7H2ZEwVSi9fC4aRuqNZLyqzE82uvHjXmtXNI177HSR4HQMrDqXouHNbKzPeApf8A9Oe1hiMRl7PlE/8A11C51l77Db/2t9lN/BR/ZPuvcPseJGzZbueLHVj4sbsfM0PqHuGzfLhu7tE6ynYzQJbGwHKGjA6SM5478MwBBU6eqylkPcxrkUlnfFocj79mo6QuVEPORkDXcq+QEbKl+iZVkhve/RPeyn6yMGjI49UX416bgtaainAf8zcj2LyzGaPmZ9toyd57/dW/0UvaV1+msp/BMW/OY++otaPj7T9+KucMdeIdTfK3oqzvzjs+JxDg+qsxGul85w354b4ntqPhY/OqJTuDWju2vVJxUkmGPcXXPZZXbcjD5MBhVta8KMfFxnPxNeV4xJzlbK7+o+GS0kIswKbqtTqhN7NnGaIFRdkJOW4GdWUq6gngbEEHhmVb6XqywypEMtnZA2z4EG4PoeglKje6ORsjNWm/Wsuniyka3U3ytYi9jYgg6qwIIZTqCCK2jH7Y+/sg6g7wtpS1TKmPbZ2jgeCTpakLxlvxoXCAdUnYjhqO+lJuzm6JfC7QePRHZL8QCbHxXgfMU1JCx/zC/wB8dUiRkUotI0HrC76ZG9aGE9pUNEx8TCyj3g0BsjPke4dtx3Ov5qulwOjkzAI6j7oyQnlOn2ZI3H78d/3qdFRVN+pp62keR9FBk5NN+iTvCDBFyllHjBGfiJh+VKFbUjVrT2u/9So55Ny7njx9l4II+c0nlh1/riK6a2o3Mb/yP/quDk3N+sePsveih+liG8OhQfwufjSTVVR/SOwn1CdZyaP1Sdw/wgvGL5YVuQReR3kOotwYhAfu00eef/MkPZZo8M/FTo+T9M3Ulx7lb929hDE4aKRnxsuYDNfEdGudeqwAjVTYMpF78uJq8vcXWLe0scWnUKR9GS2wIFioE2IADesAJX0PeOB76845R/8Afu6h5KbB8gVrqjTyY7dF8NP/AIMv8DU/Sm07P7h5pL9Fk2BW7P8AbHxSM/1r6Ch1d1+gXmtQbNb/AG+pU1sZrGIdgxMR+7Is0Y/BM3urzbGoearJ2/1NcP8AcLHxC9C5PT7cDDxb5KdqkWlRQuLl2sL10C6CbKA2tBlR/wC5lWQafqsScki+U6q/dnNajk/V7FQ0H6hY9bbehA7FkeUNJtRu6Mx6+qsXosw5MySH9jiT92WeIofNYgav6s3IPEnzVbh7dkEcA0eGaqHpDg6KbEgcWLi3e2JeY/DEj31Fw19pKlnEsPeAPRdr2Xkhdw2vK/otW2cgWKMDgI0A8lFeQzuLpHE8T5rRt0TimkpFCFUd6t3M2aWNSc2skYtdiBYOl9BKBYa6OBlPBSt9h2Ilto3m1tDw6D/SfA5jeC/T1MlPJzkfaOI91QJosttbg6qwvZhe3PUEG4KnUEEHWtQx4eOneOH3uOhGYWvpqmOojEjD+y4pakIoQk2Xz7jXUgtO5c6dhFCTl1LseNCUOte2riUvbULqUMLWvY2pO229rpO029rrg0pKJtmtG3f3vwmCwWFilkIkEEbsipIxBdQ+uRTbjfWre4aLFeac1LO9zmNJuToE83dx8by4gRX6N26dQVKlS5ZZlKnUESIzH/ErEcp4G84yoZmHC3d+3knICRdp3KerLKSmO3mthcQeyGU/uNT9ILzsH9Q80l+iyzZ6ev8Ab/JEH9K+hIB83X6BeY1Tvl/t9Sn+HbK57Flgk/zBJhn+JhPlWK5Uw2qmuH1scO1pDvda7krP+Xs8HeYVirHLeriSQLxNq6ASuEgJCJy7X9leHjSyNkW3pAO0ehNtsQFhKB7eCxi/eCpIh8mX41LoZNh7T/W3xDgq7E2AtF+lXb0e4NQkkyiyNkhi/wAKEEA/jaQd4VTW0ncC+w0GSzdIwtju7Um5VT9MWyirCcLcNZj3soXpBftKpA32YXNQ2v5mpbJucNk9YN2+Nx2hOTxc5Hs7xn4WPgVMbjbWE+FRb3eIKjdpFvm38GWx8cw5V5/ygw51HWOA+V2beo+yn0c/PRAnUZHoI1VhqjUtFCEEUA2QqhvRu3mzSRLe5u8YIGY8MyE6LKALXOjjqt7LLfYfiWzZkh6jw6Dxb4jUbwX6eokp5Ocj13jcf3VDngK96m4DWI1HEFTqrjmp1HuNaeOQP6/vvB3HRa6lq46lm2ztG8JKnFJRQheEUIXUcd64SkmwSow/fSNtJ205giA8e2m3OJTT3ErvEyWU9+lcYLuSWNu4KNtfTjfS3bUnTNSza2aeQbEedkXomMgVEltOFRciKgZ/mmKsVC/Ng5u4DWlT4pSsbtvB6Onq49enSsEDUUznRQSXbfUe9vJaBuxsd4nZ3YHqkADOdWYM7M7m7E5UA0AAB7dMni2Jx1MTIombLWlNNhLSXONyVZKoE4one57YHFEceglHvUip+Fs262JvFzfMJqZ2ywnoWc7PIyv/AIsvwcr/AEFe+wfKes+a8xqr7TR/S3yulcQ9s7f/AK0584zHMv8ALNZ3lTGHMgd/WB/yBHqr3kzJsyvb0A9xVmZQf/D/AErzsZL1BN2gvyCjt5n/AJUrask7N04RQBYcKSTdKAsmc0ZklMY5wPGbcQ+JdII/h0rfdNTqKMuewcXjuaCT6KrxJ4yatZw2HWNFRFCoihVUcAoFgB3WrXKkSO1dnJiI2jkF1PZxBGoYHkQaS5oeC12hQCskn3Rxmy5GmhKyYdLkMt7qhN2SWIa9FzzKTkNzoLikz0kFbT/hqg/2u3tPT0KLJzkMnPwi/wCpvHpHSPHrVs2DvHFiRYdSUC5iYi9vpIRpIn1h52OlecYrgtThz9mUfDucNCrWlrIqlu1Gesbx1jcpmqhSkUIRQDZCre8W7Ylu8dg5tmBvkcDgHtqCPZkHWXvF1NvQYiYiGP03cR1dHEHI9BzTkUr43h8Zs7wPWs+xuAZCwswy+srWzqORNtGQ8pF6p4HKdBqoahsgGeuhGh9j0HPrGa1FFiUdR8Lvhfw49SaVIVkgUIKWSkFIKU6QDjSbEpGySvPlXJRcnh/2A40c3vKOb3lLRbPkdrHMX/ZqM0g5i63Cx37ZGXzpp9THG2404nId+p/2gqvnxaCH4Y/iPRp3q1bH3UPF+oPooxzH7c9gQOHVjC9hLCqOqxYaNz6Tp2N9XE9QVHU1k1R/MNh+kadvFW3BYBIlCoqqq6BQAFHgBVFLO+Rxc43JUS+4J1TK4ihCgt95LYOQfTMcf45EU/C9XnJuEy4nC3pv3ZqFiD9imkd/SfJZtgJboCPaLN+Niw/OvbYD8APG57yVgKpv5hHCw7gAneLFw69kDp96crAn8Uh+4az/ACnmAEMW/a2uxgurjk1CXSPk3ZDvKtYrztenIoQm+Lxixi5uSTYKOLNyUDmfy1JsBenGRl5sO3oSJJWxtu5Tm4GxXY/KZRxJdeNmcrkDLfjGiEop9otI9rMprS0FHzZ5xw3WaN4GpJ6XHuFgs3UTGRxKvtWijooQihCpG8vo+jlJkwxET3LZNRGWPtKU60L/AFk7SbE60+2b4DHIA5p3FRJqRr3c4w7L+I9RoVXDtnG4JsmKQut7AyEKT9jEKOjk5WVgrdpqgreSdHVfFRv2HfpOnYfvqQ3EainFqlm0P1Nz7xuU5gN7cNJYM5hc26kwya9ga+Rj9ljWQruT2IUZ/MjJHEZhWlPX09QPy3g+fcp0HnyqlII1Uu6K4uqN2rseOYC4sym6sDZlParDUdhHAjQgipdNWPhOWh1G49Y+7bkZHX9wqPtbdh0Pqlh9ONRfn68A8tYr3v6grSU2KMeMzboJ8nejv+St6bFpogBINscfq/fzUAcKb5Q0ZI4jpUVh4pIVdfMCrUTttcgjsJ8RcHsKtmYtRvHz26CCCvYsKWuA8dxxCyCRvwQ52+FcdO1uoPdYd7rBJfi9G3R1+oEqVwm7cjew54avaJf3g0h8DGvjUGXE427x2fEfCzf/ACPUoMuNvOUUfafYKybN3Tt6zafRjBjBF7jM+Yyt3jOFP0ap58WJ+UdpzPdk0d1+lVU9RLN/OeT0aDuVjwWzI4lCoqqo4KoCqPIVVS1L5HbTjc8SmL2FhkngqOuIoQihCKAELMvSDvGsrLFG4yKzAPfRpbFWKngVjUvrwLMByr0nkngz6dv4qUWc4WYOjeVn8Uqg88y3MDN3ZoOsnwUBgpCzqkK9I4tZE1sBwueCr3kgVtKrEaajj2pHAAaLPxUE9U42GupUrh01HWVgrZ3kUnK8tiihCeMUallB9pmdrDSsFX1j6qV00gsXZAfpb09LtTwAAW6wqgZTRhrdBv4neU7k3hjDZekQt9Besx+6t2qEyikf8rSrZ1UxurgnUGHx2JP9nwjgH9biLwxj7rfON5LVhBg7v9Q28SocuJN+gXVs3e9H4RhLjJPlEv0QtolHYF9oeOh0uCQDVrFSRR/KPvj1/YsquWd8hu4q7ipSaRQhFCEUIRQhcSxhgVYAqdCCAQR3g0IVX2luBhZL9GGgJ5RkZPDomBQDwAqRHVSx5NOXDUKJPQU8xu5ufEZHwVafcDF4c3wsq210jd4f90c0THvNqanioar/ALiAE8RkUyKeqh/kTG3B2fimzbR2nh7CWN2HPpMPmPnLhSUXzWqebkphc2cUjmHpzH32p0V9fF/MiDulp9Dmu8Lv9fR4AzDiIZ0Y/hkyEHuqrl5DznOCVrh3e6cGOwtNpWOZ1j2UiN8cMR84syfagka3nGGA99VkvJPFos+bv1EKXFjFG/5ZB5ea9fbmAb1sTCO6Rgv8y1QnYbiUXzQuHYfRTWVcT9HA9oT/AA2JwzDqTxMPqyJb4GoMjJx8zSOsFPc7wT+JU9mx7wb1Hdt71wuulaRZcuvCe2u7JRdN5towp60sa+Mij8zTjYJXZNaT2Fc2go6TezBC9sTG9uUZ6Q+6MGp0WC18vyQu7iPNMyVUMfzuA7QmGJ32jA+bhmf6zARKPHpCGH4TV3S8isSlzkAYOk+yr5sco48g7aPRn+yiFkxu0zkQDoToRGWWHv6TEEXl+wgF+BXnWpoOT+H4cdt552TwH32qE+rrKzKNvNs4n5uwffWrXgfR3HGtxM/SFQHOSIobXsBG6HIgubAHxudadr4GVxBmvlpYkWU2lYKZmzH23zJ61IYfcyG2WV3lQ8YzkSM+KRKuYdzFhUaDDKaF221tzxJufFSHTPcLEp1FudgF4YPD6cLwobeGYGpwAGibJJ1UrhsHHGLRoiDsVQv5CuriXoQihCKEIoQihCKEIoQihCKEIoQihCbYzZ8UotLFHIOx0Vh7mFCFET7lYFv/AMdU/wANnj/lMtOCaRujj3ph9NC/5mA9gTGb0f4Y6LJiE8JA381Wp4V1QPq8lGdhdIf9MeI9Uxl9GMJ/XyH7ccDflGKX/EJd9j2BI/hFP9Nx1OKYYj0SxnhJB9/Bo35OtH41x1Y3uXf4Y0aSPH+79kmPRP8A32G/9kf/AJ6T+Kbvib3Lv8OP/wAz/wDl+y9T0SLe5kw3lgRf3mY0oVpGjGjs/dc/ht9ZX/8AL9k/i9F8Q/XEfYhhX8wa7/EJdwA7En+EQn5nOPW4p/B6PsOPXlxEnjIq/wApEpDq6oP1eSW3C6Rv0d5J9VK4PdHBRkFcOhYcGkvIw8GkLH41HdI5/wAxJU2OGOP5GgdQAU0BakJxe0IRQhFCEUIRQhFCEUIRQ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8" name="AutoShape 22" descr="data:image/jpeg;base64,/9j/4AAQSkZJRgABAQAAAQABAAD/2wCEAAkGBxQTEhUUExQVFhQWFxcYGRYYFRYcGhsYHBwXGRgcHBcYHCggGxsnHx0WITEhJykrLi4uHB8zODMsNygtLisBCgoKDg0OGxAQGzQkICQsLDQsLzQsLC8sLDQtLCwsLTQ0LC4sLCwsLCw0LSwsLy8sLCwsLCwsLCwsLCwsLCwsLP/AABEIAPUAzgMBEQACEQEDEQH/xAAcAAABBQEBAQAAAAAAAAAAAAAAAwQFBgcCAQj/xABMEAACAQIDBAYFCAcFBwQDAAABAgMAEQQSIQUGMUETIlFhcYEHMkKRoRQjUmJygpKxM0NTorKzwSRjc5PCg6PD0dLh8BWU0/FEZHT/xAAcAQABBQEBAQAAAAAAAAAAAAAAAgMEBQYBBwj/xABBEQABAwIDAwoEBAUDBAMBAAABAAIDBBEFITESQVEGE2FxgZGhscHRIjJC8BQjUuEVM2Jy8UOCkiQ0otJTc8IH/9oADAMBAAIRAxEAPwDcaEIoQihCKEIoQihCKEKjb8bfmWb5NCxjAjWR5FtnOcuFVSfVHUa546ixGpqLUzmPIaqJVVBiADdSqVs3aM5Lf2jEkCSSw+UTaWYrxz3PDmT21FfUSACx3dCivq5G2sdwUoNsYgcMRN+O/wDEDSPxM36vAeySK6ToXY2/i+WKlH3cOf4oTXRVyjh3fulivfvATiPenFj9dm+1HF/pVaV+Mk6O4+66MQP6fFKrvhjB7cJ+1Ax/hlWuitk3geKWMQG9vilYt9MUPW6BvCGRf+M1K/HH9Pj+y7+PZwKktj75PJMkckaBZDlDIzXDWJF1I1U2tobi40OtnoavnHbJFk/FUslNgrnUtSEUIRQhFCE22hj4oEMk0iRxiwLuwVRcgC7HQakChCUw+IR1DIyup4MpBB8xpQhK0IRQhFCEUIRQhFCEUIRQhNdqY4QRNIwJy2sq2uzEhVUX0uWIGpA11tQhQTRzzazylAf1MDFQO4zC0jHvUoO7nXbKQ2Ib0k2wMMbFoI3I4M6h2/G92+NCXsN4KR3acr00JJIjcFMzFj0bqGGra2D9Ko7AoHKuKM8WKgdp7LWfHTu5OVFhSw52Uvx7OvWV5Q4g6me1jBmRe/aUkUbJ3bT9BuVFwKgNKBwE04HgJpAPyqY0kxsJ1LW+QVNWACUgaBPKFFRQhFCEUITTH4pkMYRA7u+ULmsbZWYkacbLS2taQS42AT0EQlds3snexzOJYZMsDZGztGJWVwQDZbFOPO+nDgL3pLKqKF9yD3CysYKYRnaurxszfuI2XFocNI3qgkupHO7qtlK6XvYag3I4W0VTHLfZKkh4KltrbzQYd+jcsXsGKojNlB4ZrCwvrYcTY2rstRHFbbNrp9kT3/KLqTweKSVFkjYMjC4I7PPUHuPCnQQRcJvRLV1Cpu8mL6XFpEATHh+s9rEGZxZFOt+qjFrW9tDfSpNMy52ioVZLsgNG9MOjKTdJhiIpD1SQoKyD+8TTNrqDcMO2xIMp1O1zbnJQI6x7H2GY4Kw7M23IJUgxCjPJm6OWNWEb5RmZWUkmNwL8SQQNDfQV72FquI5A8KwUhOIoQihCKEIoQq3vDiGadIM7pH0ZkfIxVnOYKqh16yqOsTlIJuutrguxM2rpieXmwOlJw4p8KcxaSXDe1mZnki+sGN2ePtBJYcRcaAfHbREct8ipja+GGIw0iIwPSRnIwIIuRdGB565SDTSfUbs/FCWKOQaZ0VrdlwDbypSmg3CcULqbYZsmMQ8pomjJ+tGekjH4WnPlXCmJhvUHj45pcXikjORBLGGbv6GHTTXn8ayuNy0sU4fKNp2zkO0qOWTyfBGdlu871SdkLZO3VjfxZj/Wprzex6B5KkqRaQhPqSmEUIRQhFCFHbbw5ZMytkZOsrfRPJr935Xp6BwvskXBXA5zHtkbu3cQnOE3qgliXpfWtZgyZ9RoSMqkWNrjhpyFRH0EjHnZ061oWwVDxdkbiONiknxkUgPQurDW8Wa4IPEWOq8+Fh2inmxub847fvVVlRzjXbMjSOxReE2rLmxBL9N1o0QSesz5EUBiLCyga6XFjrxp2qiEzmF2tsyOF/uy0FFUOjpjI/8AyVcN3t7Z8LEqH5NOgzlgrmNy7MXJVmZla5LaEIOGtPxVbWWZskAWAUAVBkcSRqrhg99opExDiKdRAisc6oM5csERCrG7EqAPtCp8b2yZtN05cWuoHZkborNIQZHJdiBY9I5JbW+oF7DsAUVcxx7LQ3vWfmmL3F/cpDZ8et+zQeP/AJ+ddlO5cgbntJ/uvEZZZcS1iq3ghsSQVBvK9jwJcBD/AIV761Vyuu5XkDNlvWrPTaeRQhFCEUIRQhVTfJcs2Gl7eliPiwEg/lN76k0p+O3FQq8flbQ3FIHbMcSgyvlubKNSzHjZEUFnbuAJp+VobqotO8vyCaYTaGJhLtBhwmHILCOeTIQ/aioG6NG1urEWOthc3jCLaNxkppqBGLHNIbB3ow5R1RmYiVykSKXkyyWlAyLcgKXKEmwBQ60yrFkgDc1MQyYuX1IY4Vt60z5nHjFD1f8AeV2y4ZxuULt/G9DZnx8DTwkypEiRrmcKyhchZ5LEMV0IPWotkm3SOdlZGO250c2JCL1mnzG/AWihW3eerWTxPDfxNYXvNgAB0piWvEA2Gi58AqfsQ3hQ9qqfeAanyCzrKnnN5CekpfFYxY/WvwvoKSGkoigfJ8qYSbwRjhck8ASBfS5tx5a0sRFSW4dJvICTbbEhBKwtYC98rEWHrdbQaGwPYSL0sQHz8Mk+3Dm73JKbGYi5zWQL0lwWS/zSiSX1Lm6qRa+h148nPwx8/D3TzaKEbrpPZeCecdJiGOQcFuSL8RodC3fbT31GqJxEdiPXj9/ZWuw7CYaZokewF50H6R09KkcRhQBoLd1RmSElX7JDeyg8VGDfTUcDY3B7suvuqcxxGiVV08U0REjQesX8s03jwpJu0jEhi2gy6kAX7SbC179tOmS2YCp6fk/TbPNyEkDdmBn4nvU9szDsdRiJkP8AiOR5gsR8DUGeaxzaD2BdlwWhYLNj7ibpZMRNhmCYiQy4RpTM/VUkvYBXY2uyrYG3LKLA2FWWGV0LnBpFrbuCz+JYLIIXOpje2oOo49avCkWUKbjkQb3vrcHmOHwrUg3zWHIt8KT25tFYYsvSLGzlY0YtlszEAvfsW5c9y1FnfstJKnU0e04DcFfNlwRpDGkRBjVFCkG91A0N+d+N+dVyuU6oQihCKEIoQihCqfpIkIw8SpbpWnQRsQSqkBixa1vYEgtzJA7w5DfbFkzUbPNHa0VR2XjxHIy4ZRPiTcSYmXVUtxFxa4B/VplUcyDxkVL44mGWR1gNXHyHE9AVbDKdoRAZnRo16zw6yneK2OsuuJkfEN2MbRjuWIDKPG2b6xrKVXKUNNqZn+53o3Tv7leRYPJKLzO2Rwb6u9k02cjwYh8PAYoklvNcgsVyCKN1CZgLnqsCx062hqywyqmqYy+UG99bWB6sgMuhJnip4SI4XXA3XuR1qzYXYsLsFxDSYhmH65iYz/sVtF+7ViQmA5PcfgUfCvHHCsQYNHlVQtgRa4ygdvlagDcuk71mkG0GmWWZ1yuzyl1vezKSrC/iKpqn+d3Krqs5+5c7GW0MY7EQe5RTMubj1lMSm7z1+qld1d0VxqTSs6qVkaOxiDkMpjkDAubAFDkK2sRVlFENgH71VtREGFptx87eiuMPo/wwBBeUqwdcoZUGVnEgXqKDZSOrr76e2ApV1KR7qYQEkwIxZpGJe73MoAk9cn1gBccK7shcuq56V5VhwIijVU+UTJGcqgdUAu17ciseXwNqTK7ZYSp2GQiaqYw6Xv3ZqmgBQiclUE/aIuazGbiXcVsjdxLuKbY6a+g1PIU7Ewp2JlsyoqPDStIqxKrSA3ySAZSBxzAkafnVpTNu+1rpjFnO/DWjdYnLLfx6lzicHNFIY5URSoAAWxzDWzlgxBY6g27B2V2obs2BFikYS6R22S67b5A3uMvDqClNlvwqrnClzhSUqAoyHgQSO5hr8aitOy4OCitOy4O70luntXoleDK8jxkGJFAvka/FiQqKpDi7EaZQL1r6fEo46cGY6d5WEx3C+arXGLIOF+q66260jSRSyzYeIR5skTSEjOdM+cqt2y3FgCBc1XVOJGrGy1ht97lAjiZG0tBuT0KW3V282G65KHDs3zixvnRQeMyaDKRxdeYuePFumqNh4jde26+oT0cljsnxWqg3q1Uhe0IRQhFCEUIUbvHskYrDSwE5S69VhxVxqjC2twwBroNlwi4ss12Y6xRhcvRCMlGTnnXRl5XIN+4C3brn6ilrcTqzHvHY1jd33qT4TBNQ4RSCW93O/wCTj7KaweKzrcC35+ZqXiGDRYVRulZ8UmXxEaXO4aDz6VT0OKPxOoa2TJhv8I9TqVE7UwixyxYgdULIFkHIpJ80SDysWVj9m9NYXj0tQBT1OZ+l2/qPoewqZNgrKWUz0+TSMxw6QrFgttKbDDxSYi2gZAojH+2kKoe/KWPdV9dNW4qSnbGul2OEw69/STG3iTEAffSNCnMrLL9tdHE+ISOdJg8csrFMtkc5swsrEAG9wCb6NUGqjAe1w3lQKmMbbXDiErghZBVe/VV7/mKuPoqOmNX+/VvxRoP9NWtObxhWeHn8q3AnzV8TgKfU5dUIWc+mlfmcIeXygjzMUhH5GmKj+WrfAnAVjb8Cs9fGkkntt+QFVAiAFltxCALLiPFMrBhxFOtGzoh8TXMLDvSRxLOQ5Jzj2gSDmF7m41Gt/f2U4XuDtoJiGnjMAjcL28wV2uLZG6S5ZuRYlje1hq1+dd23OcC7Nclp2RwObHlfvvu9k4+XEuWNhfsFR5W7WacbDsxht72Ug2IL5Y0t0j6LfgANWdreyo17zYcSKhtjAJc7QfYHWf3VRiFSKSPbOu774KT2Rs1nvBhiVRT89iCAWaTna4s0n7qCwA5CPWVbYBzkmbj8rdwHt4lY9rH1bzJKcvNKb6YSLBYNuhss0zKge95WF7uekJzkhQdb6XHDSomGTS1tVtS5taL2+kcMtNVZwRNL2xtFr69W9Z5sXFfJ5lcaISFkHIodDcc7XzX7j21qHjnGlp7FNxbD43Uxcxti3PLgt/3ExRbCiMm7QM0P3VsY79/RsnneptPJzkYcVmmO2mgqxU8lIoQihCKEIoQs19JGyeimXFL6ktkkHISWsjfeAynvVO2rHDZgx5Yd/mqXGqUyRiUfT5KM2Ji7NY8DU3F6T8VSPjG8Hv3eKoMLqvwtS1+64UntnBmWJkFs11IB9UsjK4DfVJAB7ia8gop/w87XuGhz8ivWZW87GQ3eFU5N9MVMVysMPGSAQgBkAvYgyONPuqPGvTY4Q9gdfUKLT4U1zNt7rrrH7NWRWzhpXsSGldpGuNRYuTbXTTtrrGtBCfhhiY4HZVXLhM9rAPDIv3gCV/Nqj4jFfZdwKi49T35uQDQ2VpTGxKOtLGOPF1H5ms8WknRY0xvJyB7lL7jb0YbDS4xpJLqywMOjVpNFEucnIDYDTU2HCrGF7Y4xtm3qrPD437DhY6+gVzg37wZCZnkjVyFV5YJo0ueALuoA8TpTjKmJ7thrgSp7o3gXIVlRwRcEEdxvT6bVX9JuAM2z5surxZZlAFyejOZgB2lM486S9u00hSKSbmZ2ycD4b1jKNcAjgaqV6W0ggEL2uLq4Ka3Bt26XB8u2lA8U0YztbTDa+u8FeCM3uTe3DSw/+6L8ECMk3eb204eua7JpKdUzsDDuyrkPz2KJWNv2cCnrSW8bt3kxCotXK2IFztGa9LjoPTvXn2Kz/jawsHyt9PcrUNl4COGNIkGVFFhzPeSeZJuSTxJrFmQ1M+1M61zmV22yMlUPSfgcLFHHdT0s0wJcHNLlUOWyl79UEjqDTrWA1rZ4fCQ8RxG+y3Q6bgNLC5465HNRHTvh/MZruWb4vBZTkJDKy5kceq6G4DDsPEEcj3EVYtdvGVtRwK0+G1ra6Ihws7Qha96KMYXVr+3DBIftjpI38+qnup+ky22cHeaxrW7BLDuJC0KpiWihCKEIoQihCZ7X2cmIhkhk9WRSptxHYw7CDYg9oFdBINwuEAix0WLYSQqzoSC8TvGxXhmQlSR3G1/OtPSziaMFYTEKU08pZ3dStS7TjWISSOqgWUkn2uQHaTpoNSa8x5QYTJFXkRNJD8xYb/q8c+1egcn8TZPR2kNizI9W5Z7jMN87IQViieRmjMl85zdYgQjrXuW0OU8K2GHxzQ0jBUWbYZknuTh5RxRAxQNMjrnTRTeH2biZbZYsU4PNsuGT3ErL8TUGoxzCqe+1LtHg0ev7qCZ8WnzAbGO8+qeYfcifj0WCj72zzN72QfnVXLyzom/y4C7rKQcNrJf5tQez/KWxm7s0EUkrYqILGjORHhSNFBNh873U3FyzfLK2OOAC5A14nqXDgTLXdI49v7J7sOAQxgMbytZpX+k9tfIcAOQAqjxGolq6h0juwcAtTS0Ypogxu4Kq7H2fLtHFzT9JGvRrH0ayxl1CSZiuUBhlOVQSdbljVyzE4sGjY0Rbd7g57xa59BwCpq2mfV5bZbocvBTLbp4lDmSLCMe2J2ifyIQfxipcfLHD3/zYS3qVUcIq2D8uc9oXLY/GYcdcY2JR9K2IjtrxY9IQPvLVrT4nhFVlHLsngcvNNObiUPzMDx0ZH0VVgwDZbwtHMmtshCsBfQBWJXTh61+6lz4PI674nBwWjwzlpDC1sFWwtIyukxJqVNww4qwIYfdOtu+qaSJ8Zs8WW5pK+mq2bcLw4L0OKRZSdoLlpLUWQ5wCTe7kIvrOyoO4sQL+V7+VKFm/Ed2fcq7Eavmad7+habuXgwWkmAso+YiHZHH1Wt4uGHeFWsljdQfhh7T1n2HmViaNlo9o6lW+Ow1NVlOGs/Nfu0HFSHXOQWY+kbCO0kJks2JnaVUjUsUjgUAAcB7RV2awNxYcBW5wKoEYdLe7S3PLV27u0A7d5VViDLsG6xB++kqpYuVS6ohzRxKIlY8WbVme/MMQwB59GTzqc6F4j512rjfs3equuTczGzOjd8zh4jMjuIWh+iCTrqv93iR+GeO38ZpVN/Nf1N8lX1jNiqlb/UfFarU1MIoQihCKEIoQo/b+NMOGmkX1lRio7XtZB5sQKS5waCTuQvn44kriJChBUXQ5jYKsdo1dj3kNpxYsLcKeweeSO4tqLknQE55qkxGFkwG1qDlbU33D7yVs2FurLLaWVmiUjRio6dgeSqbjDodNLFiONjrVJi3K5kTiykG279Z0HUPvtU2kwW7fzcm/pH/6OpPhwV22RsKCD9FGFY8XN2kPjI12PvrET1VVXP2p3k/fDRXkcUcLdlgAClMoHGlc3TwC7xc8Eq7jouXkHYKYlqonNs2IDp/xZKDTxTLaOFWWJ42F1dSrC/EEWIuKjQSuikEjdRmEuw3qrSbnSKS8eKmz2taTI6WHC6KFJP1gQfGrpuMtI2Xxi3RcHvN/KycD3A3Dj26KT3T3cGDWS7BnlYFrAhQFFkVQzMQBrz5m1hYVCxLEDVubYWDRlxz1J08kyBmSp8WqvaQDmlLsL2VIFOH/ACFI2raqI2ruth5zmeIB/wBrGckn41sT4G47qsqSqxKhO1A424XuO5MTQwzDZkaCOlU7bW6UyLoPlcQ5WC4hO9bWDHj6uU9xrYUHK+CpHNYgyx/UNPcKmfhEtK/nqF5aeF8lTsRhSoLxsZIwSDcWkQjiHWw4c9ARzHOrapw0bHPU52m9Cv8ACeVZMgpq8bD+O4ptnvVStrtXzTvY5IlzgX6KOSQDte2RB5l/hSZPlsd5A7NT5LPcoZPymRD6j9+a2bYuDEGHjj+gigntIABPiTrXntXKZpnP4lVwFgGjcngbmaZJJXbKr+knZmfC/KFJDxEKxXQmByqyLfsvlbt6p7a1/Jp+1KOdzaXAW3C2h8bdqrcQaeaJbqBcLNsTDwCjkQAPpL10+K5PvmvRq6Hbj8PZZ7BawwVAffQg+/eFe/RCbyi3DLi7ecmGP9azVN/Od/a31WqxKxrJSOI8gtZqeoaKEIoQihCKEKq+kvGiLBZjc3lhFhxYh1YL5lQKbmjdIwsZqcu9JeQGklUr0ebsjIuImGa5zRg8z+2I79cg5LY8W0ynKPGLf9FTn4R8xH1Hh1BLoqW55+QfEdB+ke/HuV9ArGgq0ShbSpLpm7Gy3VJtmuKipSZbX2gII8xUuzMqIg4s7GwFzwHEk8gCeVTsOoZK2oEMep38E1NK2Jhe7QKKh3hB9fDyj60TJKvlkbP+5WgqOR+IRfJZ3gfH3UGLGaZ4yclV2/hjxaZftQTr+cdVr8BxFhsYT4HyKlithOjguhvBg+eIUfaLL+YFMuwjEB/ou7kv8VGfqHeE/wBnbQgmBMMkcgU2JRw1jxsbHQ1BqKaeAgStLb8RZLa8PzBunytSIpC0rpCXSSriGpFrkpotXkpUjXj286VUTUsjDci9suKGhwKrO8G7STnpYyIsQBYSAaMBwWRR6y9/EcjyJgvKCow2T4Tdm9u7s4KPW0EVWzZeOo7wsq2vgDEzkp0ZQ/OxfQJ4SIecbcbjTwswHoUggroPxlKcvqHBGBYtNQzCgrDdp+R3on26WHzy2+nNh0/AWnb4KKoK9+xA53Brj3/CPNWeMv261jOA91sMiE2A4VgAQE2DZcSBUBd2sqgksxsABxJJ4Cut2nkNaMyuF2SgNr7UkxUEsMEQEUqMnSSkqzhha6RgXA10LlTpwtrXoeFYHLBE10nw5g8SN+Y9rqlqsQjBLW/EeH78VnOJLRkh1s8dpBxs2QhtL68RYjl7q3EhLmEHW1xwPSCsxAGtla9p+G9jfIi+RBCuXoqj6Ocx8klxcQ7x806fupesqPhrXNG9vkf3Wr2y8knXLyt6LW6mrqKEIoQihCKEKhek89M+DwQ4Tyln+wg6w7uqzkHtUVHrKn8LTSTjVoy6zkE25nOObHuJz6hn52U2qgAACwGgHYOQryZziTcq4XtcXUUIRQhVfe+T52Ffox4iQfa+biB8bSv763nISEOqZH8AB3m/oqLH5C2msN6rFesLz5KLiGHBmHmaTst4JQkcN67GNk/aP+Nv+dc5tnBK56T9R71J7AxB+UwsSSXEsLfWAUSpc88uWS32jWE5c0rfwjZANCPHI+i1nJudztprirrXlK1yKEIoQihCrm++zFkgaYWEkCM1zwaMC8kbfVYDTsNj2g6Hk5i0lDVtAza82I61AxCjZVQlp13HgVTG2bJgUwksQcMSxl6YxMiTGPowyBOuQvWWxNj1deN91NhsVYeadkCc7cL7VlGqKp8TDO74nAD0CIce0xzNiZZSONpmC+GSIqo91W9NydwtrNlkYPTqe/NZeoxevDrk7PRb3zKnMNs2CdOsr6EZl6aa1xqptn7rjsI7qS3DoIZdksFxm11gCR2bxobdB32UiPEppWbQcekfe4+6UhxrIXTDwmRYSM5MmtzcnV7lra3JP/OoVbjUFHKIXDX9vcK5osElqYhO54btX2QRrbq04BQ2/civHBiF9p1XhYkMNbj7N/wirFs7W2AOR2S3qOTh4g9qqDA8yPDhY2cHdbcwevK10ruPismIDE6hsHKf9pEMI58mzMfCqCq/KrIzxu318wr2F20LjePvzW11NTiKEIoQihCr2+m3XwsSiFOkxErZI10sLC7u1yBlUa6kC5AuL03LNFC3blNm/eg3lBDj8uqzbdrGNPtZWeQSMsDHMJjKM1yDrYKp6x6qAKLaVRY/MH4aS0OAL2/MADvOg3daKZkjZvzCL2Omm5aTXnytUUIRQhFCFnnpGx0qYmLI0SjonUdJpmzMhcBiyqpGWK1yL5jrpatxyUqfwrHyNBJJF8r2FssteOmllXYhRipZsO06FALjcQou+FkI+lGGZfeoK/vVuYuUdM7JxF+u3gbLMy8nHaxu7x7eyTXeGK9mDqewgE+5STVkzFIHi+fn5KA/Aqpulj2+9k4XbEJ9ojxSQfmtOiugP1eaYdhNW36PEKa3ZxkcuJw6o4LLJJIVHEL0MiXsdbXcDxrJ8s6mN2HkNN8x5q/5P0ssMjjI232FoleRrXIoQihCKEKP3iy/JMRnJCdDLmI4gZGvbvqVRbX4hmzrtDzSXaFVreXdaJMNhpHhw4tPhenyQqpyswVhmvfLnZQb8RevUK1z208hj12TZVrAC4Aqo4R5Wy9IS84DMBa7MFLJiIgBxykLIq8bCQAcqj0FVHQVDZG5ROsHcBfNrvQnquoNZAa2KSL62nL2U/sDHx5iQ6ZSp1zC1xrr2cCK2FY5jmslab2Pg7L2PYstRxyRyujcCLjhwzSM21Xi6Y4eRHikN2NwY0PtkyvaLUaEFr91YrGaGjlqBI5/xcBcu7hn09e9b3C60sgbHJFfZvsm9tc7HfYHPJRGMlLCJTcx3CZwGCAjrZVzAM7OV1kIAsAqizEmdh87amrYx/wtYPhbvNt7rZdQG/M6KuxGGWGlkmAuXn4j162SWyZAuJRXJCSxywNbleWcqfHrWHiK5jkRsS35gbjrBujDxtUvOj6dm/URb0W7bv48zQI7Wzi6SAcpFOV7d1wSO0EHnS4ZWyxiRuhF1LIspGnVxFCEUIWZ+ktTK8iFiqlYYiQtysZ6SWWwuL58kaWvrYVRYjOWVUYtfZaXAbibho7te9SIW3aVUNx2ybQgHWAeJ1XMEB1EknskinOUNLUMw0iUDItIsScsxv61HhxCOsqS9nSDlbPJa1XmytUUIRQhFCFlm/eIz4zLyjiHvdmLfBUra4LHs0u1xPkB7lXuDR3e93AAep9FWlw4VrqMpPNCVPvW1WxdtCzs+vPzVpJQwPN3MB8D4J4MdPa3TykdjlZR7pg1Mfh4Cb7A7MvKyivwWmdpcdvvdcCZuceFbvbCxj+XlpXNgaPeOp59bqK7k9Fud3gfsprcjGk4+ONkgRcrsoiiCXco4BJuSbKHtrbrHSoOLU9qB0oc5x2mg7RvYf5VHW034SqbDe4Lb6W32Wq1h1xFCEUIRQhR28UDvhpVjGZiui6daxBKi5AuRca9tTsNlZFVxvkNgCLpuQEtICy3ba41EYYlsRlkWQHNI5V+qf1ZbKliVfThl0vXqNNXUtZ8EFiRmTc6dqpntkgO3I/I6Cw13ZrrIelj6QoD0qgzhGEyliF6QHP0Ye5BL5LnUnWk4lggpqeSSJxIaPkNtm3DS9ui6hYfjAnlax7QC7eplMLO5cSyp0scjRtJ8nw/SEqdDmMZtmXK33qyG1A0BzG/C4AgbTrd19xuFrqelbK3aJ8k6j2UmYO5aVxwaRixH2cx6o7hYUkzutstyHQLf57VPjpY2aBd7TwfSwvHwJHVPYw1Q+TAGu007oJmyN3FdqYGzROjdoQqJMS+VtVuXI7VYrh3XzDZz5VuMTcHbMg0PqAqDkpC1/O0km9pB/2uI9VpW4e8guGbRZCscy6dSYWVH+ywyIT2dEeAY1SUj/w8pgPyuzb6jt167piSJ8L3QyfM3xC02rhIRQhFCFSvSHsvqDEKwHXwyyKRfMqzKylTfRgGcHQ3B7hVZiVMx7OeOrQ7tuLW79E7E8g7I3rJ8JiehbCTn9U8YbuQquY+4MPOtDjVKaigczfs28LjxCzOFzBlW4bib+JHrdbZXh5C2qKF1FCEUBCyXe5SMbLfmsTDwy5fzVq3OFEGkbbifO/qtFgjhsyN6QfD9lFKt6nk2V2SuxCe6uF4XNsBPcNEF8e2mHuJUd7iUxlxPyfFRTjTI4J+yOs37vSD71TIovxNNLTn6mm3WMws5yjjsyGp3tdsnqdkttrzNVyKEIoQihCKEKl+lH9BF9qX3dBL/wBq2HI0n8VJ/wDWfMKrxUflN/uCq+PhziRfpIR4HX/nXrkrA8OadCFgIJDGWvG4qwwYjPL0gGk+Hw05+2ysjfBErxvYLI+bP0Pe3uNx5leuYe++0Oop3SFYoFC6s9mXmOHSXH2S2IT+sXwrfVDCaKM/0t9ll8AnDcXe0b3PHeAfQqT3YscRIp/RGBxN2BeRPflMvlfsrO1txT3GoI2ev/Nld8o+a5+It+fO/V0rdNjO5w8Jl0kMUZf7eUZvjetCVnE8oQihConpXxhECQqTeQsdO8CIe5pVf7hpiZnOvjg/U4dw+I+Vu1JklEMbpT9IKzbacBcx4dFBeZwoHKwKm/gDbyzdlaPFaqOlp3PfoM+797BZLCIXTTXv9m/pc9y0Xc/aJeJoJD/aMK3QyjmcuiSW+i62b39leK4pThkglYPgk+JvbqOw5LfxuysdQp6qtOooQihCr+9O60eMs2Zo5FBAdew8QQeI58iORGt7TD8UfSXFrtO4pyKZ8Ruw2ysqBtPdzFYU2KNNGOEka3a31oxdr94uPCtRT4lTVI12TwOnYfeyuaPFrNDJ931D1HFRX/q0amxYA9hNj7jrU7mHHMKw/H0h/wBQd6cYXaqsLggjtBt+dNvpyDYp2N8UzdqN1wmW0sSrEFjoc38twB3kmw86scLAZMC7QA+SoeVV/wCH7DMztN81ueDUiNAeIVQfGwvXlctts24lVQ0S1IXUUIRQhFCFQPSJiS80UI4Kqk95le3wSOX8QFeh8iaS4kn4kN9SqDG5tlobwDndwsPEqMtrfvP5V6fZYO+5O9iNdcOPo4Zl8hPIqfBWryGvZs1E/wD9h8s163gxJjB/pCl6gK6TDbm0OghZxq9jkHaQCSbD2VALE8gDUmkg56UMOQuLn78FHqpxDEX79yrGPwiqiLqVCFeNicmWbjfQnoiL3516diMAEAa3cLDuuPJeY4RVvNS597OJvftt6rTd3dx8gHSrHHEDm6GMls54jpJCBcaAlRe9tWIupy8dF8YklO0RpwH3u4LStBuXONyd6vVTkpFCEUIVO9I+wpJ40kiBLxXuoFzbMjhgvFrFACo1Ks9rsAC0/bY9k0ebmG9uOViL7vdJkjbLG6N+jhZZvsXE22phRIoVhnW2ZTZijAaXzLqyjrKp1GlMco60VuHyGNpaQBcEW+od/YoOFUDqOSziCCciOrfwWhT7BQ4oYpGaOawRitssiA+q6nibaA8Rp2V5wyveKc07xduo4g9B9FoSzO4UtUBOIoQihCKEKN3i2umFgaZ1LAFQFFrkswUcdBx41Nw+ifWVDYWGxO89AujMmwVD2c8pBkikkh6VjII1KlFVjmVQjhlGhFyoFzc1sZKWHZDJBtbItfME9oIPfeyzj8RmbKeb04KU3Y2Zh8YZZJlw0xR2jsIIg/VygsxGvrB7ciLGqjEp5aMtjhLm3AN9o26h2W7VdU7nPaHOtfqVmwe7mEiYNHhoFYcGESZh2a2vVJJiNVILPkcR1lP7I1UpUNKRQhFCEUIRQhUb0mQACOQevkmXxyASofuuot9o9tbjkZO5r5mfTs7XaCqfFow5rOO1bscCCqpit4YEViXAcfq2BV79hVrEedenfxCndHttdfqWNbhFVzmw5tund3p3sLacSqLyoWyRxqoYFiqZiWyC7DM7yNa17Fb2OleZ1kMr3ucWnNxceFzuv0AAL06hMcEeZGg7hp6qfwwxE36GB7H9ZMDEg8mHSN5LY9o41WyPp4f5jx1N+I+GQ7T2KQ+tH0C/gFO4HddQknSnpZZY2jaTLYKjDVY01yLzOpJsLk2Fq6SullIMTSGNINtcxvJ3nwG5QZHF5u85rPZGPQBn9aMjpB3xtlmHuEg869s51tTRtlboQCvOY4zTV5jPEjv09FtO6mO6bCxNmDOqhHsR+kTqvfzBPmKz7hYkLYtdtAFS9cSkUIRQhFCFUvShg432fK76NDaSNgbFZAQFsRwve3nyIBCmgOOydDke1Ny/ITwz7klu60xw0RnKtKUBLL7V9VJFhZiLXA0ve1eTVwiE7uZFm3yHD9uHQrZl9nNSNREtFCEUIRQhQG/OzXxGDeOMZnujhdLnKwYgX0uQCBVtgdWylrWSyZNzv2iyAbEFZvhsVFh1VJ4cXhpFCqXVyVYgWv0WIAUX7EvxNjWxMM8zi6nlZI3PI5HvGeXSob6GF4zHaDY+NlK+jtYhtGTomdkMMhVnXKTdoC3VsLAEtYcKh8oBP/DY+ebY7fXbI2zUkRljGtzsL2v2LUqwiWihCKEIoQihCSxWISNGeRlRFFyzEAAd5NLiifK4MYLkrhNlnOO2wMbjIyyumHV1jQsLF1MoErZTwu6wxkGxAYk63A3mH0hosMqHRkOlLRe24EfZVVUu26mIO+XMjrGnqtLlwwIDEA+IB/Osc6nkZA2VpyOvRwVlcXsuY4wvqgDwAH5VDc5ztSl2C6rgFzZCeR6CtNTFsEFjwzTDsysi3v2W6Y2UJ6kyiUDpXUXPUlAAuvEBjp+srU8lZp6yj5qOTZLMrdB09uxUGNczA9sj23vvsNytnoekATER2CtnDZQSdBePVm1d7pmLHk6dlWjoHwnZebnPNS6eZsrA5q0akp9FCEUIRQhUr0ty/wBh6EHrYiaKEeJbN/p+IrjpOba6Q/SCe4JD8wG8SPNSarYADgBYeArx9zto3VuF7XF1FCEUIXhoCFwXHbbxFLseC7a65kswschHYbV1t2m4RZMsHsrDwuZIoYUdhYuqqCQbEi48B7hUmSrqJWCN7yWjcTkubAT0T1F2ErZSik0kgBcyXVcXEUIRQhR+2tlLiFVWYrlcMGAUsNCDlLA5GINsw1AJsQdalUlUadxIF7i3R2216tOKS5t1XN8tiKmHjZBlSE5DbisUlkYg9xKPf6l60fJrEL1xjl0lBB693soWJNJg2mjNhuOzXwurZu/tDpsNHIbZitnHY6nLIPJgwqNMw0pfA76SR2ahPMcHgPG8JwTWec4OdfRSAvQwFPxPYzO2a4QSuWmLaDh20qapfILaBdDQM1XvSFggIYZhxikVWPakvzZ8sxjP3a3HJgtpKpgH1Cx6TqPZUmMxGalf0Zjs/a6ru6WO+T49CTZJeqePtZI2/eGGPgHraYnFZ21x/wAH0VNgk92bB3euY9e9bJVStAihCKEIoQqDvjJ021MFhxqIVfEuP3Y/MMB+Lvqqx2fmcPkO91mjtzPgF2MbUzRwufQeana8yVoihCKEIoQihCKELkxjsHuru0UXK86Jewe6u7RRcroCk3QvaEIoQihCKEIoQkMfhFmieJvVkRkPgwIP507BK6KRsjdQQR2JLhcWKrHo8xjZJYX9dSHI7GOaKUf5kbt9+tZyqH5kdUzSVoPb9lV2G/CwxH6CR2bvBWt0vwJFZAOsrQFJiA8yD5UrbC7tJZEoaNt1gkEqH372jCuDnieaJJGhfIrOoYsBdbKTc6gVqaHnOcjdG0kNc3QbgRfwUWUNc0tO8FZ7jiGjEg1C9fqnipBDgEcyhYDvtXrlUwSxXGds/fwXnlBI6CoAOV8j6eK2fdfaXyjDRyEgvbK9uGdeqxHcSLjuIrMuFjZbdrtoAqVriUihCo23/SAiSvBh+u0ZyyyhGkVG5qFS2ZhzJKgd+opD3NaM3taTptOt7lMyylmjC7qChNw5WxM2KxrsXzsIo2YKOoovcBRaxBj4cwe8nH8qahw5qncRcC7raXOW/PQeKmUY2ryWtf0/e6uTMACSbAaknsrIgEmwU5ROE3owkjBVnS54Zrpm+wXADjvW9WM+D10DA+SJwHUmWVMTyWtcCR0qXqtIsnkULqKEIoQihCKEIoQihCKEIoQihCKEIoQqVhvmNqsvsykkDumTPf8AzIH/AB1sZf8Aq+T7Xb4nW7D/AJ8FVt/LrnDc9t+0ZeSntqbyQQN0ZJeXnHGMzDszHRU+8RVLh+B1tfnCzLjoP37FKqK2CnF5XAJtHvFI4umGJHfPECPEIWtVtHyRqS7Ye8NdwIIv1XAv2XUQ4vBa7cxxH3km20ttYplCxwNHc2Z1liZgtvYzEDMTpcjTjYmrKi5HvjmDp3BzRuG/r6E0/F4i07OR6QudixsgYdEsQYjg/SO/a0rkdZuGpLeNbVlMxrNkNsN1sj4aKmkqHOd81+zLuKiN5dliBunjFkJHSqPVsdM9uRHM8xe97LXaWZ0Mmw83B8R5bQ321Ge4qPVQc8zpGntfgd172OW9TXopx2R5cKeHrL9wKv8ALaAeMb1HrIubkI++jw8lb4dUc9ED99Pjn2rSaiKeoTfDFvHhmERKyyskKMLXUyMFLi/NVzP92mKqcQQulP0gn2Smt2iAsWxG8U0QmjwriDDQDKqdHcsrMUDl2NyzWZ8/ffXU1TwYVBPsST/G92ZN9N9rdHBdnqzEQ1oyz8Fpe6Gzfk+DhjIs2TMw+u/WYeRNvKsdi9V+KrJJd18uoZBTKePYjDV5vi9sDiPrRlPx2T/VXcFj5yvhb/UPNJqn7ELncAfJUh0BFiAR2EXHur6AIByK8qDiDcFeYTPF+glki7kbqf5b3T4VTVvJ/D6z+bGL8RkfBWtPjdXD9Vx05+OqmcJvXiU0kSKYdq3je3gcysfw1kq3kC0500lug+4V5T8p2HKZlukZqWw2+WGP6TPAf71LL/mLdPe1ZSs5K4nTax7Q4tz/AH8FeQYpSz/I8eR8VO4XEpIuaN1dT7SMGHvBqgfE+M2eLHpU+6VpC6ihCKEIoQihCKEIoQihCKEKi+kYPG8c8ZAcRvZiL9eJkmS456dLp41teSuxUQ1FI/RwB8bFVWIHYkilG4kd49wFWoHCKTZygY55cjlc5PWLy2y5ieJJ4nWvSY6yipnNpQ8A2ybdY6akrKkGoLSb/fcpTB4gowZeI+I5g9xqdUQMnj2Hdh3g7iOkfsq2GV0L9pv+RwVqVgQCOBAI8DrVbA9zmfFqLg9YNj98Fdm27Q5jtzXt7a06krrHIs0ZjOodWU+DC3/eodSy0Rd+nMdmveLjtUlsl3AffR45qhbq7TMUuGnY6rdZD2mLOrn/ACjiD4haXVDnIWydnd9lOUJ5qofFoMiB0OH+FvlVavVWN+5CkcUxVjHC7yOVBOX5qVVZgNcl21PK4JsASK3FYJZ6Yxxaki/VfNOwkNfcrIYsK0+JwmGdiwRhHYquiQqBIMwAazFZibki/ZSJGxUmGurG5OeHHXL4jZuXGx3KI2V8tU6Ij4W7Oe/S59FsleZK7UDvwhODcLq2eCy6dY9NHZbnQXNhc1cYBM2HEI5HaNuT2AkqLWRmSBzBqRbvVF+XpnMbHJIPYcZW14EX0Yd6kg17dS4jTVLQ6J4K86qcLqqcnbYcuGacmpygIoXEUISJwiZswXK300JRvxoQfjUaejp5xaVgd1gKXDW1EP8ALeR25dyfYfaeJj9TEyEfRkCyD3sM/wC9WeqeR2GTZhmyeg+matYeUdWz5rO8PJSEO9uJX144JO9WeM+4hx8aoqj/APn7czDN3j1CtIuVDD/MYR1G/snse+o9vDTDvVomH8YPwqmm5DYi35C13bZT4+UNE7VxHWD+6crvnhva6ZfHDyn4qpFV0nJPFWf6V+oj3UtmLUbtJB3pUb3YP9qR4xTD80qK7k9iY1hd3J0V9MdJG94Xp3twf7cHwSQ/ktIGA4kf9F3cumupx9Y7wk33xwg4PI32cPOf+HUhnJjFX6QnwHqkOxKkbrIO8KW2dj454xJE2ZDfWxBBGhBU6qQeIOtVFTSy00himbsuG5S2Pa8bTTcJzTCWqzv/AIcNBGT7MyA+EgeE/wAwVqOSEuziIZ+prh4X9FXYqP8Api4brHuIKoT7ffDz4MBiuGXD4YNDf5to5F+eZl4Mbljc63XxvfQ4Wyqo6l5F5Q99jvBbompKgxzMaPlIUguH6J5If2Tsg+x60WvPqFNfGtrgNb+MoI5Trax6xkVjcZpuYqnADI5jt/dWfZEl4V+qWX+v9aC3YqZG8bO7xb/8p2ndtQNPC49fVRW2hHJi8LFOf7O2clbXV5OqFVtdLAk35anlcUXKOWeOmJh1+/uy1fJuNjjK6wLwPhv4kDeQktlYpIHxCwHpMOjxiFVYktIy6xqTzJynsGYnhekYbUyfw5z6o2yN7ruN04NZGGts8gFwAAsbncNMlAYKPo4Mx62SRpSR7ahyz27nXMB3NV/SxudhzdoZkX9VmZ52txS7dMm+FvArcN1cTnwsdzmZAYmY82jJjLfey5vOqg6rTg3F0332xSphXDEWkIjOvsHWX3RCVvKolbKY4HuGtsus5DxIS2C7gsw9GsBlxk07CxjjUd2eZjI/mDnHnVNysfzFLDSA6W/8R7kpnDBtl836iT42HgAtMrAK5UJvdIBCgPOVD/l3m/4dWWFtvMT/AEnx+H1Q1u1IxvFw81lyyAoI5VEsY4AmzL2lH4r4aqeYNbQsIdtxnZd4HrGh8+la6uwyCqzcLO4j14ryPBSLrhpHdR7AA6RR3wG6uO+LX6q1Z02MyRfDIdnp1YfbqNusrCYnyb2CTIwOH6h9+a7w+2n9pVcDQlDY3HEZW0v94VoIsWNvjF+kffqsrNgDdYndh9wnkW14jxbIexwV+J6p8jVhHXQP0dbryVRNhVVFq246M0/U31Go7RUoEHRQC0jIorqSihCKF1FC4i9CEXoQihdVm3A9TE//ANH/AAob145y4t/E8v0j1XomAf8AYs7fMq01jldKE30S+CmP0Akn4HR/9NXHJ+Tm8ShP9Q8clFrW7VO9vQfJZnjdkPjAvydRJJB0mHlizKrBVlkMTgOQChViL34i3bbeR18eF1U0dTkx7tpptccD5KsdC6pgjfGcwB5BS8eFmYRpIAuOjjCGEul8RCpORkbNbpl1BBIv7rRMMxeLD5nvju6neb3sfgPVwK5iOGmriAdYPGh3FSuy8ZkVkeLEq2b1fk2IJ4AcVQjkOdaKXGaB83OtlbYtG8bid2u9U1NhlUyPYc3Pa9FztZQyfPQxxxkjr4yQKD2FIlJdmvyOQ1Wz8oqR3wQNMp6Bl2kqzp8OnY4OLtnq1UFinVUKYcNYRuzTNH0YEQKdMuHhGsIKsxMjdchTx0IrI5n1VRGaq2xtABgPwi983HfpoMvJWctO6GFzmX2iDYnMkpyFFsumW1rcrcPdavTLC1l5pd21c6q9einGZoHjLFmURsb/AGegb3vBIfEmsnK3ZdZegwSc4wO+8xf1Ud6VcdmZIBwy2Oml5M2Y37oY5l/2y1FbF+Iq4YdwO27qbp3k+C5WTcxTPkGtrDrKaeiqH+yPNznnkfyByW94b31ieVlQZa+36QPH4vVTsPi5uAN+8slc6zKnKrb/ADfNxjs6Zv8AdPH+cgq6wUfmOP8AaP8AyB9FIom7VXEOlZxWvW2RQhLSYpXPzy524dJcpLbl84PXA7HDCm2MfFnC7Z6NW927ssqerwamnNx8Luj2XPyO/wCjkVvqS2jf8X6Jz5p4VLbiDm5TM7W5ju+YeKz1TgVTDm0bQ6PZNJ8N0J66PATz6yAnudTlfyJqfTVrH/yX9xz7te8Kinpmu+GVneEvHjJhwkzD66qfitj8asmYjO3ffrVbJg9I/Rtuo+6cJteQcY0Pg5HwIP51JZix+pvioMnJ9v0P7wlV20Occg8Mh/JqfbikR1BCiPwGoHykHvHolBtmLnnHjHJ/QU6MRpzv8CmHYNVj6fEe66G14fpH8En/AE0v8dT/AKvNNnCqv9B8PdeNtiEe0bfYk/6aPx0H6vNdGE1Z+jxHupZNllsIjphMV8pJQmVplVCxYEoInmHVKnKOpzB41SCskEu3tG19Ohac4dCYOb2QDbXfe3HrU/6OmzYVpRoJZnYA2uAAsettLnJfzrzflbUifEXOaNw8la4VTup6ZsbtQrTWZVioveqPNgsUP7iX+BqmYc/Yq4ncHN8wm5BdhCyRYAzsSNRI9jzFzm0I1517vzEcoLZGg5nULAfiJIg0scR8I9lL7H2ZEwVSi9fC4aRuqNZLyqzE82uvHjXmtXNI177HSR4HQMrDqXouHNbKzPeApf8A9Oe1hiMRl7PlE/8A11C51l77Db/2t9lN/BR/ZPuvcPseJGzZbueLHVj4sbsfM0PqHuGzfLhu7tE6ynYzQJbGwHKGjA6SM5478MwBBU6eqylkPcxrkUlnfFocj79mo6QuVEPORkDXcq+QEbKl+iZVkhve/RPeyn6yMGjI49UX416bgtaainAf8zcj2LyzGaPmZ9toyd57/dW/0UvaV1+msp/BMW/OY++otaPj7T9+KucMdeIdTfK3oqzvzjs+JxDg+qsxGul85w354b4ntqPhY/OqJTuDWju2vVJxUkmGPcXXPZZXbcjD5MBhVta8KMfFxnPxNeV4xJzlbK7+o+GS0kIswKbqtTqhN7NnGaIFRdkJOW4GdWUq6gngbEEHhmVb6XqywypEMtnZA2z4EG4PoeglKje6ORsjNWm/Wsuniyka3U3ytYi9jYgg6qwIIZTqCCK2jH7Y+/sg6g7wtpS1TKmPbZ2jgeCTpakLxlvxoXCAdUnYjhqO+lJuzm6JfC7QePRHZL8QCbHxXgfMU1JCx/zC/wB8dUiRkUotI0HrC76ZG9aGE9pUNEx8TCyj3g0BsjPke4dtx3Ov5qulwOjkzAI6j7oyQnlOn2ZI3H78d/3qdFRVN+pp62keR9FBk5NN+iTvCDBFyllHjBGfiJh+VKFbUjVrT2u/9So55Ny7njx9l4II+c0nlh1/riK6a2o3Mb/yP/quDk3N+sePsveih+liG8OhQfwufjSTVVR/SOwn1CdZyaP1Sdw/wgvGL5YVuQReR3kOotwYhAfu00eef/MkPZZo8M/FTo+T9M3Ulx7lb929hDE4aKRnxsuYDNfEdGudeqwAjVTYMpF78uJq8vcXWLe0scWnUKR9GS2wIFioE2IADesAJX0PeOB76845R/8Afu6h5KbB8gVrqjTyY7dF8NP/AIMv8DU/Sm07P7h5pL9Fk2BW7P8AbHxSM/1r6Ch1d1+gXmtQbNb/AG+pU1sZrGIdgxMR+7Is0Y/BM3urzbGoearJ2/1NcP8AcLHxC9C5PT7cDDxb5KdqkWlRQuLl2sL10C6CbKA2tBlR/wC5lWQafqsScki+U6q/dnNajk/V7FQ0H6hY9bbehA7FkeUNJtRu6Mx6+qsXosw5MySH9jiT92WeIofNYgav6s3IPEnzVbh7dkEcA0eGaqHpDg6KbEgcWLi3e2JeY/DEj31Fw19pKlnEsPeAPRdr2Xkhdw2vK/otW2cgWKMDgI0A8lFeQzuLpHE8T5rRt0TimkpFCFUd6t3M2aWNSc2skYtdiBYOl9BKBYa6OBlPBSt9h2Ilto3m1tDw6D/SfA5jeC/T1MlPJzkfaOI91QJosttbg6qwvZhe3PUEG4KnUEEHWtQx4eOneOH3uOhGYWvpqmOojEjD+y4pakIoQk2Xz7jXUgtO5c6dhFCTl1LseNCUOte2riUvbULqUMLWvY2pO229rpO029rrg0pKJtmtG3f3vwmCwWFilkIkEEbsipIxBdQ+uRTbjfWre4aLFeac1LO9zmNJuToE83dx8by4gRX6N26dQVKlS5ZZlKnUESIzH/ErEcp4G84yoZmHC3d+3knICRdp3KerLKSmO3mthcQeyGU/uNT9ILzsH9Q80l+iyzZ6ev8Ab/JEH9K+hIB83X6BeY1Tvl/t9Sn+HbK57Flgk/zBJhn+JhPlWK5Uw2qmuH1scO1pDvda7krP+Xs8HeYVirHLeriSQLxNq6ASuEgJCJy7X9leHjSyNkW3pAO0ehNtsQFhKB7eCxi/eCpIh8mX41LoZNh7T/W3xDgq7E2AtF+lXb0e4NQkkyiyNkhi/wAKEEA/jaQd4VTW0ncC+w0GSzdIwtju7Um5VT9MWyirCcLcNZj3soXpBftKpA32YXNQ2v5mpbJucNk9YN2+Nx2hOTxc5Hs7xn4WPgVMbjbWE+FRb3eIKjdpFvm38GWx8cw5V5/ygw51HWOA+V2beo+yn0c/PRAnUZHoI1VhqjUtFCEEUA2QqhvRu3mzSRLe5u8YIGY8MyE6LKALXOjjqt7LLfYfiWzZkh6jw6Dxb4jUbwX6eokp5Ocj13jcf3VDngK96m4DWI1HEFTqrjmp1HuNaeOQP6/vvB3HRa6lq46lm2ztG8JKnFJRQheEUIXUcd64SkmwSow/fSNtJ205giA8e2m3OJTT3ErvEyWU9+lcYLuSWNu4KNtfTjfS3bUnTNSza2aeQbEedkXomMgVEltOFRciKgZ/mmKsVC/Ng5u4DWlT4pSsbtvB6Onq49enSsEDUUznRQSXbfUe9vJaBuxsd4nZ3YHqkADOdWYM7M7m7E5UA0AAB7dMni2Jx1MTIombLWlNNhLSXONyVZKoE4one57YHFEceglHvUip+Fs262JvFzfMJqZ2ywnoWc7PIyv/AIsvwcr/AEFe+wfKes+a8xqr7TR/S3yulcQ9s7f/AK0584zHMv8ALNZ3lTGHMgd/WB/yBHqr3kzJsyvb0A9xVmZQf/D/AErzsZL1BN2gvyCjt5n/AJUrask7N04RQBYcKSTdKAsmc0ZklMY5wPGbcQ+JdII/h0rfdNTqKMuewcXjuaCT6KrxJ4yatZw2HWNFRFCoihVUcAoFgB3WrXKkSO1dnJiI2jkF1PZxBGoYHkQaS5oeC12hQCskn3Rxmy5GmhKyYdLkMt7qhN2SWIa9FzzKTkNzoLikz0kFbT/hqg/2u3tPT0KLJzkMnPwi/wCpvHpHSPHrVs2DvHFiRYdSUC5iYi9vpIRpIn1h52OlecYrgtThz9mUfDucNCrWlrIqlu1Gesbx1jcpmqhSkUIRQDZCre8W7Ylu8dg5tmBvkcDgHtqCPZkHWXvF1NvQYiYiGP03cR1dHEHI9BzTkUr43h8Zs7wPWs+xuAZCwswy+srWzqORNtGQ8pF6p4HKdBqoahsgGeuhGh9j0HPrGa1FFiUdR8Lvhfw49SaVIVkgUIKWSkFIKU6QDjSbEpGySvPlXJRcnh/2A40c3vKOb3lLRbPkdrHMX/ZqM0g5i63Cx37ZGXzpp9THG2404nId+p/2gqvnxaCH4Y/iPRp3q1bH3UPF+oPooxzH7c9gQOHVjC9hLCqOqxYaNz6Tp2N9XE9QVHU1k1R/MNh+kadvFW3BYBIlCoqqq6BQAFHgBVFLO+Rxc43JUS+4J1TK4ihCgt95LYOQfTMcf45EU/C9XnJuEy4nC3pv3ZqFiD9imkd/SfJZtgJboCPaLN+Niw/OvbYD8APG57yVgKpv5hHCw7gAneLFw69kDp96crAn8Uh+4az/ACnmAEMW/a2uxgurjk1CXSPk3ZDvKtYrztenIoQm+Lxixi5uSTYKOLNyUDmfy1JsBenGRl5sO3oSJJWxtu5Tm4GxXY/KZRxJdeNmcrkDLfjGiEop9otI9rMprS0FHzZ5xw3WaN4GpJ6XHuFgs3UTGRxKvtWijooQihCpG8vo+jlJkwxET3LZNRGWPtKU60L/AFk7SbE60+2b4DHIA5p3FRJqRr3c4w7L+I9RoVXDtnG4JsmKQut7AyEKT9jEKOjk5WVgrdpqgreSdHVfFRv2HfpOnYfvqQ3EainFqlm0P1Nz7xuU5gN7cNJYM5hc26kwya9ga+Rj9ljWQruT2IUZ/MjJHEZhWlPX09QPy3g+fcp0HnyqlII1Uu6K4uqN2rseOYC4sym6sDZlParDUdhHAjQgipdNWPhOWh1G49Y+7bkZHX9wqPtbdh0Pqlh9ONRfn68A8tYr3v6grSU2KMeMzboJ8nejv+St6bFpogBINscfq/fzUAcKb5Q0ZI4jpUVh4pIVdfMCrUTttcgjsJ8RcHsKtmYtRvHz26CCCvYsKWuA8dxxCyCRvwQ52+FcdO1uoPdYd7rBJfi9G3R1+oEqVwm7cjew54avaJf3g0h8DGvjUGXE427x2fEfCzf/ACPUoMuNvOUUfafYKybN3Tt6zafRjBjBF7jM+Yyt3jOFP0ap58WJ+UdpzPdk0d1+lVU9RLN/OeT0aDuVjwWzI4lCoqqo4KoCqPIVVS1L5HbTjc8SmL2FhkngqOuIoQihCKAELMvSDvGsrLFG4yKzAPfRpbFWKngVjUvrwLMByr0nkngz6dv4qUWc4WYOjeVn8Uqg88y3MDN3ZoOsnwUBgpCzqkK9I4tZE1sBwueCr3kgVtKrEaajj2pHAAaLPxUE9U42GupUrh01HWVgrZ3kUnK8tiihCeMUallB9pmdrDSsFX1j6qV00gsXZAfpb09LtTwAAW6wqgZTRhrdBv4neU7k3hjDZekQt9Besx+6t2qEyikf8rSrZ1UxurgnUGHx2JP9nwjgH9biLwxj7rfON5LVhBg7v9Q28SocuJN+gXVs3e9H4RhLjJPlEv0QtolHYF9oeOh0uCQDVrFSRR/KPvj1/YsquWd8hu4q7ipSaRQhFCEUIRQhcSxhgVYAqdCCAQR3g0IVX2luBhZL9GGgJ5RkZPDomBQDwAqRHVSx5NOXDUKJPQU8xu5ufEZHwVafcDF4c3wsq210jd4f90c0THvNqanioar/ALiAE8RkUyKeqh/kTG3B2fimzbR2nh7CWN2HPpMPmPnLhSUXzWqebkphc2cUjmHpzH32p0V9fF/MiDulp9Dmu8Lv9fR4AzDiIZ0Y/hkyEHuqrl5DznOCVrh3e6cGOwtNpWOZ1j2UiN8cMR84syfagka3nGGA99VkvJPFos+bv1EKXFjFG/5ZB5ea9fbmAb1sTCO6Rgv8y1QnYbiUXzQuHYfRTWVcT9HA9oT/AA2JwzDqTxMPqyJb4GoMjJx8zSOsFPc7wT+JU9mx7wb1Hdt71wuulaRZcuvCe2u7JRdN5towp60sa+Mij8zTjYJXZNaT2Fc2go6TezBC9sTG9uUZ6Q+6MGp0WC18vyQu7iPNMyVUMfzuA7QmGJ32jA+bhmf6zARKPHpCGH4TV3S8isSlzkAYOk+yr5sco48g7aPRn+yiFkxu0zkQDoToRGWWHv6TEEXl+wgF+BXnWpoOT+H4cdt552TwH32qE+rrKzKNvNs4n5uwffWrXgfR3HGtxM/SFQHOSIobXsBG6HIgubAHxudadr4GVxBmvlpYkWU2lYKZmzH23zJ61IYfcyG2WV3lQ8YzkSM+KRKuYdzFhUaDDKaF221tzxJufFSHTPcLEp1FudgF4YPD6cLwobeGYGpwAGibJJ1UrhsHHGLRoiDsVQv5CuriXoQihCKEIoQihCKEIoQihCKEIoQihCbYzZ8UotLFHIOx0Vh7mFCFET7lYFv/AMdU/wANnj/lMtOCaRujj3ph9NC/5mA9gTGb0f4Y6LJiE8JA381Wp4V1QPq8lGdhdIf9MeI9Uxl9GMJ/XyH7ccDflGKX/EJd9j2BI/hFP9Nx1OKYYj0SxnhJB9/Bo35OtH41x1Y3uXf4Y0aSPH+79kmPRP8A32G/9kf/AJ6T+Kbvib3Lv8OP/wAz/wDl+y9T0SLe5kw3lgRf3mY0oVpGjGjs/dc/ht9ZX/8AL9k/i9F8Q/XEfYhhX8wa7/EJdwA7En+EQn5nOPW4p/B6PsOPXlxEnjIq/wApEpDq6oP1eSW3C6Rv0d5J9VK4PdHBRkFcOhYcGkvIw8GkLH41HdI5/wAxJU2OGOP5GgdQAU0BakJxe0IRQhFCEUIRQhFCEUIRQ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0" name="AutoShape 24" descr="data:image/jpeg;base64,/9j/4AAQSkZJRgABAQAAAQABAAD/2wCEAAkGBxQTEhUUExQVFhQWFxcYGRYYFRYcGhsYHBwXGRgcHBcYHCggGxsnHx0WITEhJykrLi4uHB8zODMsNygtLisBCgoKDg0OGxAQGzQkICQsLDQsLzQsLC8sLDQtLCwsLTQ0LC4sLCwsLCw0LSwsLy8sLCwsLCwsLCwsLCwsLCwsLP/AABEIAPUAzgMBEQACEQEDEQH/xAAcAAABBQEBAQAAAAAAAAAAAAAAAwQFBgcCAQj/xABMEAACAQIDBAYFCAcFBwQDAAABAgMAEQQSIQUGMUETIlFhcYEHMkKRoRQjUmJygpKxM0NTorKzwSRjc5PCg6PD0dLh8BWU0/FEZHT/xAAcAQABBQEBAQAAAAAAAAAAAAAAAgMEBQYBBwj/xABBEQABAwIDAwoEBAUDBAMBAAABAAIDBBEFITESQVEGE2FxgZGhscHRIjJC8BQjUuEVM2Jy8UOCkiQ0otJTc8IH/9oADAMBAAIRAxEAPwDcaEIoQihCKEIoQihCKEKjb8bfmWb5NCxjAjWR5FtnOcuFVSfVHUa546ixGpqLUzmPIaqJVVBiADdSqVs3aM5Lf2jEkCSSw+UTaWYrxz3PDmT21FfUSACx3dCivq5G2sdwUoNsYgcMRN+O/wDEDSPxM36vAeySK6ToXY2/i+WKlH3cOf4oTXRVyjh3fulivfvATiPenFj9dm+1HF/pVaV+Mk6O4+66MQP6fFKrvhjB7cJ+1Ax/hlWuitk3geKWMQG9vilYt9MUPW6BvCGRf+M1K/HH9Pj+y7+PZwKktj75PJMkckaBZDlDIzXDWJF1I1U2tobi40OtnoavnHbJFk/FUslNgrnUtSEUIRQhFCE22hj4oEMk0iRxiwLuwVRcgC7HQakChCUw+IR1DIyup4MpBB8xpQhK0IRQhFCEUIRQhFCEUIRQhNdqY4QRNIwJy2sq2uzEhVUX0uWIGpA11tQhQTRzzazylAf1MDFQO4zC0jHvUoO7nXbKQ2Ib0k2wMMbFoI3I4M6h2/G92+NCXsN4KR3acr00JJIjcFMzFj0bqGGra2D9Ko7AoHKuKM8WKgdp7LWfHTu5OVFhSw52Uvx7OvWV5Q4g6me1jBmRe/aUkUbJ3bT9BuVFwKgNKBwE04HgJpAPyqY0kxsJ1LW+QVNWACUgaBPKFFRQhFCEUITTH4pkMYRA7u+ULmsbZWYkacbLS2taQS42AT0EQlds3snexzOJYZMsDZGztGJWVwQDZbFOPO+nDgL3pLKqKF9yD3CysYKYRnaurxszfuI2XFocNI3qgkupHO7qtlK6XvYag3I4W0VTHLfZKkh4KltrbzQYd+jcsXsGKojNlB4ZrCwvrYcTY2rstRHFbbNrp9kT3/KLqTweKSVFkjYMjC4I7PPUHuPCnQQRcJvRLV1Cpu8mL6XFpEATHh+s9rEGZxZFOt+qjFrW9tDfSpNMy52ioVZLsgNG9MOjKTdJhiIpD1SQoKyD+8TTNrqDcMO2xIMp1O1zbnJQI6x7H2GY4Kw7M23IJUgxCjPJm6OWNWEb5RmZWUkmNwL8SQQNDfQV72FquI5A8KwUhOIoQihCKEIoQq3vDiGadIM7pH0ZkfIxVnOYKqh16yqOsTlIJuutrguxM2rpieXmwOlJw4p8KcxaSXDe1mZnki+sGN2ePtBJYcRcaAfHbREct8ipja+GGIw0iIwPSRnIwIIuRdGB565SDTSfUbs/FCWKOQaZ0VrdlwDbypSmg3CcULqbYZsmMQ8pomjJ+tGekjH4WnPlXCmJhvUHj45pcXikjORBLGGbv6GHTTXn8ayuNy0sU4fKNp2zkO0qOWTyfBGdlu871SdkLZO3VjfxZj/Wprzex6B5KkqRaQhPqSmEUIRQhFCFHbbw5ZMytkZOsrfRPJr935Xp6BwvskXBXA5zHtkbu3cQnOE3qgliXpfWtZgyZ9RoSMqkWNrjhpyFRH0EjHnZ061oWwVDxdkbiONiknxkUgPQurDW8Wa4IPEWOq8+Fh2inmxub847fvVVlRzjXbMjSOxReE2rLmxBL9N1o0QSesz5EUBiLCyga6XFjrxp2qiEzmF2tsyOF/uy0FFUOjpjI/8AyVcN3t7Z8LEqH5NOgzlgrmNy7MXJVmZla5LaEIOGtPxVbWWZskAWAUAVBkcSRqrhg99opExDiKdRAisc6oM5csERCrG7EqAPtCp8b2yZtN05cWuoHZkborNIQZHJdiBY9I5JbW+oF7DsAUVcxx7LQ3vWfmmL3F/cpDZ8et+zQeP/AJ+ddlO5cgbntJ/uvEZZZcS1iq3ghsSQVBvK9jwJcBD/AIV761Vyuu5XkDNlvWrPTaeRQhFCEUIRQhVTfJcs2Gl7eliPiwEg/lN76k0p+O3FQq8flbQ3FIHbMcSgyvlubKNSzHjZEUFnbuAJp+VobqotO8vyCaYTaGJhLtBhwmHILCOeTIQ/aioG6NG1urEWOthc3jCLaNxkppqBGLHNIbB3ow5R1RmYiVykSKXkyyWlAyLcgKXKEmwBQ60yrFkgDc1MQyYuX1IY4Vt60z5nHjFD1f8AeV2y4ZxuULt/G9DZnx8DTwkypEiRrmcKyhchZ5LEMV0IPWotkm3SOdlZGO250c2JCL1mnzG/AWihW3eerWTxPDfxNYXvNgAB0piWvEA2Gi58AqfsQ3hQ9qqfeAanyCzrKnnN5CekpfFYxY/WvwvoKSGkoigfJ8qYSbwRjhck8ASBfS5tx5a0sRFSW4dJvICTbbEhBKwtYC98rEWHrdbQaGwPYSL0sQHz8Mk+3Dm73JKbGYi5zWQL0lwWS/zSiSX1Lm6qRa+h148nPwx8/D3TzaKEbrpPZeCecdJiGOQcFuSL8RodC3fbT31GqJxEdiPXj9/ZWuw7CYaZokewF50H6R09KkcRhQBoLd1RmSElX7JDeyg8VGDfTUcDY3B7suvuqcxxGiVV08U0REjQesX8s03jwpJu0jEhi2gy6kAX7SbC179tOmS2YCp6fk/TbPNyEkDdmBn4nvU9szDsdRiJkP8AiOR5gsR8DUGeaxzaD2BdlwWhYLNj7ibpZMRNhmCYiQy4RpTM/VUkvYBXY2uyrYG3LKLA2FWWGV0LnBpFrbuCz+JYLIIXOpje2oOo49avCkWUKbjkQb3vrcHmOHwrUg3zWHIt8KT25tFYYsvSLGzlY0YtlszEAvfsW5c9y1FnfstJKnU0e04DcFfNlwRpDGkRBjVFCkG91A0N+d+N+dVyuU6oQihCKEIoQihCqfpIkIw8SpbpWnQRsQSqkBixa1vYEgtzJA7w5DfbFkzUbPNHa0VR2XjxHIy4ZRPiTcSYmXVUtxFxa4B/VplUcyDxkVL44mGWR1gNXHyHE9AVbDKdoRAZnRo16zw6yneK2OsuuJkfEN2MbRjuWIDKPG2b6xrKVXKUNNqZn+53o3Tv7leRYPJKLzO2Rwb6u9k02cjwYh8PAYoklvNcgsVyCKN1CZgLnqsCx062hqywyqmqYy+UG99bWB6sgMuhJnip4SI4XXA3XuR1qzYXYsLsFxDSYhmH65iYz/sVtF+7ViQmA5PcfgUfCvHHCsQYNHlVQtgRa4ygdvlagDcuk71mkG0GmWWZ1yuzyl1vezKSrC/iKpqn+d3Krqs5+5c7GW0MY7EQe5RTMubj1lMSm7z1+qld1d0VxqTSs6qVkaOxiDkMpjkDAubAFDkK2sRVlFENgH71VtREGFptx87eiuMPo/wwBBeUqwdcoZUGVnEgXqKDZSOrr76e2ApV1KR7qYQEkwIxZpGJe73MoAk9cn1gBccK7shcuq56V5VhwIijVU+UTJGcqgdUAu17ciseXwNqTK7ZYSp2GQiaqYw6Xv3ZqmgBQiclUE/aIuazGbiXcVsjdxLuKbY6a+g1PIU7Ewp2JlsyoqPDStIqxKrSA3ySAZSBxzAkafnVpTNu+1rpjFnO/DWjdYnLLfx6lzicHNFIY5URSoAAWxzDWzlgxBY6g27B2V2obs2BFikYS6R22S67b5A3uMvDqClNlvwqrnClzhSUqAoyHgQSO5hr8aitOy4OCitOy4O70luntXoleDK8jxkGJFAvka/FiQqKpDi7EaZQL1r6fEo46cGY6d5WEx3C+arXGLIOF+q66260jSRSyzYeIR5skTSEjOdM+cqt2y3FgCBc1XVOJGrGy1ht97lAjiZG0tBuT0KW3V282G65KHDs3zixvnRQeMyaDKRxdeYuePFumqNh4jde26+oT0cljsnxWqg3q1Uhe0IRQhFCEUIUbvHskYrDSwE5S69VhxVxqjC2twwBroNlwi4ss12Y6xRhcvRCMlGTnnXRl5XIN+4C3brn6ilrcTqzHvHY1jd33qT4TBNQ4RSCW93O/wCTj7KaweKzrcC35+ZqXiGDRYVRulZ8UmXxEaXO4aDz6VT0OKPxOoa2TJhv8I9TqVE7UwixyxYgdULIFkHIpJ80SDysWVj9m9NYXj0tQBT1OZ+l2/qPoewqZNgrKWUz0+TSMxw6QrFgttKbDDxSYi2gZAojH+2kKoe/KWPdV9dNW4qSnbGul2OEw69/STG3iTEAffSNCnMrLL9tdHE+ISOdJg8csrFMtkc5swsrEAG9wCb6NUGqjAe1w3lQKmMbbXDiErghZBVe/VV7/mKuPoqOmNX+/VvxRoP9NWtObxhWeHn8q3AnzV8TgKfU5dUIWc+mlfmcIeXygjzMUhH5GmKj+WrfAnAVjb8Cs9fGkkntt+QFVAiAFltxCALLiPFMrBhxFOtGzoh8TXMLDvSRxLOQ5Jzj2gSDmF7m41Gt/f2U4XuDtoJiGnjMAjcL28wV2uLZG6S5ZuRYlje1hq1+dd23OcC7Nclp2RwObHlfvvu9k4+XEuWNhfsFR5W7WacbDsxht72Ug2IL5Y0t0j6LfgANWdreyo17zYcSKhtjAJc7QfYHWf3VRiFSKSPbOu774KT2Rs1nvBhiVRT89iCAWaTna4s0n7qCwA5CPWVbYBzkmbj8rdwHt4lY9rH1bzJKcvNKb6YSLBYNuhss0zKge95WF7uekJzkhQdb6XHDSomGTS1tVtS5taL2+kcMtNVZwRNL2xtFr69W9Z5sXFfJ5lcaISFkHIodDcc7XzX7j21qHjnGlp7FNxbD43Uxcxti3PLgt/3ExRbCiMm7QM0P3VsY79/RsnneptPJzkYcVmmO2mgqxU8lIoQihCKEIoQs19JGyeimXFL6ktkkHISWsjfeAynvVO2rHDZgx5Yd/mqXGqUyRiUfT5KM2Ji7NY8DU3F6T8VSPjG8Hv3eKoMLqvwtS1+64UntnBmWJkFs11IB9UsjK4DfVJAB7ia8gop/w87XuGhz8ivWZW87GQ3eFU5N9MVMVysMPGSAQgBkAvYgyONPuqPGvTY4Q9gdfUKLT4U1zNt7rrrH7NWRWzhpXsSGldpGuNRYuTbXTTtrrGtBCfhhiY4HZVXLhM9rAPDIv3gCV/Nqj4jFfZdwKi49T35uQDQ2VpTGxKOtLGOPF1H5ms8WknRY0xvJyB7lL7jb0YbDS4xpJLqywMOjVpNFEucnIDYDTU2HCrGF7Y4xtm3qrPD437DhY6+gVzg37wZCZnkjVyFV5YJo0ueALuoA8TpTjKmJ7thrgSp7o3gXIVlRwRcEEdxvT6bVX9JuAM2z5surxZZlAFyejOZgB2lM486S9u00hSKSbmZ2ycD4b1jKNcAjgaqV6W0ggEL2uLq4Ka3Bt26XB8u2lA8U0YztbTDa+u8FeCM3uTe3DSw/+6L8ECMk3eb204eua7JpKdUzsDDuyrkPz2KJWNv2cCnrSW8bt3kxCotXK2IFztGa9LjoPTvXn2Kz/jawsHyt9PcrUNl4COGNIkGVFFhzPeSeZJuSTxJrFmQ1M+1M61zmV22yMlUPSfgcLFHHdT0s0wJcHNLlUOWyl79UEjqDTrWA1rZ4fCQ8RxG+y3Q6bgNLC5465HNRHTvh/MZruWb4vBZTkJDKy5kceq6G4DDsPEEcj3EVYtdvGVtRwK0+G1ra6Ihws7Qha96KMYXVr+3DBIftjpI38+qnup+ky22cHeaxrW7BLDuJC0KpiWihCKEIoQihCZ7X2cmIhkhk9WRSptxHYw7CDYg9oFdBINwuEAix0WLYSQqzoSC8TvGxXhmQlSR3G1/OtPSziaMFYTEKU08pZ3dStS7TjWISSOqgWUkn2uQHaTpoNSa8x5QYTJFXkRNJD8xYb/q8c+1egcn8TZPR2kNizI9W5Z7jMN87IQViieRmjMl85zdYgQjrXuW0OU8K2GHxzQ0jBUWbYZknuTh5RxRAxQNMjrnTRTeH2biZbZYsU4PNsuGT3ErL8TUGoxzCqe+1LtHg0ev7qCZ8WnzAbGO8+qeYfcifj0WCj72zzN72QfnVXLyzom/y4C7rKQcNrJf5tQez/KWxm7s0EUkrYqILGjORHhSNFBNh873U3FyzfLK2OOAC5A14nqXDgTLXdI49v7J7sOAQxgMbytZpX+k9tfIcAOQAqjxGolq6h0juwcAtTS0Ypogxu4Kq7H2fLtHFzT9JGvRrH0ayxl1CSZiuUBhlOVQSdbljVyzE4sGjY0Rbd7g57xa59BwCpq2mfV5bZbocvBTLbp4lDmSLCMe2J2ifyIQfxipcfLHD3/zYS3qVUcIq2D8uc9oXLY/GYcdcY2JR9K2IjtrxY9IQPvLVrT4nhFVlHLsngcvNNObiUPzMDx0ZH0VVgwDZbwtHMmtshCsBfQBWJXTh61+6lz4PI674nBwWjwzlpDC1sFWwtIyukxJqVNww4qwIYfdOtu+qaSJ8Zs8WW5pK+mq2bcLw4L0OKRZSdoLlpLUWQ5wCTe7kIvrOyoO4sQL+V7+VKFm/Ed2fcq7Eavmad7+habuXgwWkmAso+YiHZHH1Wt4uGHeFWsljdQfhh7T1n2HmViaNlo9o6lW+Ow1NVlOGs/Nfu0HFSHXOQWY+kbCO0kJks2JnaVUjUsUjgUAAcB7RV2awNxYcBW5wKoEYdLe7S3PLV27u0A7d5VViDLsG6xB++kqpYuVS6ohzRxKIlY8WbVme/MMQwB59GTzqc6F4j512rjfs3equuTczGzOjd8zh4jMjuIWh+iCTrqv93iR+GeO38ZpVN/Nf1N8lX1jNiqlb/UfFarU1MIoQihCKEIoQo/b+NMOGmkX1lRio7XtZB5sQKS5waCTuQvn44kriJChBUXQ5jYKsdo1dj3kNpxYsLcKeweeSO4tqLknQE55qkxGFkwG1qDlbU33D7yVs2FurLLaWVmiUjRio6dgeSqbjDodNLFiONjrVJi3K5kTiykG279Z0HUPvtU2kwW7fzcm/pH/6OpPhwV22RsKCD9FGFY8XN2kPjI12PvrET1VVXP2p3k/fDRXkcUcLdlgAClMoHGlc3TwC7xc8Eq7jouXkHYKYlqonNs2IDp/xZKDTxTLaOFWWJ42F1dSrC/EEWIuKjQSuikEjdRmEuw3qrSbnSKS8eKmz2taTI6WHC6KFJP1gQfGrpuMtI2Xxi3RcHvN/KycD3A3Dj26KT3T3cGDWS7BnlYFrAhQFFkVQzMQBrz5m1hYVCxLEDVubYWDRlxz1J08kyBmSp8WqvaQDmlLsL2VIFOH/ACFI2raqI2ruth5zmeIB/wBrGckn41sT4G47qsqSqxKhO1A424XuO5MTQwzDZkaCOlU7bW6UyLoPlcQ5WC4hO9bWDHj6uU9xrYUHK+CpHNYgyx/UNPcKmfhEtK/nqF5aeF8lTsRhSoLxsZIwSDcWkQjiHWw4c9ARzHOrapw0bHPU52m9Cv8ACeVZMgpq8bD+O4ptnvVStrtXzTvY5IlzgX6KOSQDte2RB5l/hSZPlsd5A7NT5LPcoZPymRD6j9+a2bYuDEGHjj+gigntIABPiTrXntXKZpnP4lVwFgGjcngbmaZJJXbKr+knZmfC/KFJDxEKxXQmByqyLfsvlbt6p7a1/Jp+1KOdzaXAW3C2h8bdqrcQaeaJbqBcLNsTDwCjkQAPpL10+K5PvmvRq6Hbj8PZZ7BawwVAffQg+/eFe/RCbyi3DLi7ecmGP9azVN/Od/a31WqxKxrJSOI8gtZqeoaKEIoQihCKEKq+kvGiLBZjc3lhFhxYh1YL5lQKbmjdIwsZqcu9JeQGklUr0ebsjIuImGa5zRg8z+2I79cg5LY8W0ynKPGLf9FTn4R8xH1Hh1BLoqW55+QfEdB+ke/HuV9ArGgq0ShbSpLpm7Gy3VJtmuKipSZbX2gII8xUuzMqIg4s7GwFzwHEk8gCeVTsOoZK2oEMep38E1NK2Jhe7QKKh3hB9fDyj60TJKvlkbP+5WgqOR+IRfJZ3gfH3UGLGaZ4yclV2/hjxaZftQTr+cdVr8BxFhsYT4HyKlithOjguhvBg+eIUfaLL+YFMuwjEB/ou7kv8VGfqHeE/wBnbQgmBMMkcgU2JRw1jxsbHQ1BqKaeAgStLb8RZLa8PzBunytSIpC0rpCXSSriGpFrkpotXkpUjXj286VUTUsjDci9suKGhwKrO8G7STnpYyIsQBYSAaMBwWRR6y9/EcjyJgvKCow2T4Tdm9u7s4KPW0EVWzZeOo7wsq2vgDEzkp0ZQ/OxfQJ4SIecbcbjTwswHoUggroPxlKcvqHBGBYtNQzCgrDdp+R3on26WHzy2+nNh0/AWnb4KKoK9+xA53Brj3/CPNWeMv261jOA91sMiE2A4VgAQE2DZcSBUBd2sqgksxsABxJJ4Cut2nkNaMyuF2SgNr7UkxUEsMEQEUqMnSSkqzhha6RgXA10LlTpwtrXoeFYHLBE10nw5g8SN+Y9rqlqsQjBLW/EeH78VnOJLRkh1s8dpBxs2QhtL68RYjl7q3EhLmEHW1xwPSCsxAGtla9p+G9jfIi+RBCuXoqj6Ocx8klxcQ7x806fupesqPhrXNG9vkf3Wr2y8knXLyt6LW6mrqKEIoQihCKEKhek89M+DwQ4Tyln+wg6w7uqzkHtUVHrKn8LTSTjVoy6zkE25nOObHuJz6hn52U2qgAACwGgHYOQryZziTcq4XtcXUUIRQhVfe+T52Ffox4iQfa+biB8bSv763nISEOqZH8AB3m/oqLH5C2msN6rFesLz5KLiGHBmHmaTst4JQkcN67GNk/aP+Nv+dc5tnBK56T9R71J7AxB+UwsSSXEsLfWAUSpc88uWS32jWE5c0rfwjZANCPHI+i1nJudztprirrXlK1yKEIoQihCrm++zFkgaYWEkCM1zwaMC8kbfVYDTsNj2g6Hk5i0lDVtAza82I61AxCjZVQlp13HgVTG2bJgUwksQcMSxl6YxMiTGPowyBOuQvWWxNj1deN91NhsVYeadkCc7cL7VlGqKp8TDO74nAD0CIce0xzNiZZSONpmC+GSIqo91W9NydwtrNlkYPTqe/NZeoxevDrk7PRb3zKnMNs2CdOsr6EZl6aa1xqptn7rjsI7qS3DoIZdksFxm11gCR2bxobdB32UiPEppWbQcekfe4+6UhxrIXTDwmRYSM5MmtzcnV7lra3JP/OoVbjUFHKIXDX9vcK5osElqYhO54btX2QRrbq04BQ2/civHBiF9p1XhYkMNbj7N/wirFs7W2AOR2S3qOTh4g9qqDA8yPDhY2cHdbcwevK10ruPismIDE6hsHKf9pEMI58mzMfCqCq/KrIzxu318wr2F20LjePvzW11NTiKEIoQihCr2+m3XwsSiFOkxErZI10sLC7u1yBlUa6kC5AuL03LNFC3blNm/eg3lBDj8uqzbdrGNPtZWeQSMsDHMJjKM1yDrYKp6x6qAKLaVRY/MH4aS0OAL2/MADvOg3daKZkjZvzCL2Omm5aTXnytUUIRQhFCFnnpGx0qYmLI0SjonUdJpmzMhcBiyqpGWK1yL5jrpatxyUqfwrHyNBJJF8r2FssteOmllXYhRipZsO06FALjcQou+FkI+lGGZfeoK/vVuYuUdM7JxF+u3gbLMy8nHaxu7x7eyTXeGK9mDqewgE+5STVkzFIHi+fn5KA/Aqpulj2+9k4XbEJ9ojxSQfmtOiugP1eaYdhNW36PEKa3ZxkcuJw6o4LLJJIVHEL0MiXsdbXcDxrJ8s6mN2HkNN8x5q/5P0ssMjjI232FoleRrXIoQihCKEKP3iy/JMRnJCdDLmI4gZGvbvqVRbX4hmzrtDzSXaFVreXdaJMNhpHhw4tPhenyQqpyswVhmvfLnZQb8RevUK1z208hj12TZVrAC4Aqo4R5Wy9IS84DMBa7MFLJiIgBxykLIq8bCQAcqj0FVHQVDZG5ROsHcBfNrvQnquoNZAa2KSL62nL2U/sDHx5iQ6ZSp1zC1xrr2cCK2FY5jmslab2Pg7L2PYstRxyRyujcCLjhwzSM21Xi6Y4eRHikN2NwY0PtkyvaLUaEFr91YrGaGjlqBI5/xcBcu7hn09e9b3C60sgbHJFfZvsm9tc7HfYHPJRGMlLCJTcx3CZwGCAjrZVzAM7OV1kIAsAqizEmdh87amrYx/wtYPhbvNt7rZdQG/M6KuxGGWGlkmAuXn4j162SWyZAuJRXJCSxywNbleWcqfHrWHiK5jkRsS35gbjrBujDxtUvOj6dm/URb0W7bv48zQI7Wzi6SAcpFOV7d1wSO0EHnS4ZWyxiRuhF1LIspGnVxFCEUIWZ+ktTK8iFiqlYYiQtysZ6SWWwuL58kaWvrYVRYjOWVUYtfZaXAbibho7te9SIW3aVUNx2ybQgHWAeJ1XMEB1EknskinOUNLUMw0iUDItIsScsxv61HhxCOsqS9nSDlbPJa1XmytUUIRQhFCFlm/eIz4zLyjiHvdmLfBUra4LHs0u1xPkB7lXuDR3e93AAep9FWlw4VrqMpPNCVPvW1WxdtCzs+vPzVpJQwPN3MB8D4J4MdPa3TykdjlZR7pg1Mfh4Cb7A7MvKyivwWmdpcdvvdcCZuceFbvbCxj+XlpXNgaPeOp59bqK7k9Fud3gfsprcjGk4+ONkgRcrsoiiCXco4BJuSbKHtrbrHSoOLU9qB0oc5x2mg7RvYf5VHW034SqbDe4Lb6W32Wq1h1xFCEUIRQhR28UDvhpVjGZiui6daxBKi5AuRca9tTsNlZFVxvkNgCLpuQEtICy3ba41EYYlsRlkWQHNI5V+qf1ZbKliVfThl0vXqNNXUtZ8EFiRmTc6dqpntkgO3I/I6Cw13ZrrIelj6QoD0qgzhGEyliF6QHP0Ye5BL5LnUnWk4lggpqeSSJxIaPkNtm3DS9ui6hYfjAnlax7QC7eplMLO5cSyp0scjRtJ8nw/SEqdDmMZtmXK33qyG1A0BzG/C4AgbTrd19xuFrqelbK3aJ8k6j2UmYO5aVxwaRixH2cx6o7hYUkzutstyHQLf57VPjpY2aBd7TwfSwvHwJHVPYw1Q+TAGu007oJmyN3FdqYGzROjdoQqJMS+VtVuXI7VYrh3XzDZz5VuMTcHbMg0PqAqDkpC1/O0km9pB/2uI9VpW4e8guGbRZCscy6dSYWVH+ywyIT2dEeAY1SUj/w8pgPyuzb6jt167piSJ8L3QyfM3xC02rhIRQhFCFSvSHsvqDEKwHXwyyKRfMqzKylTfRgGcHQ3B7hVZiVMx7OeOrQ7tuLW79E7E8g7I3rJ8JiehbCTn9U8YbuQquY+4MPOtDjVKaigczfs28LjxCzOFzBlW4bib+JHrdbZXh5C2qKF1FCEUBCyXe5SMbLfmsTDwy5fzVq3OFEGkbbifO/qtFgjhsyN6QfD9lFKt6nk2V2SuxCe6uF4XNsBPcNEF8e2mHuJUd7iUxlxPyfFRTjTI4J+yOs37vSD71TIovxNNLTn6mm3WMws5yjjsyGp3tdsnqdkttrzNVyKEIoQihCKEKl+lH9BF9qX3dBL/wBq2HI0n8VJ/wDWfMKrxUflN/uCq+PhziRfpIR4HX/nXrkrA8OadCFgIJDGWvG4qwwYjPL0gGk+Hw05+2ysjfBErxvYLI+bP0Pe3uNx5leuYe++0Oop3SFYoFC6s9mXmOHSXH2S2IT+sXwrfVDCaKM/0t9ll8AnDcXe0b3PHeAfQqT3YscRIp/RGBxN2BeRPflMvlfsrO1txT3GoI2ev/Nld8o+a5+It+fO/V0rdNjO5w8Jl0kMUZf7eUZvjetCVnE8oQihConpXxhECQqTeQsdO8CIe5pVf7hpiZnOvjg/U4dw+I+Vu1JklEMbpT9IKzbacBcx4dFBeZwoHKwKm/gDbyzdlaPFaqOlp3PfoM+797BZLCIXTTXv9m/pc9y0Xc/aJeJoJD/aMK3QyjmcuiSW+i62b39leK4pThkglYPgk+JvbqOw5LfxuysdQp6qtOooQihCr+9O60eMs2Zo5FBAdew8QQeI58iORGt7TD8UfSXFrtO4pyKZ8Ruw2ysqBtPdzFYU2KNNGOEka3a31oxdr94uPCtRT4lTVI12TwOnYfeyuaPFrNDJ931D1HFRX/q0amxYA9hNj7jrU7mHHMKw/H0h/wBQd6cYXaqsLggjtBt+dNvpyDYp2N8UzdqN1wmW0sSrEFjoc38twB3kmw86scLAZMC7QA+SoeVV/wCH7DMztN81ueDUiNAeIVQfGwvXlctts24lVQ0S1IXUUIRQhFCFQPSJiS80UI4Kqk95le3wSOX8QFeh8iaS4kn4kN9SqDG5tlobwDndwsPEqMtrfvP5V6fZYO+5O9iNdcOPo4Zl8hPIqfBWryGvZs1E/wD9h8s163gxJjB/pCl6gK6TDbm0OghZxq9jkHaQCSbD2VALE8gDUmkg56UMOQuLn78FHqpxDEX79yrGPwiqiLqVCFeNicmWbjfQnoiL3516diMAEAa3cLDuuPJeY4RVvNS597OJvftt6rTd3dx8gHSrHHEDm6GMls54jpJCBcaAlRe9tWIupy8dF8YklO0RpwH3u4LStBuXONyd6vVTkpFCEUIVO9I+wpJ40kiBLxXuoFzbMjhgvFrFACo1Ks9rsAC0/bY9k0ebmG9uOViL7vdJkjbLG6N+jhZZvsXE22phRIoVhnW2ZTZijAaXzLqyjrKp1GlMco60VuHyGNpaQBcEW+od/YoOFUDqOSziCCciOrfwWhT7BQ4oYpGaOawRitssiA+q6nibaA8Rp2V5wyveKc07xduo4g9B9FoSzO4UtUBOIoQihCKEKN3i2umFgaZ1LAFQFFrkswUcdBx41Nw+ifWVDYWGxO89AujMmwVD2c8pBkikkh6VjII1KlFVjmVQjhlGhFyoFzc1sZKWHZDJBtbItfME9oIPfeyzj8RmbKeb04KU3Y2Zh8YZZJlw0xR2jsIIg/VygsxGvrB7ciLGqjEp5aMtjhLm3AN9o26h2W7VdU7nPaHOtfqVmwe7mEiYNHhoFYcGESZh2a2vVJJiNVILPkcR1lP7I1UpUNKRQhFCEUIRQhUb0mQACOQevkmXxyASofuuot9o9tbjkZO5r5mfTs7XaCqfFow5rOO1bscCCqpit4YEViXAcfq2BV79hVrEedenfxCndHttdfqWNbhFVzmw5tund3p3sLacSqLyoWyRxqoYFiqZiWyC7DM7yNa17Fb2OleZ1kMr3ucWnNxceFzuv0AAL06hMcEeZGg7hp6qfwwxE36GB7H9ZMDEg8mHSN5LY9o41WyPp4f5jx1N+I+GQ7T2KQ+tH0C/gFO4HddQknSnpZZY2jaTLYKjDVY01yLzOpJsLk2Fq6SullIMTSGNINtcxvJ3nwG5QZHF5u85rPZGPQBn9aMjpB3xtlmHuEg869s51tTRtlboQCvOY4zTV5jPEjv09FtO6mO6bCxNmDOqhHsR+kTqvfzBPmKz7hYkLYtdtAFS9cSkUIRQhFCFUvShg432fK76NDaSNgbFZAQFsRwve3nyIBCmgOOydDke1Ny/ITwz7klu60xw0RnKtKUBLL7V9VJFhZiLXA0ve1eTVwiE7uZFm3yHD9uHQrZl9nNSNREtFCEUIRQhQG/OzXxGDeOMZnujhdLnKwYgX0uQCBVtgdWylrWSyZNzv2iyAbEFZvhsVFh1VJ4cXhpFCqXVyVYgWv0WIAUX7EvxNjWxMM8zi6nlZI3PI5HvGeXSob6GF4zHaDY+NlK+jtYhtGTomdkMMhVnXKTdoC3VsLAEtYcKh8oBP/DY+ebY7fXbI2zUkRljGtzsL2v2LUqwiWihCKEIoQihCSxWISNGeRlRFFyzEAAd5NLiifK4MYLkrhNlnOO2wMbjIyyumHV1jQsLF1MoErZTwu6wxkGxAYk63A3mH0hosMqHRkOlLRe24EfZVVUu26mIO+XMjrGnqtLlwwIDEA+IB/Osc6nkZA2VpyOvRwVlcXsuY4wvqgDwAH5VDc5ztSl2C6rgFzZCeR6CtNTFsEFjwzTDsysi3v2W6Y2UJ6kyiUDpXUXPUlAAuvEBjp+srU8lZp6yj5qOTZLMrdB09uxUGNczA9sj23vvsNytnoekATER2CtnDZQSdBePVm1d7pmLHk6dlWjoHwnZebnPNS6eZsrA5q0akp9FCEUIRQhUr0ty/wBh6EHrYiaKEeJbN/p+IrjpOba6Q/SCe4JD8wG8SPNSarYADgBYeArx9zto3VuF7XF1FCEUIXhoCFwXHbbxFLseC7a65kswschHYbV1t2m4RZMsHsrDwuZIoYUdhYuqqCQbEi48B7hUmSrqJWCN7yWjcTkubAT0T1F2ErZSik0kgBcyXVcXEUIRQhR+2tlLiFVWYrlcMGAUsNCDlLA5GINsw1AJsQdalUlUadxIF7i3R2216tOKS5t1XN8tiKmHjZBlSE5DbisUlkYg9xKPf6l60fJrEL1xjl0lBB693soWJNJg2mjNhuOzXwurZu/tDpsNHIbZitnHY6nLIPJgwqNMw0pfA76SR2ahPMcHgPG8JwTWec4OdfRSAvQwFPxPYzO2a4QSuWmLaDh20qapfILaBdDQM1XvSFggIYZhxikVWPakvzZ8sxjP3a3HJgtpKpgH1Cx6TqPZUmMxGalf0Zjs/a6ru6WO+T49CTZJeqePtZI2/eGGPgHraYnFZ21x/wAH0VNgk92bB3euY9e9bJVStAihCKEIoQqDvjJ021MFhxqIVfEuP3Y/MMB+Lvqqx2fmcPkO91mjtzPgF2MbUzRwufQeana8yVoihCKEIoQihCKELkxjsHuru0UXK86Jewe6u7RRcroCk3QvaEIoQihCKEIoQkMfhFmieJvVkRkPgwIP507BK6KRsjdQQR2JLhcWKrHo8xjZJYX9dSHI7GOaKUf5kbt9+tZyqH5kdUzSVoPb9lV2G/CwxH6CR2bvBWt0vwJFZAOsrQFJiA8yD5UrbC7tJZEoaNt1gkEqH372jCuDnieaJJGhfIrOoYsBdbKTc6gVqaHnOcjdG0kNc3QbgRfwUWUNc0tO8FZ7jiGjEg1C9fqnipBDgEcyhYDvtXrlUwSxXGds/fwXnlBI6CoAOV8j6eK2fdfaXyjDRyEgvbK9uGdeqxHcSLjuIrMuFjZbdrtoAqVriUihCo23/SAiSvBh+u0ZyyyhGkVG5qFS2ZhzJKgd+opD3NaM3taTptOt7lMyylmjC7qChNw5WxM2KxrsXzsIo2YKOoovcBRaxBj4cwe8nH8qahw5qncRcC7raXOW/PQeKmUY2ryWtf0/e6uTMACSbAaknsrIgEmwU5ROE3owkjBVnS54Zrpm+wXADjvW9WM+D10DA+SJwHUmWVMTyWtcCR0qXqtIsnkULqKEIoQihCKEIoQihCKEIoQihCKEIoQqVhvmNqsvsykkDumTPf8AzIH/AB1sZf8Aq+T7Xb4nW7D/AJ8FVt/LrnDc9t+0ZeSntqbyQQN0ZJeXnHGMzDszHRU+8RVLh+B1tfnCzLjoP37FKqK2CnF5XAJtHvFI4umGJHfPECPEIWtVtHyRqS7Ye8NdwIIv1XAv2XUQ4vBa7cxxH3km20ttYplCxwNHc2Z1liZgtvYzEDMTpcjTjYmrKi5HvjmDp3BzRuG/r6E0/F4i07OR6QudixsgYdEsQYjg/SO/a0rkdZuGpLeNbVlMxrNkNsN1sj4aKmkqHOd81+zLuKiN5dliBunjFkJHSqPVsdM9uRHM8xe97LXaWZ0Mmw83B8R5bQ321Ge4qPVQc8zpGntfgd172OW9TXopx2R5cKeHrL9wKv8ALaAeMb1HrIubkI++jw8lb4dUc9ED99Pjn2rSaiKeoTfDFvHhmERKyyskKMLXUyMFLi/NVzP92mKqcQQulP0gn2Smt2iAsWxG8U0QmjwriDDQDKqdHcsrMUDl2NyzWZ8/ffXU1TwYVBPsST/G92ZN9N9rdHBdnqzEQ1oyz8Fpe6Gzfk+DhjIs2TMw+u/WYeRNvKsdi9V+KrJJd18uoZBTKePYjDV5vi9sDiPrRlPx2T/VXcFj5yvhb/UPNJqn7ELncAfJUh0BFiAR2EXHur6AIByK8qDiDcFeYTPF+glki7kbqf5b3T4VTVvJ/D6z+bGL8RkfBWtPjdXD9Vx05+OqmcJvXiU0kSKYdq3je3gcysfw1kq3kC0500lug+4V5T8p2HKZlukZqWw2+WGP6TPAf71LL/mLdPe1ZSs5K4nTax7Q4tz/AH8FeQYpSz/I8eR8VO4XEpIuaN1dT7SMGHvBqgfE+M2eLHpU+6VpC6ihCKEIoQihCKEIoQihCKEKi+kYPG8c8ZAcRvZiL9eJkmS456dLp41teSuxUQ1FI/RwB8bFVWIHYkilG4kd49wFWoHCKTZygY55cjlc5PWLy2y5ieJJ4nWvSY6yipnNpQ8A2ybdY6akrKkGoLSb/fcpTB4gowZeI+I5g9xqdUQMnj2Hdh3g7iOkfsq2GV0L9pv+RwVqVgQCOBAI8DrVbA9zmfFqLg9YNj98Fdm27Q5jtzXt7a06krrHIs0ZjOodWU+DC3/eodSy0Rd+nMdmveLjtUlsl3AffR45qhbq7TMUuGnY6rdZD2mLOrn/ACjiD4haXVDnIWydnd9lOUJ5qofFoMiB0OH+FvlVavVWN+5CkcUxVjHC7yOVBOX5qVVZgNcl21PK4JsASK3FYJZ6Yxxaki/VfNOwkNfcrIYsK0+JwmGdiwRhHYquiQqBIMwAazFZibki/ZSJGxUmGurG5OeHHXL4jZuXGx3KI2V8tU6Ij4W7Oe/S59FsleZK7UDvwhODcLq2eCy6dY9NHZbnQXNhc1cYBM2HEI5HaNuT2AkqLWRmSBzBqRbvVF+XpnMbHJIPYcZW14EX0Yd6kg17dS4jTVLQ6J4K86qcLqqcnbYcuGacmpygIoXEUISJwiZswXK300JRvxoQfjUaejp5xaVgd1gKXDW1EP8ALeR25dyfYfaeJj9TEyEfRkCyD3sM/wC9WeqeR2GTZhmyeg+matYeUdWz5rO8PJSEO9uJX144JO9WeM+4hx8aoqj/APn7czDN3j1CtIuVDD/MYR1G/snse+o9vDTDvVomH8YPwqmm5DYi35C13bZT4+UNE7VxHWD+6crvnhva6ZfHDyn4qpFV0nJPFWf6V+oj3UtmLUbtJB3pUb3YP9qR4xTD80qK7k9iY1hd3J0V9MdJG94Xp3twf7cHwSQ/ktIGA4kf9F3cumupx9Y7wk33xwg4PI32cPOf+HUhnJjFX6QnwHqkOxKkbrIO8KW2dj454xJE2ZDfWxBBGhBU6qQeIOtVFTSy00himbsuG5S2Pa8bTTcJzTCWqzv/AIcNBGT7MyA+EgeE/wAwVqOSEuziIZ+prh4X9FXYqP8Api4brHuIKoT7ffDz4MBiuGXD4YNDf5to5F+eZl4Mbljc63XxvfQ4Wyqo6l5F5Q99jvBbompKgxzMaPlIUguH6J5If2Tsg+x60WvPqFNfGtrgNb+MoI5Trax6xkVjcZpuYqnADI5jt/dWfZEl4V+qWX+v9aC3YqZG8bO7xb/8p2ndtQNPC49fVRW2hHJi8LFOf7O2clbXV5OqFVtdLAk35anlcUXKOWeOmJh1+/uy1fJuNjjK6wLwPhv4kDeQktlYpIHxCwHpMOjxiFVYktIy6xqTzJynsGYnhekYbUyfw5z6o2yN7ruN04NZGGts8gFwAAsbncNMlAYKPo4Mx62SRpSR7ahyz27nXMB3NV/SxudhzdoZkX9VmZ52txS7dMm+FvArcN1cTnwsdzmZAYmY82jJjLfey5vOqg6rTg3F0332xSphXDEWkIjOvsHWX3RCVvKolbKY4HuGtsus5DxIS2C7gsw9GsBlxk07CxjjUd2eZjI/mDnHnVNysfzFLDSA6W/8R7kpnDBtl836iT42HgAtMrAK5UJvdIBCgPOVD/l3m/4dWWFtvMT/AEnx+H1Q1u1IxvFw81lyyAoI5VEsY4AmzL2lH4r4aqeYNbQsIdtxnZd4HrGh8+la6uwyCqzcLO4j14ryPBSLrhpHdR7AA6RR3wG6uO+LX6q1Z02MyRfDIdnp1YfbqNusrCYnyb2CTIwOH6h9+a7w+2n9pVcDQlDY3HEZW0v94VoIsWNvjF+kffqsrNgDdYndh9wnkW14jxbIexwV+J6p8jVhHXQP0dbryVRNhVVFq246M0/U31Go7RUoEHRQC0jIorqSihCKF1FC4i9CEXoQihdVm3A9TE//ANH/AAob145y4t/E8v0j1XomAf8AYs7fMq01jldKE30S+CmP0Akn4HR/9NXHJ+Tm8ShP9Q8clFrW7VO9vQfJZnjdkPjAvydRJJB0mHlizKrBVlkMTgOQChViL34i3bbeR18eF1U0dTkx7tpptccD5KsdC6pgjfGcwB5BS8eFmYRpIAuOjjCGEul8RCpORkbNbpl1BBIv7rRMMxeLD5nvju6neb3sfgPVwK5iOGmriAdYPGh3FSuy8ZkVkeLEq2b1fk2IJ4AcVQjkOdaKXGaB83OtlbYtG8bid2u9U1NhlUyPYc3Pa9FztZQyfPQxxxkjr4yQKD2FIlJdmvyOQ1Wz8oqR3wQNMp6Bl2kqzp8OnY4OLtnq1UFinVUKYcNYRuzTNH0YEQKdMuHhGsIKsxMjdchTx0IrI5n1VRGaq2xtABgPwi983HfpoMvJWctO6GFzmX2iDYnMkpyFFsumW1rcrcPdavTLC1l5pd21c6q9einGZoHjLFmURsb/AGegb3vBIfEmsnK3ZdZegwSc4wO+8xf1Ud6VcdmZIBwy2Oml5M2Y37oY5l/2y1FbF+Iq4YdwO27qbp3k+C5WTcxTPkGtrDrKaeiqH+yPNznnkfyByW94b31ieVlQZa+36QPH4vVTsPi5uAN+8slc6zKnKrb/ADfNxjs6Zv8AdPH+cgq6wUfmOP8AaP8AyB9FIom7VXEOlZxWvW2RQhLSYpXPzy524dJcpLbl84PXA7HDCm2MfFnC7Z6NW927ssqerwamnNx8Luj2XPyO/wCjkVvqS2jf8X6Jz5p4VLbiDm5TM7W5ju+YeKz1TgVTDm0bQ6PZNJ8N0J66PATz6yAnudTlfyJqfTVrH/yX9xz7te8Kinpmu+GVneEvHjJhwkzD66qfitj8asmYjO3ffrVbJg9I/Rtuo+6cJteQcY0Pg5HwIP51JZix+pvioMnJ9v0P7wlV20Occg8Mh/JqfbikR1BCiPwGoHykHvHolBtmLnnHjHJ/QU6MRpzv8CmHYNVj6fEe66G14fpH8En/AE0v8dT/AKvNNnCqv9B8PdeNtiEe0bfYk/6aPx0H6vNdGE1Z+jxHupZNllsIjphMV8pJQmVplVCxYEoInmHVKnKOpzB41SCskEu3tG19Ohac4dCYOb2QDbXfe3HrU/6OmzYVpRoJZnYA2uAAsettLnJfzrzflbUifEXOaNw8la4VTup6ZsbtQrTWZVioveqPNgsUP7iX+BqmYc/Yq4ncHN8wm5BdhCyRYAzsSNRI9jzFzm0I1517vzEcoLZGg5nULAfiJIg0scR8I9lL7H2ZEwVSi9fC4aRuqNZLyqzE82uvHjXmtXNI177HSR4HQMrDqXouHNbKzPeApf8A9Oe1hiMRl7PlE/8A11C51l77Db/2t9lN/BR/ZPuvcPseJGzZbueLHVj4sbsfM0PqHuGzfLhu7tE6ynYzQJbGwHKGjA6SM5478MwBBU6eqylkPcxrkUlnfFocj79mo6QuVEPORkDXcq+QEbKl+iZVkhve/RPeyn6yMGjI49UX416bgtaainAf8zcj2LyzGaPmZ9toyd57/dW/0UvaV1+msp/BMW/OY++otaPj7T9+KucMdeIdTfK3oqzvzjs+JxDg+qsxGul85w354b4ntqPhY/OqJTuDWju2vVJxUkmGPcXXPZZXbcjD5MBhVta8KMfFxnPxNeV4xJzlbK7+o+GS0kIswKbqtTqhN7NnGaIFRdkJOW4GdWUq6gngbEEHhmVb6XqywypEMtnZA2z4EG4PoeglKje6ORsjNWm/Wsuniyka3U3ytYi9jYgg6qwIIZTqCCK2jH7Y+/sg6g7wtpS1TKmPbZ2jgeCTpakLxlvxoXCAdUnYjhqO+lJuzm6JfC7QePRHZL8QCbHxXgfMU1JCx/zC/wB8dUiRkUotI0HrC76ZG9aGE9pUNEx8TCyj3g0BsjPke4dtx3Ov5qulwOjkzAI6j7oyQnlOn2ZI3H78d/3qdFRVN+pp62keR9FBk5NN+iTvCDBFyllHjBGfiJh+VKFbUjVrT2u/9So55Ny7njx9l4II+c0nlh1/riK6a2o3Mb/yP/quDk3N+sePsveih+liG8OhQfwufjSTVVR/SOwn1CdZyaP1Sdw/wgvGL5YVuQReR3kOotwYhAfu00eef/MkPZZo8M/FTo+T9M3Ulx7lb929hDE4aKRnxsuYDNfEdGudeqwAjVTYMpF78uJq8vcXWLe0scWnUKR9GS2wIFioE2IADesAJX0PeOB76845R/8Afu6h5KbB8gVrqjTyY7dF8NP/AIMv8DU/Sm07P7h5pL9Fk2BW7P8AbHxSM/1r6Ch1d1+gXmtQbNb/AG+pU1sZrGIdgxMR+7Is0Y/BM3urzbGoearJ2/1NcP8AcLHxC9C5PT7cDDxb5KdqkWlRQuLl2sL10C6CbKA2tBlR/wC5lWQafqsScki+U6q/dnNajk/V7FQ0H6hY9bbehA7FkeUNJtRu6Mx6+qsXosw5MySH9jiT92WeIofNYgav6s3IPEnzVbh7dkEcA0eGaqHpDg6KbEgcWLi3e2JeY/DEj31Fw19pKlnEsPeAPRdr2Xkhdw2vK/otW2cgWKMDgI0A8lFeQzuLpHE8T5rRt0TimkpFCFUd6t3M2aWNSc2skYtdiBYOl9BKBYa6OBlPBSt9h2Ilto3m1tDw6D/SfA5jeC/T1MlPJzkfaOI91QJosttbg6qwvZhe3PUEG4KnUEEHWtQx4eOneOH3uOhGYWvpqmOojEjD+y4pakIoQk2Xz7jXUgtO5c6dhFCTl1LseNCUOte2riUvbULqUMLWvY2pO229rpO029rrg0pKJtmtG3f3vwmCwWFilkIkEEbsipIxBdQ+uRTbjfWre4aLFeac1LO9zmNJuToE83dx8by4gRX6N26dQVKlS5ZZlKnUESIzH/ErEcp4G84yoZmHC3d+3knICRdp3KerLKSmO3mthcQeyGU/uNT9ILzsH9Q80l+iyzZ6ev8Ab/JEH9K+hIB83X6BeY1Tvl/t9Sn+HbK57Flgk/zBJhn+JhPlWK5Uw2qmuH1scO1pDvda7krP+Xs8HeYVirHLeriSQLxNq6ASuEgJCJy7X9leHjSyNkW3pAO0ehNtsQFhKB7eCxi/eCpIh8mX41LoZNh7T/W3xDgq7E2AtF+lXb0e4NQkkyiyNkhi/wAKEEA/jaQd4VTW0ncC+w0GSzdIwtju7Um5VT9MWyirCcLcNZj3soXpBftKpA32YXNQ2v5mpbJucNk9YN2+Nx2hOTxc5Hs7xn4WPgVMbjbWE+FRb3eIKjdpFvm38GWx8cw5V5/ygw51HWOA+V2beo+yn0c/PRAnUZHoI1VhqjUtFCEEUA2QqhvRu3mzSRLe5u8YIGY8MyE6LKALXOjjqt7LLfYfiWzZkh6jw6Dxb4jUbwX6eokp5Ocj13jcf3VDngK96m4DWI1HEFTqrjmp1HuNaeOQP6/vvB3HRa6lq46lm2ztG8JKnFJRQheEUIXUcd64SkmwSow/fSNtJ205giA8e2m3OJTT3ErvEyWU9+lcYLuSWNu4KNtfTjfS3bUnTNSza2aeQbEedkXomMgVEltOFRciKgZ/mmKsVC/Ng5u4DWlT4pSsbtvB6Onq49enSsEDUUznRQSXbfUe9vJaBuxsd4nZ3YHqkADOdWYM7M7m7E5UA0AAB7dMni2Jx1MTIombLWlNNhLSXONyVZKoE4one57YHFEceglHvUip+Fs262JvFzfMJqZ2ywnoWc7PIyv/AIsvwcr/AEFe+wfKes+a8xqr7TR/S3yulcQ9s7f/AK0584zHMv8ALNZ3lTGHMgd/WB/yBHqr3kzJsyvb0A9xVmZQf/D/AErzsZL1BN2gvyCjt5n/AJUrask7N04RQBYcKSTdKAsmc0ZklMY5wPGbcQ+JdII/h0rfdNTqKMuewcXjuaCT6KrxJ4yatZw2HWNFRFCoihVUcAoFgB3WrXKkSO1dnJiI2jkF1PZxBGoYHkQaS5oeC12hQCskn3Rxmy5GmhKyYdLkMt7qhN2SWIa9FzzKTkNzoLikz0kFbT/hqg/2u3tPT0KLJzkMnPwi/wCpvHpHSPHrVs2DvHFiRYdSUC5iYi9vpIRpIn1h52OlecYrgtThz9mUfDucNCrWlrIqlu1Gesbx1jcpmqhSkUIRQDZCre8W7Ylu8dg5tmBvkcDgHtqCPZkHWXvF1NvQYiYiGP03cR1dHEHI9BzTkUr43h8Zs7wPWs+xuAZCwswy+srWzqORNtGQ8pF6p4HKdBqoahsgGeuhGh9j0HPrGa1FFiUdR8Lvhfw49SaVIVkgUIKWSkFIKU6QDjSbEpGySvPlXJRcnh/2A40c3vKOb3lLRbPkdrHMX/ZqM0g5i63Cx37ZGXzpp9THG2404nId+p/2gqvnxaCH4Y/iPRp3q1bH3UPF+oPooxzH7c9gQOHVjC9hLCqOqxYaNz6Tp2N9XE9QVHU1k1R/MNh+kadvFW3BYBIlCoqqq6BQAFHgBVFLO+Rxc43JUS+4J1TK4ihCgt95LYOQfTMcf45EU/C9XnJuEy4nC3pv3ZqFiD9imkd/SfJZtgJboCPaLN+Niw/OvbYD8APG57yVgKpv5hHCw7gAneLFw69kDp96crAn8Uh+4az/ACnmAEMW/a2uxgurjk1CXSPk3ZDvKtYrztenIoQm+Lxixi5uSTYKOLNyUDmfy1JsBenGRl5sO3oSJJWxtu5Tm4GxXY/KZRxJdeNmcrkDLfjGiEop9otI9rMprS0FHzZ5xw3WaN4GpJ6XHuFgs3UTGRxKvtWijooQihCpG8vo+jlJkwxET3LZNRGWPtKU60L/AFk7SbE60+2b4DHIA5p3FRJqRr3c4w7L+I9RoVXDtnG4JsmKQut7AyEKT9jEKOjk5WVgrdpqgreSdHVfFRv2HfpOnYfvqQ3EainFqlm0P1Nz7xuU5gN7cNJYM5hc26kwya9ga+Rj9ljWQruT2IUZ/MjJHEZhWlPX09QPy3g+fcp0HnyqlII1Uu6K4uqN2rseOYC4sym6sDZlParDUdhHAjQgipdNWPhOWh1G49Y+7bkZHX9wqPtbdh0Pqlh9ONRfn68A8tYr3v6grSU2KMeMzboJ8nejv+St6bFpogBINscfq/fzUAcKb5Q0ZI4jpUVh4pIVdfMCrUTttcgjsJ8RcHsKtmYtRvHz26CCCvYsKWuA8dxxCyCRvwQ52+FcdO1uoPdYd7rBJfi9G3R1+oEqVwm7cjew54avaJf3g0h8DGvjUGXE427x2fEfCzf/ACPUoMuNvOUUfafYKybN3Tt6zafRjBjBF7jM+Yyt3jOFP0ap58WJ+UdpzPdk0d1+lVU9RLN/OeT0aDuVjwWzI4lCoqqo4KoCqPIVVS1L5HbTjc8SmL2FhkngqOuIoQihCKAELMvSDvGsrLFG4yKzAPfRpbFWKngVjUvrwLMByr0nkngz6dv4qUWc4WYOjeVn8Uqg88y3MDN3ZoOsnwUBgpCzqkK9I4tZE1sBwueCr3kgVtKrEaajj2pHAAaLPxUE9U42GupUrh01HWVgrZ3kUnK8tiihCeMUallB9pmdrDSsFX1j6qV00gsXZAfpb09LtTwAAW6wqgZTRhrdBv4neU7k3hjDZekQt9Besx+6t2qEyikf8rSrZ1UxurgnUGHx2JP9nwjgH9biLwxj7rfON5LVhBg7v9Q28SocuJN+gXVs3e9H4RhLjJPlEv0QtolHYF9oeOh0uCQDVrFSRR/KPvj1/YsquWd8hu4q7ipSaRQhFCEUIRQhcSxhgVYAqdCCAQR3g0IVX2luBhZL9GGgJ5RkZPDomBQDwAqRHVSx5NOXDUKJPQU8xu5ufEZHwVafcDF4c3wsq210jd4f90c0THvNqanioar/ALiAE8RkUyKeqh/kTG3B2fimzbR2nh7CWN2HPpMPmPnLhSUXzWqebkphc2cUjmHpzH32p0V9fF/MiDulp9Dmu8Lv9fR4AzDiIZ0Y/hkyEHuqrl5DznOCVrh3e6cGOwtNpWOZ1j2UiN8cMR84syfagka3nGGA99VkvJPFos+bv1EKXFjFG/5ZB5ea9fbmAb1sTCO6Rgv8y1QnYbiUXzQuHYfRTWVcT9HA9oT/AA2JwzDqTxMPqyJb4GoMjJx8zSOsFPc7wT+JU9mx7wb1Hdt71wuulaRZcuvCe2u7JRdN5towp60sa+Mij8zTjYJXZNaT2Fc2go6TezBC9sTG9uUZ6Q+6MGp0WC18vyQu7iPNMyVUMfzuA7QmGJ32jA+bhmf6zARKPHpCGH4TV3S8isSlzkAYOk+yr5sco48g7aPRn+yiFkxu0zkQDoToRGWWHv6TEEXl+wgF+BXnWpoOT+H4cdt552TwH32qE+rrKzKNvNs4n5uwffWrXgfR3HGtxM/SFQHOSIobXsBG6HIgubAHxudadr4GVxBmvlpYkWU2lYKZmzH23zJ61IYfcyG2WV3lQ8YzkSM+KRKuYdzFhUaDDKaF221tzxJufFSHTPcLEp1FudgF4YPD6cLwobeGYGpwAGibJJ1UrhsHHGLRoiDsVQv5CuriXoQihCKEIoQihCKEIoQihCKEIoQihCbYzZ8UotLFHIOx0Vh7mFCFET7lYFv/AMdU/wANnj/lMtOCaRujj3ph9NC/5mA9gTGb0f4Y6LJiE8JA381Wp4V1QPq8lGdhdIf9MeI9Uxl9GMJ/XyH7ccDflGKX/EJd9j2BI/hFP9Nx1OKYYj0SxnhJB9/Bo35OtH41x1Y3uXf4Y0aSPH+79kmPRP8A32G/9kf/AJ6T+Kbvib3Lv8OP/wAz/wDl+y9T0SLe5kw3lgRf3mY0oVpGjGjs/dc/ht9ZX/8AL9k/i9F8Q/XEfYhhX8wa7/EJdwA7En+EQn5nOPW4p/B6PsOPXlxEnjIq/wApEpDq6oP1eSW3C6Rv0d5J9VK4PdHBRkFcOhYcGkvIw8GkLH41HdI5/wAxJU2OGOP5GgdQAU0BakJxe0IRQhFCEUIRQhFCEUIRQ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2" name="AutoShape 26" descr="data:image/jpeg;base64,/9j/4AAQSkZJRgABAQAAAQABAAD/2wCEAAkGBxQTEhUUExQVFhQWFxcYGRYYFRYcGhsYHBwXGRgcHBcYHCggGxsnHx0WITEhJykrLi4uHB8zODMsNygtLisBCgoKDg0OGxAQGzQkICQsLDQsLzQsLC8sLDQtLCwsLTQ0LC4sLCwsLCw0LSwsLy8sLCwsLCwsLCwsLCwsLCwsLP/AABEIAPUAzgMBEQACEQEDEQH/xAAcAAABBQEBAQAAAAAAAAAAAAAAAwQFBgcCAQj/xABMEAACAQIDBAYFCAcFBwQDAAABAgMAEQQSIQUGMUETIlFhcYEHMkKRoRQjUmJygpKxM0NTorKzwSRjc5PCg6PD0dLh8BWU0/FEZHT/xAAcAQABBQEBAQAAAAAAAAAAAAAAAgMEBQYBBwj/xABBEQABAwIDAwoEBAUDBAMBAAABAAIDBBEFITESQVEGE2FxgZGhscHRIjJC8BQjUuEVM2Jy8UOCkiQ0otJTc8IH/9oADAMBAAIRAxEAPwDcaEIoQihCKEIoQihCKEKjb8bfmWb5NCxjAjWR5FtnOcuFVSfVHUa546ixGpqLUzmPIaqJVVBiADdSqVs3aM5Lf2jEkCSSw+UTaWYrxz3PDmT21FfUSACx3dCivq5G2sdwUoNsYgcMRN+O/wDEDSPxM36vAeySK6ToXY2/i+WKlH3cOf4oTXRVyjh3fulivfvATiPenFj9dm+1HF/pVaV+Mk6O4+66MQP6fFKrvhjB7cJ+1Ax/hlWuitk3geKWMQG9vilYt9MUPW6BvCGRf+M1K/HH9Pj+y7+PZwKktj75PJMkckaBZDlDIzXDWJF1I1U2tobi40OtnoavnHbJFk/FUslNgrnUtSEUIRQhFCE22hj4oEMk0iRxiwLuwVRcgC7HQakChCUw+IR1DIyup4MpBB8xpQhK0IRQhFCEUIRQhFCEUIRQhNdqY4QRNIwJy2sq2uzEhVUX0uWIGpA11tQhQTRzzazylAf1MDFQO4zC0jHvUoO7nXbKQ2Ib0k2wMMbFoI3I4M6h2/G92+NCXsN4KR3acr00JJIjcFMzFj0bqGGra2D9Ko7AoHKuKM8WKgdp7LWfHTu5OVFhSw52Uvx7OvWV5Q4g6me1jBmRe/aUkUbJ3bT9BuVFwKgNKBwE04HgJpAPyqY0kxsJ1LW+QVNWACUgaBPKFFRQhFCEUITTH4pkMYRA7u+ULmsbZWYkacbLS2taQS42AT0EQlds3snexzOJYZMsDZGztGJWVwQDZbFOPO+nDgL3pLKqKF9yD3CysYKYRnaurxszfuI2XFocNI3qgkupHO7qtlK6XvYag3I4W0VTHLfZKkh4KltrbzQYd+jcsXsGKojNlB4ZrCwvrYcTY2rstRHFbbNrp9kT3/KLqTweKSVFkjYMjC4I7PPUHuPCnQQRcJvRLV1Cpu8mL6XFpEATHh+s9rEGZxZFOt+qjFrW9tDfSpNMy52ioVZLsgNG9MOjKTdJhiIpD1SQoKyD+8TTNrqDcMO2xIMp1O1zbnJQI6x7H2GY4Kw7M23IJUgxCjPJm6OWNWEb5RmZWUkmNwL8SQQNDfQV72FquI5A8KwUhOIoQihCKEIoQq3vDiGadIM7pH0ZkfIxVnOYKqh16yqOsTlIJuutrguxM2rpieXmwOlJw4p8KcxaSXDe1mZnki+sGN2ePtBJYcRcaAfHbREct8ipja+GGIw0iIwPSRnIwIIuRdGB565SDTSfUbs/FCWKOQaZ0VrdlwDbypSmg3CcULqbYZsmMQ8pomjJ+tGekjH4WnPlXCmJhvUHj45pcXikjORBLGGbv6GHTTXn8ayuNy0sU4fKNp2zkO0qOWTyfBGdlu871SdkLZO3VjfxZj/Wprzex6B5KkqRaQhPqSmEUIRQhFCFHbbw5ZMytkZOsrfRPJr935Xp6BwvskXBXA5zHtkbu3cQnOE3qgliXpfWtZgyZ9RoSMqkWNrjhpyFRH0EjHnZ061oWwVDxdkbiONiknxkUgPQurDW8Wa4IPEWOq8+Fh2inmxub847fvVVlRzjXbMjSOxReE2rLmxBL9N1o0QSesz5EUBiLCyga6XFjrxp2qiEzmF2tsyOF/uy0FFUOjpjI/8AyVcN3t7Z8LEqH5NOgzlgrmNy7MXJVmZla5LaEIOGtPxVbWWZskAWAUAVBkcSRqrhg99opExDiKdRAisc6oM5csERCrG7EqAPtCp8b2yZtN05cWuoHZkborNIQZHJdiBY9I5JbW+oF7DsAUVcxx7LQ3vWfmmL3F/cpDZ8et+zQeP/AJ+ddlO5cgbntJ/uvEZZZcS1iq3ghsSQVBvK9jwJcBD/AIV761Vyuu5XkDNlvWrPTaeRQhFCEUIRQhVTfJcs2Gl7eliPiwEg/lN76k0p+O3FQq8flbQ3FIHbMcSgyvlubKNSzHjZEUFnbuAJp+VobqotO8vyCaYTaGJhLtBhwmHILCOeTIQ/aioG6NG1urEWOthc3jCLaNxkppqBGLHNIbB3ow5R1RmYiVykSKXkyyWlAyLcgKXKEmwBQ60yrFkgDc1MQyYuX1IY4Vt60z5nHjFD1f8AeV2y4ZxuULt/G9DZnx8DTwkypEiRrmcKyhchZ5LEMV0IPWotkm3SOdlZGO250c2JCL1mnzG/AWihW3eerWTxPDfxNYXvNgAB0piWvEA2Gi58AqfsQ3hQ9qqfeAanyCzrKnnN5CekpfFYxY/WvwvoKSGkoigfJ8qYSbwRjhck8ASBfS5tx5a0sRFSW4dJvICTbbEhBKwtYC98rEWHrdbQaGwPYSL0sQHz8Mk+3Dm73JKbGYi5zWQL0lwWS/zSiSX1Lm6qRa+h148nPwx8/D3TzaKEbrpPZeCecdJiGOQcFuSL8RodC3fbT31GqJxEdiPXj9/ZWuw7CYaZokewF50H6R09KkcRhQBoLd1RmSElX7JDeyg8VGDfTUcDY3B7suvuqcxxGiVV08U0REjQesX8s03jwpJu0jEhi2gy6kAX7SbC179tOmS2YCp6fk/TbPNyEkDdmBn4nvU9szDsdRiJkP8AiOR5gsR8DUGeaxzaD2BdlwWhYLNj7ibpZMRNhmCYiQy4RpTM/VUkvYBXY2uyrYG3LKLA2FWWGV0LnBpFrbuCz+JYLIIXOpje2oOo49avCkWUKbjkQb3vrcHmOHwrUg3zWHIt8KT25tFYYsvSLGzlY0YtlszEAvfsW5c9y1FnfstJKnU0e04DcFfNlwRpDGkRBjVFCkG91A0N+d+N+dVyuU6oQihCKEIoQihCqfpIkIw8SpbpWnQRsQSqkBixa1vYEgtzJA7w5DfbFkzUbPNHa0VR2XjxHIy4ZRPiTcSYmXVUtxFxa4B/VplUcyDxkVL44mGWR1gNXHyHE9AVbDKdoRAZnRo16zw6yneK2OsuuJkfEN2MbRjuWIDKPG2b6xrKVXKUNNqZn+53o3Tv7leRYPJKLzO2Rwb6u9k02cjwYh8PAYoklvNcgsVyCKN1CZgLnqsCx062hqywyqmqYy+UG99bWB6sgMuhJnip4SI4XXA3XuR1qzYXYsLsFxDSYhmH65iYz/sVtF+7ViQmA5PcfgUfCvHHCsQYNHlVQtgRa4ygdvlagDcuk71mkG0GmWWZ1yuzyl1vezKSrC/iKpqn+d3Krqs5+5c7GW0MY7EQe5RTMubj1lMSm7z1+qld1d0VxqTSs6qVkaOxiDkMpjkDAubAFDkK2sRVlFENgH71VtREGFptx87eiuMPo/wwBBeUqwdcoZUGVnEgXqKDZSOrr76e2ApV1KR7qYQEkwIxZpGJe73MoAk9cn1gBccK7shcuq56V5VhwIijVU+UTJGcqgdUAu17ciseXwNqTK7ZYSp2GQiaqYw6Xv3ZqmgBQiclUE/aIuazGbiXcVsjdxLuKbY6a+g1PIU7Ewp2JlsyoqPDStIqxKrSA3ySAZSBxzAkafnVpTNu+1rpjFnO/DWjdYnLLfx6lzicHNFIY5URSoAAWxzDWzlgxBY6g27B2V2obs2BFikYS6R22S67b5A3uMvDqClNlvwqrnClzhSUqAoyHgQSO5hr8aitOy4OCitOy4O70luntXoleDK8jxkGJFAvka/FiQqKpDi7EaZQL1r6fEo46cGY6d5WEx3C+arXGLIOF+q66260jSRSyzYeIR5skTSEjOdM+cqt2y3FgCBc1XVOJGrGy1ht97lAjiZG0tBuT0KW3V282G65KHDs3zixvnRQeMyaDKRxdeYuePFumqNh4jde26+oT0cljsnxWqg3q1Uhe0IRQhFCEUIUbvHskYrDSwE5S69VhxVxqjC2twwBroNlwi4ss12Y6xRhcvRCMlGTnnXRl5XIN+4C3brn6ilrcTqzHvHY1jd33qT4TBNQ4RSCW93O/wCTj7KaweKzrcC35+ZqXiGDRYVRulZ8UmXxEaXO4aDz6VT0OKPxOoa2TJhv8I9TqVE7UwixyxYgdULIFkHIpJ80SDysWVj9m9NYXj0tQBT1OZ+l2/qPoewqZNgrKWUz0+TSMxw6QrFgttKbDDxSYi2gZAojH+2kKoe/KWPdV9dNW4qSnbGul2OEw69/STG3iTEAffSNCnMrLL9tdHE+ISOdJg8csrFMtkc5swsrEAG9wCb6NUGqjAe1w3lQKmMbbXDiErghZBVe/VV7/mKuPoqOmNX+/VvxRoP9NWtObxhWeHn8q3AnzV8TgKfU5dUIWc+mlfmcIeXygjzMUhH5GmKj+WrfAnAVjb8Cs9fGkkntt+QFVAiAFltxCALLiPFMrBhxFOtGzoh8TXMLDvSRxLOQ5Jzj2gSDmF7m41Gt/f2U4XuDtoJiGnjMAjcL28wV2uLZG6S5ZuRYlje1hq1+dd23OcC7Nclp2RwObHlfvvu9k4+XEuWNhfsFR5W7WacbDsxht72Ug2IL5Y0t0j6LfgANWdreyo17zYcSKhtjAJc7QfYHWf3VRiFSKSPbOu774KT2Rs1nvBhiVRT89iCAWaTna4s0n7qCwA5CPWVbYBzkmbj8rdwHt4lY9rH1bzJKcvNKb6YSLBYNuhss0zKge95WF7uekJzkhQdb6XHDSomGTS1tVtS5taL2+kcMtNVZwRNL2xtFr69W9Z5sXFfJ5lcaISFkHIodDcc7XzX7j21qHjnGlp7FNxbD43Uxcxti3PLgt/3ExRbCiMm7QM0P3VsY79/RsnneptPJzkYcVmmO2mgqxU8lIoQihCKEIoQs19JGyeimXFL6ktkkHISWsjfeAynvVO2rHDZgx5Yd/mqXGqUyRiUfT5KM2Ji7NY8DU3F6T8VSPjG8Hv3eKoMLqvwtS1+64UntnBmWJkFs11IB9UsjK4DfVJAB7ia8gop/w87XuGhz8ivWZW87GQ3eFU5N9MVMVysMPGSAQgBkAvYgyONPuqPGvTY4Q9gdfUKLT4U1zNt7rrrH7NWRWzhpXsSGldpGuNRYuTbXTTtrrGtBCfhhiY4HZVXLhM9rAPDIv3gCV/Nqj4jFfZdwKi49T35uQDQ2VpTGxKOtLGOPF1H5ms8WknRY0xvJyB7lL7jb0YbDS4xpJLqywMOjVpNFEucnIDYDTU2HCrGF7Y4xtm3qrPD437DhY6+gVzg37wZCZnkjVyFV5YJo0ueALuoA8TpTjKmJ7thrgSp7o3gXIVlRwRcEEdxvT6bVX9JuAM2z5surxZZlAFyejOZgB2lM486S9u00hSKSbmZ2ycD4b1jKNcAjgaqV6W0ggEL2uLq4Ka3Bt26XB8u2lA8U0YztbTDa+u8FeCM3uTe3DSw/+6L8ECMk3eb204eua7JpKdUzsDDuyrkPz2KJWNv2cCnrSW8bt3kxCotXK2IFztGa9LjoPTvXn2Kz/jawsHyt9PcrUNl4COGNIkGVFFhzPeSeZJuSTxJrFmQ1M+1M61zmV22yMlUPSfgcLFHHdT0s0wJcHNLlUOWyl79UEjqDTrWA1rZ4fCQ8RxG+y3Q6bgNLC5465HNRHTvh/MZruWb4vBZTkJDKy5kceq6G4DDsPEEcj3EVYtdvGVtRwK0+G1ra6Ihws7Qha96KMYXVr+3DBIftjpI38+qnup+ky22cHeaxrW7BLDuJC0KpiWihCKEIoQihCZ7X2cmIhkhk9WRSptxHYw7CDYg9oFdBINwuEAix0WLYSQqzoSC8TvGxXhmQlSR3G1/OtPSziaMFYTEKU08pZ3dStS7TjWISSOqgWUkn2uQHaTpoNSa8x5QYTJFXkRNJD8xYb/q8c+1egcn8TZPR2kNizI9W5Z7jMN87IQViieRmjMl85zdYgQjrXuW0OU8K2GHxzQ0jBUWbYZknuTh5RxRAxQNMjrnTRTeH2biZbZYsU4PNsuGT3ErL8TUGoxzCqe+1LtHg0ev7qCZ8WnzAbGO8+qeYfcifj0WCj72zzN72QfnVXLyzom/y4C7rKQcNrJf5tQez/KWxm7s0EUkrYqILGjORHhSNFBNh873U3FyzfLK2OOAC5A14nqXDgTLXdI49v7J7sOAQxgMbytZpX+k9tfIcAOQAqjxGolq6h0juwcAtTS0Ypogxu4Kq7H2fLtHFzT9JGvRrH0ayxl1CSZiuUBhlOVQSdbljVyzE4sGjY0Rbd7g57xa59BwCpq2mfV5bZbocvBTLbp4lDmSLCMe2J2ifyIQfxipcfLHD3/zYS3qVUcIq2D8uc9oXLY/GYcdcY2JR9K2IjtrxY9IQPvLVrT4nhFVlHLsngcvNNObiUPzMDx0ZH0VVgwDZbwtHMmtshCsBfQBWJXTh61+6lz4PI674nBwWjwzlpDC1sFWwtIyukxJqVNww4qwIYfdOtu+qaSJ8Zs8WW5pK+mq2bcLw4L0OKRZSdoLlpLUWQ5wCTe7kIvrOyoO4sQL+V7+VKFm/Ed2fcq7Eavmad7+habuXgwWkmAso+YiHZHH1Wt4uGHeFWsljdQfhh7T1n2HmViaNlo9o6lW+Ow1NVlOGs/Nfu0HFSHXOQWY+kbCO0kJks2JnaVUjUsUjgUAAcB7RV2awNxYcBW5wKoEYdLe7S3PLV27u0A7d5VViDLsG6xB++kqpYuVS6ohzRxKIlY8WbVme/MMQwB59GTzqc6F4j512rjfs3equuTczGzOjd8zh4jMjuIWh+iCTrqv93iR+GeO38ZpVN/Nf1N8lX1jNiqlb/UfFarU1MIoQihCKEIoQo/b+NMOGmkX1lRio7XtZB5sQKS5waCTuQvn44kriJChBUXQ5jYKsdo1dj3kNpxYsLcKeweeSO4tqLknQE55qkxGFkwG1qDlbU33D7yVs2FurLLaWVmiUjRio6dgeSqbjDodNLFiONjrVJi3K5kTiykG279Z0HUPvtU2kwW7fzcm/pH/6OpPhwV22RsKCD9FGFY8XN2kPjI12PvrET1VVXP2p3k/fDRXkcUcLdlgAClMoHGlc3TwC7xc8Eq7jouXkHYKYlqonNs2IDp/xZKDTxTLaOFWWJ42F1dSrC/EEWIuKjQSuikEjdRmEuw3qrSbnSKS8eKmz2taTI6WHC6KFJP1gQfGrpuMtI2Xxi3RcHvN/KycD3A3Dj26KT3T3cGDWS7BnlYFrAhQFFkVQzMQBrz5m1hYVCxLEDVubYWDRlxz1J08kyBmSp8WqvaQDmlLsL2VIFOH/ACFI2raqI2ruth5zmeIB/wBrGckn41sT4G47qsqSqxKhO1A424XuO5MTQwzDZkaCOlU7bW6UyLoPlcQ5WC4hO9bWDHj6uU9xrYUHK+CpHNYgyx/UNPcKmfhEtK/nqF5aeF8lTsRhSoLxsZIwSDcWkQjiHWw4c9ARzHOrapw0bHPU52m9Cv8ACeVZMgpq8bD+O4ptnvVStrtXzTvY5IlzgX6KOSQDte2RB5l/hSZPlsd5A7NT5LPcoZPymRD6j9+a2bYuDEGHjj+gigntIABPiTrXntXKZpnP4lVwFgGjcngbmaZJJXbKr+knZmfC/KFJDxEKxXQmByqyLfsvlbt6p7a1/Jp+1KOdzaXAW3C2h8bdqrcQaeaJbqBcLNsTDwCjkQAPpL10+K5PvmvRq6Hbj8PZZ7BawwVAffQg+/eFe/RCbyi3DLi7ecmGP9azVN/Od/a31WqxKxrJSOI8gtZqeoaKEIoQihCKEKq+kvGiLBZjc3lhFhxYh1YL5lQKbmjdIwsZqcu9JeQGklUr0ebsjIuImGa5zRg8z+2I79cg5LY8W0ynKPGLf9FTn4R8xH1Hh1BLoqW55+QfEdB+ke/HuV9ArGgq0ShbSpLpm7Gy3VJtmuKipSZbX2gII8xUuzMqIg4s7GwFzwHEk8gCeVTsOoZK2oEMep38E1NK2Jhe7QKKh3hB9fDyj60TJKvlkbP+5WgqOR+IRfJZ3gfH3UGLGaZ4yclV2/hjxaZftQTr+cdVr8BxFhsYT4HyKlithOjguhvBg+eIUfaLL+YFMuwjEB/ou7kv8VGfqHeE/wBnbQgmBMMkcgU2JRw1jxsbHQ1BqKaeAgStLb8RZLa8PzBunytSIpC0rpCXSSriGpFrkpotXkpUjXj286VUTUsjDci9suKGhwKrO8G7STnpYyIsQBYSAaMBwWRR6y9/EcjyJgvKCow2T4Tdm9u7s4KPW0EVWzZeOo7wsq2vgDEzkp0ZQ/OxfQJ4SIecbcbjTwswHoUggroPxlKcvqHBGBYtNQzCgrDdp+R3on26WHzy2+nNh0/AWnb4KKoK9+xA53Brj3/CPNWeMv261jOA91sMiE2A4VgAQE2DZcSBUBd2sqgksxsABxJJ4Cut2nkNaMyuF2SgNr7UkxUEsMEQEUqMnSSkqzhha6RgXA10LlTpwtrXoeFYHLBE10nw5g8SN+Y9rqlqsQjBLW/EeH78VnOJLRkh1s8dpBxs2QhtL68RYjl7q3EhLmEHW1xwPSCsxAGtla9p+G9jfIi+RBCuXoqj6Ocx8klxcQ7x806fupesqPhrXNG9vkf3Wr2y8knXLyt6LW6mrqKEIoQihCKEKhek89M+DwQ4Tyln+wg6w7uqzkHtUVHrKn8LTSTjVoy6zkE25nOObHuJz6hn52U2qgAACwGgHYOQryZziTcq4XtcXUUIRQhVfe+T52Ffox4iQfa+biB8bSv763nISEOqZH8AB3m/oqLH5C2msN6rFesLz5KLiGHBmHmaTst4JQkcN67GNk/aP+Nv+dc5tnBK56T9R71J7AxB+UwsSSXEsLfWAUSpc88uWS32jWE5c0rfwjZANCPHI+i1nJudztprirrXlK1yKEIoQihCrm++zFkgaYWEkCM1zwaMC8kbfVYDTsNj2g6Hk5i0lDVtAza82I61AxCjZVQlp13HgVTG2bJgUwksQcMSxl6YxMiTGPowyBOuQvWWxNj1deN91NhsVYeadkCc7cL7VlGqKp8TDO74nAD0CIce0xzNiZZSONpmC+GSIqo91W9NydwtrNlkYPTqe/NZeoxevDrk7PRb3zKnMNs2CdOsr6EZl6aa1xqptn7rjsI7qS3DoIZdksFxm11gCR2bxobdB32UiPEppWbQcekfe4+6UhxrIXTDwmRYSM5MmtzcnV7lra3JP/OoVbjUFHKIXDX9vcK5osElqYhO54btX2QRrbq04BQ2/civHBiF9p1XhYkMNbj7N/wirFs7W2AOR2S3qOTh4g9qqDA8yPDhY2cHdbcwevK10ruPismIDE6hsHKf9pEMI58mzMfCqCq/KrIzxu318wr2F20LjePvzW11NTiKEIoQihCr2+m3XwsSiFOkxErZI10sLC7u1yBlUa6kC5AuL03LNFC3blNm/eg3lBDj8uqzbdrGNPtZWeQSMsDHMJjKM1yDrYKp6x6qAKLaVRY/MH4aS0OAL2/MADvOg3daKZkjZvzCL2Omm5aTXnytUUIRQhFCFnnpGx0qYmLI0SjonUdJpmzMhcBiyqpGWK1yL5jrpatxyUqfwrHyNBJJF8r2FssteOmllXYhRipZsO06FALjcQou+FkI+lGGZfeoK/vVuYuUdM7JxF+u3gbLMy8nHaxu7x7eyTXeGK9mDqewgE+5STVkzFIHi+fn5KA/Aqpulj2+9k4XbEJ9ojxSQfmtOiugP1eaYdhNW36PEKa3ZxkcuJw6o4LLJJIVHEL0MiXsdbXcDxrJ8s6mN2HkNN8x5q/5P0ssMjjI232FoleRrXIoQihCKEKP3iy/JMRnJCdDLmI4gZGvbvqVRbX4hmzrtDzSXaFVreXdaJMNhpHhw4tPhenyQqpyswVhmvfLnZQb8RevUK1z208hj12TZVrAC4Aqo4R5Wy9IS84DMBa7MFLJiIgBxykLIq8bCQAcqj0FVHQVDZG5ROsHcBfNrvQnquoNZAa2KSL62nL2U/sDHx5iQ6ZSp1zC1xrr2cCK2FY5jmslab2Pg7L2PYstRxyRyujcCLjhwzSM21Xi6Y4eRHikN2NwY0PtkyvaLUaEFr91YrGaGjlqBI5/xcBcu7hn09e9b3C60sgbHJFfZvsm9tc7HfYHPJRGMlLCJTcx3CZwGCAjrZVzAM7OV1kIAsAqizEmdh87amrYx/wtYPhbvNt7rZdQG/M6KuxGGWGlkmAuXn4j162SWyZAuJRXJCSxywNbleWcqfHrWHiK5jkRsS35gbjrBujDxtUvOj6dm/URb0W7bv48zQI7Wzi6SAcpFOV7d1wSO0EHnS4ZWyxiRuhF1LIspGnVxFCEUIWZ+ktTK8iFiqlYYiQtysZ6SWWwuL58kaWvrYVRYjOWVUYtfZaXAbibho7te9SIW3aVUNx2ybQgHWAeJ1XMEB1EknskinOUNLUMw0iUDItIsScsxv61HhxCOsqS9nSDlbPJa1XmytUUIRQhFCFlm/eIz4zLyjiHvdmLfBUra4LHs0u1xPkB7lXuDR3e93AAep9FWlw4VrqMpPNCVPvW1WxdtCzs+vPzVpJQwPN3MB8D4J4MdPa3TykdjlZR7pg1Mfh4Cb7A7MvKyivwWmdpcdvvdcCZuceFbvbCxj+XlpXNgaPeOp59bqK7k9Fud3gfsprcjGk4+ONkgRcrsoiiCXco4BJuSbKHtrbrHSoOLU9qB0oc5x2mg7RvYf5VHW034SqbDe4Lb6W32Wq1h1xFCEUIRQhR28UDvhpVjGZiui6daxBKi5AuRca9tTsNlZFVxvkNgCLpuQEtICy3ba41EYYlsRlkWQHNI5V+qf1ZbKliVfThl0vXqNNXUtZ8EFiRmTc6dqpntkgO3I/I6Cw13ZrrIelj6QoD0qgzhGEyliF6QHP0Ye5BL5LnUnWk4lggpqeSSJxIaPkNtm3DS9ui6hYfjAnlax7QC7eplMLO5cSyp0scjRtJ8nw/SEqdDmMZtmXK33qyG1A0BzG/C4AgbTrd19xuFrqelbK3aJ8k6j2UmYO5aVxwaRixH2cx6o7hYUkzutstyHQLf57VPjpY2aBd7TwfSwvHwJHVPYw1Q+TAGu007oJmyN3FdqYGzROjdoQqJMS+VtVuXI7VYrh3XzDZz5VuMTcHbMg0PqAqDkpC1/O0km9pB/2uI9VpW4e8guGbRZCscy6dSYWVH+ywyIT2dEeAY1SUj/w8pgPyuzb6jt167piSJ8L3QyfM3xC02rhIRQhFCFSvSHsvqDEKwHXwyyKRfMqzKylTfRgGcHQ3B7hVZiVMx7OeOrQ7tuLW79E7E8g7I3rJ8JiehbCTn9U8YbuQquY+4MPOtDjVKaigczfs28LjxCzOFzBlW4bib+JHrdbZXh5C2qKF1FCEUBCyXe5SMbLfmsTDwy5fzVq3OFEGkbbifO/qtFgjhsyN6QfD9lFKt6nk2V2SuxCe6uF4XNsBPcNEF8e2mHuJUd7iUxlxPyfFRTjTI4J+yOs37vSD71TIovxNNLTn6mm3WMws5yjjsyGp3tdsnqdkttrzNVyKEIoQihCKEKl+lH9BF9qX3dBL/wBq2HI0n8VJ/wDWfMKrxUflN/uCq+PhziRfpIR4HX/nXrkrA8OadCFgIJDGWvG4qwwYjPL0gGk+Hw05+2ysjfBErxvYLI+bP0Pe3uNx5leuYe++0Oop3SFYoFC6s9mXmOHSXH2S2IT+sXwrfVDCaKM/0t9ll8AnDcXe0b3PHeAfQqT3YscRIp/RGBxN2BeRPflMvlfsrO1txT3GoI2ev/Nld8o+a5+It+fO/V0rdNjO5w8Jl0kMUZf7eUZvjetCVnE8oQihConpXxhECQqTeQsdO8CIe5pVf7hpiZnOvjg/U4dw+I+Vu1JklEMbpT9IKzbacBcx4dFBeZwoHKwKm/gDbyzdlaPFaqOlp3PfoM+797BZLCIXTTXv9m/pc9y0Xc/aJeJoJD/aMK3QyjmcuiSW+i62b39leK4pThkglYPgk+JvbqOw5LfxuysdQp6qtOooQihCr+9O60eMs2Zo5FBAdew8QQeI58iORGt7TD8UfSXFrtO4pyKZ8Ruw2ysqBtPdzFYU2KNNGOEka3a31oxdr94uPCtRT4lTVI12TwOnYfeyuaPFrNDJ931D1HFRX/q0amxYA9hNj7jrU7mHHMKw/H0h/wBQd6cYXaqsLggjtBt+dNvpyDYp2N8UzdqN1wmW0sSrEFjoc38twB3kmw86scLAZMC7QA+SoeVV/wCH7DMztN81ueDUiNAeIVQfGwvXlctts24lVQ0S1IXUUIRQhFCFQPSJiS80UI4Kqk95le3wSOX8QFeh8iaS4kn4kN9SqDG5tlobwDndwsPEqMtrfvP5V6fZYO+5O9iNdcOPo4Zl8hPIqfBWryGvZs1E/wD9h8s163gxJjB/pCl6gK6TDbm0OghZxq9jkHaQCSbD2VALE8gDUmkg56UMOQuLn78FHqpxDEX79yrGPwiqiLqVCFeNicmWbjfQnoiL3516diMAEAa3cLDuuPJeY4RVvNS597OJvftt6rTd3dx8gHSrHHEDm6GMls54jpJCBcaAlRe9tWIupy8dF8YklO0RpwH3u4LStBuXONyd6vVTkpFCEUIVO9I+wpJ40kiBLxXuoFzbMjhgvFrFACo1Ks9rsAC0/bY9k0ebmG9uOViL7vdJkjbLG6N+jhZZvsXE22phRIoVhnW2ZTZijAaXzLqyjrKp1GlMco60VuHyGNpaQBcEW+od/YoOFUDqOSziCCciOrfwWhT7BQ4oYpGaOawRitssiA+q6nibaA8Rp2V5wyveKc07xduo4g9B9FoSzO4UtUBOIoQihCKEKN3i2umFgaZ1LAFQFFrkswUcdBx41Nw+ifWVDYWGxO89AujMmwVD2c8pBkikkh6VjII1KlFVjmVQjhlGhFyoFzc1sZKWHZDJBtbItfME9oIPfeyzj8RmbKeb04KU3Y2Zh8YZZJlw0xR2jsIIg/VygsxGvrB7ciLGqjEp5aMtjhLm3AN9o26h2W7VdU7nPaHOtfqVmwe7mEiYNHhoFYcGESZh2a2vVJJiNVILPkcR1lP7I1UpUNKRQhFCEUIRQhUb0mQACOQevkmXxyASofuuot9o9tbjkZO5r5mfTs7XaCqfFow5rOO1bscCCqpit4YEViXAcfq2BV79hVrEedenfxCndHttdfqWNbhFVzmw5tund3p3sLacSqLyoWyRxqoYFiqZiWyC7DM7yNa17Fb2OleZ1kMr3ucWnNxceFzuv0AAL06hMcEeZGg7hp6qfwwxE36GB7H9ZMDEg8mHSN5LY9o41WyPp4f5jx1N+I+GQ7T2KQ+tH0C/gFO4HddQknSnpZZY2jaTLYKjDVY01yLzOpJsLk2Fq6SullIMTSGNINtcxvJ3nwG5QZHF5u85rPZGPQBn9aMjpB3xtlmHuEg869s51tTRtlboQCvOY4zTV5jPEjv09FtO6mO6bCxNmDOqhHsR+kTqvfzBPmKz7hYkLYtdtAFS9cSkUIRQhFCFUvShg432fK76NDaSNgbFZAQFsRwve3nyIBCmgOOydDke1Ny/ITwz7klu60xw0RnKtKUBLL7V9VJFhZiLXA0ve1eTVwiE7uZFm3yHD9uHQrZl9nNSNREtFCEUIRQhQG/OzXxGDeOMZnujhdLnKwYgX0uQCBVtgdWylrWSyZNzv2iyAbEFZvhsVFh1VJ4cXhpFCqXVyVYgWv0WIAUX7EvxNjWxMM8zi6nlZI3PI5HvGeXSob6GF4zHaDY+NlK+jtYhtGTomdkMMhVnXKTdoC3VsLAEtYcKh8oBP/DY+ebY7fXbI2zUkRljGtzsL2v2LUqwiWihCKEIoQihCSxWISNGeRlRFFyzEAAd5NLiifK4MYLkrhNlnOO2wMbjIyyumHV1jQsLF1MoErZTwu6wxkGxAYk63A3mH0hosMqHRkOlLRe24EfZVVUu26mIO+XMjrGnqtLlwwIDEA+IB/Osc6nkZA2VpyOvRwVlcXsuY4wvqgDwAH5VDc5ztSl2C6rgFzZCeR6CtNTFsEFjwzTDsysi3v2W6Y2UJ6kyiUDpXUXPUlAAuvEBjp+srU8lZp6yj5qOTZLMrdB09uxUGNczA9sj23vvsNytnoekATER2CtnDZQSdBePVm1d7pmLHk6dlWjoHwnZebnPNS6eZsrA5q0akp9FCEUIRQhUr0ty/wBh6EHrYiaKEeJbN/p+IrjpOba6Q/SCe4JD8wG8SPNSarYADgBYeArx9zto3VuF7XF1FCEUIXhoCFwXHbbxFLseC7a65kswschHYbV1t2m4RZMsHsrDwuZIoYUdhYuqqCQbEi48B7hUmSrqJWCN7yWjcTkubAT0T1F2ErZSik0kgBcyXVcXEUIRQhR+2tlLiFVWYrlcMGAUsNCDlLA5GINsw1AJsQdalUlUadxIF7i3R2216tOKS5t1XN8tiKmHjZBlSE5DbisUlkYg9xKPf6l60fJrEL1xjl0lBB693soWJNJg2mjNhuOzXwurZu/tDpsNHIbZitnHY6nLIPJgwqNMw0pfA76SR2ahPMcHgPG8JwTWec4OdfRSAvQwFPxPYzO2a4QSuWmLaDh20qapfILaBdDQM1XvSFggIYZhxikVWPakvzZ8sxjP3a3HJgtpKpgH1Cx6TqPZUmMxGalf0Zjs/a6ru6WO+T49CTZJeqePtZI2/eGGPgHraYnFZ21x/wAH0VNgk92bB3euY9e9bJVStAihCKEIoQqDvjJ021MFhxqIVfEuP3Y/MMB+Lvqqx2fmcPkO91mjtzPgF2MbUzRwufQeana8yVoihCKEIoQihCKELkxjsHuru0UXK86Jewe6u7RRcroCk3QvaEIoQihCKEIoQkMfhFmieJvVkRkPgwIP507BK6KRsjdQQR2JLhcWKrHo8xjZJYX9dSHI7GOaKUf5kbt9+tZyqH5kdUzSVoPb9lV2G/CwxH6CR2bvBWt0vwJFZAOsrQFJiA8yD5UrbC7tJZEoaNt1gkEqH372jCuDnieaJJGhfIrOoYsBdbKTc6gVqaHnOcjdG0kNc3QbgRfwUWUNc0tO8FZ7jiGjEg1C9fqnipBDgEcyhYDvtXrlUwSxXGds/fwXnlBI6CoAOV8j6eK2fdfaXyjDRyEgvbK9uGdeqxHcSLjuIrMuFjZbdrtoAqVriUihCo23/SAiSvBh+u0ZyyyhGkVG5qFS2ZhzJKgd+opD3NaM3taTptOt7lMyylmjC7qChNw5WxM2KxrsXzsIo2YKOoovcBRaxBj4cwe8nH8qahw5qncRcC7raXOW/PQeKmUY2ryWtf0/e6uTMACSbAaknsrIgEmwU5ROE3owkjBVnS54Zrpm+wXADjvW9WM+D10DA+SJwHUmWVMTyWtcCR0qXqtIsnkULqKEIoQihCKEIoQihCKEIoQihCKEIoQqVhvmNqsvsykkDumTPf8AzIH/AB1sZf8Aq+T7Xb4nW7D/AJ8FVt/LrnDc9t+0ZeSntqbyQQN0ZJeXnHGMzDszHRU+8RVLh+B1tfnCzLjoP37FKqK2CnF5XAJtHvFI4umGJHfPECPEIWtVtHyRqS7Ye8NdwIIv1XAv2XUQ4vBa7cxxH3km20ttYplCxwNHc2Z1liZgtvYzEDMTpcjTjYmrKi5HvjmDp3BzRuG/r6E0/F4i07OR6QudixsgYdEsQYjg/SO/a0rkdZuGpLeNbVlMxrNkNsN1sj4aKmkqHOd81+zLuKiN5dliBunjFkJHSqPVsdM9uRHM8xe97LXaWZ0Mmw83B8R5bQ321Ge4qPVQc8zpGntfgd172OW9TXopx2R5cKeHrL9wKv8ALaAeMb1HrIubkI++jw8lb4dUc9ED99Pjn2rSaiKeoTfDFvHhmERKyyskKMLXUyMFLi/NVzP92mKqcQQulP0gn2Smt2iAsWxG8U0QmjwriDDQDKqdHcsrMUDl2NyzWZ8/ffXU1TwYVBPsST/G92ZN9N9rdHBdnqzEQ1oyz8Fpe6Gzfk+DhjIs2TMw+u/WYeRNvKsdi9V+KrJJd18uoZBTKePYjDV5vi9sDiPrRlPx2T/VXcFj5yvhb/UPNJqn7ELncAfJUh0BFiAR2EXHur6AIByK8qDiDcFeYTPF+glki7kbqf5b3T4VTVvJ/D6z+bGL8RkfBWtPjdXD9Vx05+OqmcJvXiU0kSKYdq3je3gcysfw1kq3kC0500lug+4V5T8p2HKZlukZqWw2+WGP6TPAf71LL/mLdPe1ZSs5K4nTax7Q4tz/AH8FeQYpSz/I8eR8VO4XEpIuaN1dT7SMGHvBqgfE+M2eLHpU+6VpC6ihCKEIoQihCKEIoQihCKEKi+kYPG8c8ZAcRvZiL9eJkmS456dLp41teSuxUQ1FI/RwB8bFVWIHYkilG4kd49wFWoHCKTZygY55cjlc5PWLy2y5ieJJ4nWvSY6yipnNpQ8A2ybdY6akrKkGoLSb/fcpTB4gowZeI+I5g9xqdUQMnj2Hdh3g7iOkfsq2GV0L9pv+RwVqVgQCOBAI8DrVbA9zmfFqLg9YNj98Fdm27Q5jtzXt7a06krrHIs0ZjOodWU+DC3/eodSy0Rd+nMdmveLjtUlsl3AffR45qhbq7TMUuGnY6rdZD2mLOrn/ACjiD4haXVDnIWydnd9lOUJ5qofFoMiB0OH+FvlVavVWN+5CkcUxVjHC7yOVBOX5qVVZgNcl21PK4JsASK3FYJZ6Yxxaki/VfNOwkNfcrIYsK0+JwmGdiwRhHYquiQqBIMwAazFZibki/ZSJGxUmGurG5OeHHXL4jZuXGx3KI2V8tU6Ij4W7Oe/S59FsleZK7UDvwhODcLq2eCy6dY9NHZbnQXNhc1cYBM2HEI5HaNuT2AkqLWRmSBzBqRbvVF+XpnMbHJIPYcZW14EX0Yd6kg17dS4jTVLQ6J4K86qcLqqcnbYcuGacmpygIoXEUISJwiZswXK300JRvxoQfjUaejp5xaVgd1gKXDW1EP8ALeR25dyfYfaeJj9TEyEfRkCyD3sM/wC9WeqeR2GTZhmyeg+matYeUdWz5rO8PJSEO9uJX144JO9WeM+4hx8aoqj/APn7czDN3j1CtIuVDD/MYR1G/snse+o9vDTDvVomH8YPwqmm5DYi35C13bZT4+UNE7VxHWD+6crvnhva6ZfHDyn4qpFV0nJPFWf6V+oj3UtmLUbtJB3pUb3YP9qR4xTD80qK7k9iY1hd3J0V9MdJG94Xp3twf7cHwSQ/ktIGA4kf9F3cumupx9Y7wk33xwg4PI32cPOf+HUhnJjFX6QnwHqkOxKkbrIO8KW2dj454xJE2ZDfWxBBGhBU6qQeIOtVFTSy00himbsuG5S2Pa8bTTcJzTCWqzv/AIcNBGT7MyA+EgeE/wAwVqOSEuziIZ+prh4X9FXYqP8Api4brHuIKoT7ffDz4MBiuGXD4YNDf5to5F+eZl4Mbljc63XxvfQ4Wyqo6l5F5Q99jvBbompKgxzMaPlIUguH6J5If2Tsg+x60WvPqFNfGtrgNb+MoI5Trax6xkVjcZpuYqnADI5jt/dWfZEl4V+qWX+v9aC3YqZG8bO7xb/8p2ndtQNPC49fVRW2hHJi8LFOf7O2clbXV5OqFVtdLAk35anlcUXKOWeOmJh1+/uy1fJuNjjK6wLwPhv4kDeQktlYpIHxCwHpMOjxiFVYktIy6xqTzJynsGYnhekYbUyfw5z6o2yN7ruN04NZGGts8gFwAAsbncNMlAYKPo4Mx62SRpSR7ahyz27nXMB3NV/SxudhzdoZkX9VmZ52txS7dMm+FvArcN1cTnwsdzmZAYmY82jJjLfey5vOqg6rTg3F0332xSphXDEWkIjOvsHWX3RCVvKolbKY4HuGtsus5DxIS2C7gsw9GsBlxk07CxjjUd2eZjI/mDnHnVNysfzFLDSA6W/8R7kpnDBtl836iT42HgAtMrAK5UJvdIBCgPOVD/l3m/4dWWFtvMT/AEnx+H1Q1u1IxvFw81lyyAoI5VEsY4AmzL2lH4r4aqeYNbQsIdtxnZd4HrGh8+la6uwyCqzcLO4j14ryPBSLrhpHdR7AA6RR3wG6uO+LX6q1Z02MyRfDIdnp1YfbqNusrCYnyb2CTIwOH6h9+a7w+2n9pVcDQlDY3HEZW0v94VoIsWNvjF+kffqsrNgDdYndh9wnkW14jxbIexwV+J6p8jVhHXQP0dbryVRNhVVFq246M0/U31Go7RUoEHRQC0jIorqSihCKF1FC4i9CEXoQihdVm3A9TE//ANH/AAob145y4t/E8v0j1XomAf8AYs7fMq01jldKE30S+CmP0Akn4HR/9NXHJ+Tm8ShP9Q8clFrW7VO9vQfJZnjdkPjAvydRJJB0mHlizKrBVlkMTgOQChViL34i3bbeR18eF1U0dTkx7tpptccD5KsdC6pgjfGcwB5BS8eFmYRpIAuOjjCGEul8RCpORkbNbpl1BBIv7rRMMxeLD5nvju6neb3sfgPVwK5iOGmriAdYPGh3FSuy8ZkVkeLEq2b1fk2IJ4AcVQjkOdaKXGaB83OtlbYtG8bid2u9U1NhlUyPYc3Pa9FztZQyfPQxxxkjr4yQKD2FIlJdmvyOQ1Wz8oqR3wQNMp6Bl2kqzp8OnY4OLtnq1UFinVUKYcNYRuzTNH0YEQKdMuHhGsIKsxMjdchTx0IrI5n1VRGaq2xtABgPwi983HfpoMvJWctO6GFzmX2iDYnMkpyFFsumW1rcrcPdavTLC1l5pd21c6q9einGZoHjLFmURsb/AGegb3vBIfEmsnK3ZdZegwSc4wO+8xf1Ud6VcdmZIBwy2Oml5M2Y37oY5l/2y1FbF+Iq4YdwO27qbp3k+C5WTcxTPkGtrDrKaeiqH+yPNznnkfyByW94b31ieVlQZa+36QPH4vVTsPi5uAN+8slc6zKnKrb/ADfNxjs6Zv8AdPH+cgq6wUfmOP8AaP8AyB9FIom7VXEOlZxWvW2RQhLSYpXPzy524dJcpLbl84PXA7HDCm2MfFnC7Z6NW927ssqerwamnNx8Luj2XPyO/wCjkVvqS2jf8X6Jz5p4VLbiDm5TM7W5ju+YeKz1TgVTDm0bQ6PZNJ8N0J66PATz6yAnudTlfyJqfTVrH/yX9xz7te8Kinpmu+GVneEvHjJhwkzD66qfitj8asmYjO3ffrVbJg9I/Rtuo+6cJteQcY0Pg5HwIP51JZix+pvioMnJ9v0P7wlV20Occg8Mh/JqfbikR1BCiPwGoHykHvHolBtmLnnHjHJ/QU6MRpzv8CmHYNVj6fEe66G14fpH8En/AE0v8dT/AKvNNnCqv9B8PdeNtiEe0bfYk/6aPx0H6vNdGE1Z+jxHupZNllsIjphMV8pJQmVplVCxYEoInmHVKnKOpzB41SCskEu3tG19Ohac4dCYOb2QDbXfe3HrU/6OmzYVpRoJZnYA2uAAsettLnJfzrzflbUifEXOaNw8la4VTup6ZsbtQrTWZVioveqPNgsUP7iX+BqmYc/Yq4ncHN8wm5BdhCyRYAzsSNRI9jzFzm0I1517vzEcoLZGg5nULAfiJIg0scR8I9lL7H2ZEwVSi9fC4aRuqNZLyqzE82uvHjXmtXNI177HSR4HQMrDqXouHNbKzPeApf8A9Oe1hiMRl7PlE/8A11C51l77Db/2t9lN/BR/ZPuvcPseJGzZbueLHVj4sbsfM0PqHuGzfLhu7tE6ynYzQJbGwHKGjA6SM5478MwBBU6eqylkPcxrkUlnfFocj79mo6QuVEPORkDXcq+QEbKl+iZVkhve/RPeyn6yMGjI49UX416bgtaainAf8zcj2LyzGaPmZ9toyd57/dW/0UvaV1+msp/BMW/OY++otaPj7T9+KucMdeIdTfK3oqzvzjs+JxDg+qsxGul85w354b4ntqPhY/OqJTuDWju2vVJxUkmGPcXXPZZXbcjD5MBhVta8KMfFxnPxNeV4xJzlbK7+o+GS0kIswKbqtTqhN7NnGaIFRdkJOW4GdWUq6gngbEEHhmVb6XqywypEMtnZA2z4EG4PoeglKje6ORsjNWm/Wsuniyka3U3ytYi9jYgg6qwIIZTqCCK2jH7Y+/sg6g7wtpS1TKmPbZ2jgeCTpakLxlvxoXCAdUnYjhqO+lJuzm6JfC7QePRHZL8QCbHxXgfMU1JCx/zC/wB8dUiRkUotI0HrC76ZG9aGE9pUNEx8TCyj3g0BsjPke4dtx3Ov5qulwOjkzAI6j7oyQnlOn2ZI3H78d/3qdFRVN+pp62keR9FBk5NN+iTvCDBFyllHjBGfiJh+VKFbUjVrT2u/9So55Ny7njx9l4II+c0nlh1/riK6a2o3Mb/yP/quDk3N+sePsveih+liG8OhQfwufjSTVVR/SOwn1CdZyaP1Sdw/wgvGL5YVuQReR3kOotwYhAfu00eef/MkPZZo8M/FTo+T9M3Ulx7lb929hDE4aKRnxsuYDNfEdGudeqwAjVTYMpF78uJq8vcXWLe0scWnUKR9GS2wIFioE2IADesAJX0PeOB76845R/8Afu6h5KbB8gVrqjTyY7dF8NP/AIMv8DU/Sm07P7h5pL9Fk2BW7P8AbHxSM/1r6Ch1d1+gXmtQbNb/AG+pU1sZrGIdgxMR+7Is0Y/BM3urzbGoearJ2/1NcP8AcLHxC9C5PT7cDDxb5KdqkWlRQuLl2sL10C6CbKA2tBlR/wC5lWQafqsScki+U6q/dnNajk/V7FQ0H6hY9bbehA7FkeUNJtRu6Mx6+qsXosw5MySH9jiT92WeIofNYgav6s3IPEnzVbh7dkEcA0eGaqHpDg6KbEgcWLi3e2JeY/DEj31Fw19pKlnEsPeAPRdr2Xkhdw2vK/otW2cgWKMDgI0A8lFeQzuLpHE8T5rRt0TimkpFCFUd6t3M2aWNSc2skYtdiBYOl9BKBYa6OBlPBSt9h2Ilto3m1tDw6D/SfA5jeC/T1MlPJzkfaOI91QJosttbg6qwvZhe3PUEG4KnUEEHWtQx4eOneOH3uOhGYWvpqmOojEjD+y4pakIoQk2Xz7jXUgtO5c6dhFCTl1LseNCUOte2riUvbULqUMLWvY2pO229rpO029rrg0pKJtmtG3f3vwmCwWFilkIkEEbsipIxBdQ+uRTbjfWre4aLFeac1LO9zmNJuToE83dx8by4gRX6N26dQVKlS5ZZlKnUESIzH/ErEcp4G84yoZmHC3d+3knICRdp3KerLKSmO3mthcQeyGU/uNT9ILzsH9Q80l+iyzZ6ev8Ab/JEH9K+hIB83X6BeY1Tvl/t9Sn+HbK57Flgk/zBJhn+JhPlWK5Uw2qmuH1scO1pDvda7krP+Xs8HeYVirHLeriSQLxNq6ASuEgJCJy7X9leHjSyNkW3pAO0ehNtsQFhKB7eCxi/eCpIh8mX41LoZNh7T/W3xDgq7E2AtF+lXb0e4NQkkyiyNkhi/wAKEEA/jaQd4VTW0ncC+w0GSzdIwtju7Um5VT9MWyirCcLcNZj3soXpBftKpA32YXNQ2v5mpbJucNk9YN2+Nx2hOTxc5Hs7xn4WPgVMbjbWE+FRb3eIKjdpFvm38GWx8cw5V5/ygw51HWOA+V2beo+yn0c/PRAnUZHoI1VhqjUtFCEEUA2QqhvRu3mzSRLe5u8YIGY8MyE6LKALXOjjqt7LLfYfiWzZkh6jw6Dxb4jUbwX6eokp5Ocj13jcf3VDngK96m4DWI1HEFTqrjmp1HuNaeOQP6/vvB3HRa6lq46lm2ztG8JKnFJRQheEUIXUcd64SkmwSow/fSNtJ205giA8e2m3OJTT3ErvEyWU9+lcYLuSWNu4KNtfTjfS3bUnTNSza2aeQbEedkXomMgVEltOFRciKgZ/mmKsVC/Ng5u4DWlT4pSsbtvB6Onq49enSsEDUUznRQSXbfUe9vJaBuxsd4nZ3YHqkADOdWYM7M7m7E5UA0AAB7dMni2Jx1MTIombLWlNNhLSXONyVZKoE4one57YHFEceglHvUip+Fs262JvFzfMJqZ2ywnoWc7PIyv/AIsvwcr/AEFe+wfKes+a8xqr7TR/S3yulcQ9s7f/AK0584zHMv8ALNZ3lTGHMgd/WB/yBHqr3kzJsyvb0A9xVmZQf/D/AErzsZL1BN2gvyCjt5n/AJUrask7N04RQBYcKSTdKAsmc0ZklMY5wPGbcQ+JdII/h0rfdNTqKMuewcXjuaCT6KrxJ4yatZw2HWNFRFCoihVUcAoFgB3WrXKkSO1dnJiI2jkF1PZxBGoYHkQaS5oeC12hQCskn3Rxmy5GmhKyYdLkMt7qhN2SWIa9FzzKTkNzoLikz0kFbT/hqg/2u3tPT0KLJzkMnPwi/wCpvHpHSPHrVs2DvHFiRYdSUC5iYi9vpIRpIn1h52OlecYrgtThz9mUfDucNCrWlrIqlu1Gesbx1jcpmqhSkUIRQDZCre8W7Ylu8dg5tmBvkcDgHtqCPZkHWXvF1NvQYiYiGP03cR1dHEHI9BzTkUr43h8Zs7wPWs+xuAZCwswy+srWzqORNtGQ8pF6p4HKdBqoahsgGeuhGh9j0HPrGa1FFiUdR8Lvhfw49SaVIVkgUIKWSkFIKU6QDjSbEpGySvPlXJRcnh/2A40c3vKOb3lLRbPkdrHMX/ZqM0g5i63Cx37ZGXzpp9THG2404nId+p/2gqvnxaCH4Y/iPRp3q1bH3UPF+oPooxzH7c9gQOHVjC9hLCqOqxYaNz6Tp2N9XE9QVHU1k1R/MNh+kadvFW3BYBIlCoqqq6BQAFHgBVFLO+Rxc43JUS+4J1TK4ihCgt95LYOQfTMcf45EU/C9XnJuEy4nC3pv3ZqFiD9imkd/SfJZtgJboCPaLN+Niw/OvbYD8APG57yVgKpv5hHCw7gAneLFw69kDp96crAn8Uh+4az/ACnmAEMW/a2uxgurjk1CXSPk3ZDvKtYrztenIoQm+Lxixi5uSTYKOLNyUDmfy1JsBenGRl5sO3oSJJWxtu5Tm4GxXY/KZRxJdeNmcrkDLfjGiEop9otI9rMprS0FHzZ5xw3WaN4GpJ6XHuFgs3UTGRxKvtWijooQihCpG8vo+jlJkwxET3LZNRGWPtKU60L/AFk7SbE60+2b4DHIA5p3FRJqRr3c4w7L+I9RoVXDtnG4JsmKQut7AyEKT9jEKOjk5WVgrdpqgreSdHVfFRv2HfpOnYfvqQ3EainFqlm0P1Nz7xuU5gN7cNJYM5hc26kwya9ga+Rj9ljWQruT2IUZ/MjJHEZhWlPX09QPy3g+fcp0HnyqlII1Uu6K4uqN2rseOYC4sym6sDZlParDUdhHAjQgipdNWPhOWh1G49Y+7bkZHX9wqPtbdh0Pqlh9ONRfn68A8tYr3v6grSU2KMeMzboJ8nejv+St6bFpogBINscfq/fzUAcKb5Q0ZI4jpUVh4pIVdfMCrUTttcgjsJ8RcHsKtmYtRvHz26CCCvYsKWuA8dxxCyCRvwQ52+FcdO1uoPdYd7rBJfi9G3R1+oEqVwm7cjew54avaJf3g0h8DGvjUGXE427x2fEfCzf/ACPUoMuNvOUUfafYKybN3Tt6zafRjBjBF7jM+Yyt3jOFP0ap58WJ+UdpzPdk0d1+lVU9RLN/OeT0aDuVjwWzI4lCoqqo4KoCqPIVVS1L5HbTjc8SmL2FhkngqOuIoQihCKAELMvSDvGsrLFG4yKzAPfRpbFWKngVjUvrwLMByr0nkngz6dv4qUWc4WYOjeVn8Uqg88y3MDN3ZoOsnwUBgpCzqkK9I4tZE1sBwueCr3kgVtKrEaajj2pHAAaLPxUE9U42GupUrh01HWVgrZ3kUnK8tiihCeMUallB9pmdrDSsFX1j6qV00gsXZAfpb09LtTwAAW6wqgZTRhrdBv4neU7k3hjDZekQt9Besx+6t2qEyikf8rSrZ1UxurgnUGHx2JP9nwjgH9biLwxj7rfON5LVhBg7v9Q28SocuJN+gXVs3e9H4RhLjJPlEv0QtolHYF9oeOh0uCQDVrFSRR/KPvj1/YsquWd8hu4q7ipSaRQhFCEUIRQhcSxhgVYAqdCCAQR3g0IVX2luBhZL9GGgJ5RkZPDomBQDwAqRHVSx5NOXDUKJPQU8xu5ufEZHwVafcDF4c3wsq210jd4f90c0THvNqanioar/ALiAE8RkUyKeqh/kTG3B2fimzbR2nh7CWN2HPpMPmPnLhSUXzWqebkphc2cUjmHpzH32p0V9fF/MiDulp9Dmu8Lv9fR4AzDiIZ0Y/hkyEHuqrl5DznOCVrh3e6cGOwtNpWOZ1j2UiN8cMR84syfagka3nGGA99VkvJPFos+bv1EKXFjFG/5ZB5ea9fbmAb1sTCO6Rgv8y1QnYbiUXzQuHYfRTWVcT9HA9oT/AA2JwzDqTxMPqyJb4GoMjJx8zSOsFPc7wT+JU9mx7wb1Hdt71wuulaRZcuvCe2u7JRdN5towp60sa+Mij8zTjYJXZNaT2Fc2go6TezBC9sTG9uUZ6Q+6MGp0WC18vyQu7iPNMyVUMfzuA7QmGJ32jA+bhmf6zARKPHpCGH4TV3S8isSlzkAYOk+yr5sco48g7aPRn+yiFkxu0zkQDoToRGWWHv6TEEXl+wgF+BXnWpoOT+H4cdt552TwH32qE+rrKzKNvNs4n5uwffWrXgfR3HGtxM/SFQHOSIobXsBG6HIgubAHxudadr4GVxBmvlpYkWU2lYKZmzH23zJ61IYfcyG2WV3lQ8YzkSM+KRKuYdzFhUaDDKaF221tzxJufFSHTPcLEp1FudgF4YPD6cLwobeGYGpwAGibJJ1UrhsHHGLRoiDsVQv5CuriXoQihCKEIoQihCKEIoQihCKEIoQihCbYzZ8UotLFHIOx0Vh7mFCFET7lYFv/AMdU/wANnj/lMtOCaRujj3ph9NC/5mA9gTGb0f4Y6LJiE8JA381Wp4V1QPq8lGdhdIf9MeI9Uxl9GMJ/XyH7ccDflGKX/EJd9j2BI/hFP9Nx1OKYYj0SxnhJB9/Bo35OtH41x1Y3uXf4Y0aSPH+79kmPRP8A32G/9kf/AJ6T+Kbvib3Lv8OP/wAz/wDl+y9T0SLe5kw3lgRf3mY0oVpGjGjs/dc/ht9ZX/8AL9k/i9F8Q/XEfYhhX8wa7/EJdwA7En+EQn5nOPW4p/B6PsOPXlxEnjIq/wApEpDq6oP1eSW3C6Rv0d5J9VK4PdHBRkFcOhYcGkvIw8GkLH41HdI5/wAxJU2OGOP5GgdQAU0BakJxe0IRQhFCEUIRQhFCEUIRQ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4" name="AutoShape 28" descr="data:image/jpeg;base64,/9j/4AAQSkZJRgABAQAAAQABAAD/2wCEAAkGBxQTEhUUExQVFhQWFxcYGRYYFRYcGhsYHBwXGRgcHBcYHCggGxsnHx0WITEhJykrLi4uHB8zODMsNygtLisBCgoKDg0OGxAQGzQkICQsLDQsLzQsLC8sLDQtLCwsLTQ0LC4sLCwsLCw0LSwsLy8sLCwsLCwsLCwsLCwsLCwsLP/AABEIAPUAzgMBEQACEQEDEQH/xAAcAAABBQEBAQAAAAAAAAAAAAAAAwQFBgcCAQj/xABMEAACAQIDBAYFCAcFBwQDAAABAgMAEQQSIQUGMUETIlFhcYEHMkKRoRQjUmJygpKxM0NTorKzwSRjc5PCg6PD0dLh8BWU0/FEZHT/xAAcAQABBQEBAQAAAAAAAAAAAAAAAgMEBQYBBwj/xABBEQABAwIDAwoEBAUDBAMBAAABAAIDBBEFITESQVEGE2FxgZGhscHRIjJC8BQjUuEVM2Jy8UOCkiQ0otJTc8IH/9oADAMBAAIRAxEAPwDcaEIoQihCKEIoQihCKEKjb8bfmWb5NCxjAjWR5FtnOcuFVSfVHUa546ixGpqLUzmPIaqJVVBiADdSqVs3aM5Lf2jEkCSSw+UTaWYrxz3PDmT21FfUSACx3dCivq5G2sdwUoNsYgcMRN+O/wDEDSPxM36vAeySK6ToXY2/i+WKlH3cOf4oTXRVyjh3fulivfvATiPenFj9dm+1HF/pVaV+Mk6O4+66MQP6fFKrvhjB7cJ+1Ax/hlWuitk3geKWMQG9vilYt9MUPW6BvCGRf+M1K/HH9Pj+y7+PZwKktj75PJMkckaBZDlDIzXDWJF1I1U2tobi40OtnoavnHbJFk/FUslNgrnUtSEUIRQhFCE22hj4oEMk0iRxiwLuwVRcgC7HQakChCUw+IR1DIyup4MpBB8xpQhK0IRQhFCEUIRQhFCEUIRQhNdqY4QRNIwJy2sq2uzEhVUX0uWIGpA11tQhQTRzzazylAf1MDFQO4zC0jHvUoO7nXbKQ2Ib0k2wMMbFoI3I4M6h2/G92+NCXsN4KR3acr00JJIjcFMzFj0bqGGra2D9Ko7AoHKuKM8WKgdp7LWfHTu5OVFhSw52Uvx7OvWV5Q4g6me1jBmRe/aUkUbJ3bT9BuVFwKgNKBwE04HgJpAPyqY0kxsJ1LW+QVNWACUgaBPKFFRQhFCEUITTH4pkMYRA7u+ULmsbZWYkacbLS2taQS42AT0EQlds3snexzOJYZMsDZGztGJWVwQDZbFOPO+nDgL3pLKqKF9yD3CysYKYRnaurxszfuI2XFocNI3qgkupHO7qtlK6XvYag3I4W0VTHLfZKkh4KltrbzQYd+jcsXsGKojNlB4ZrCwvrYcTY2rstRHFbbNrp9kT3/KLqTweKSVFkjYMjC4I7PPUHuPCnQQRcJvRLV1Cpu8mL6XFpEATHh+s9rEGZxZFOt+qjFrW9tDfSpNMy52ioVZLsgNG9MOjKTdJhiIpD1SQoKyD+8TTNrqDcMO2xIMp1O1zbnJQI6x7H2GY4Kw7M23IJUgxCjPJm6OWNWEb5RmZWUkmNwL8SQQNDfQV72FquI5A8KwUhOIoQihCKEIoQq3vDiGadIM7pH0ZkfIxVnOYKqh16yqOsTlIJuutrguxM2rpieXmwOlJw4p8KcxaSXDe1mZnki+sGN2ePtBJYcRcaAfHbREct8ipja+GGIw0iIwPSRnIwIIuRdGB565SDTSfUbs/FCWKOQaZ0VrdlwDbypSmg3CcULqbYZsmMQ8pomjJ+tGekjH4WnPlXCmJhvUHj45pcXikjORBLGGbv6GHTTXn8ayuNy0sU4fKNp2zkO0qOWTyfBGdlu871SdkLZO3VjfxZj/Wprzex6B5KkqRaQhPqSmEUIRQhFCFHbbw5ZMytkZOsrfRPJr935Xp6BwvskXBXA5zHtkbu3cQnOE3qgliXpfWtZgyZ9RoSMqkWNrjhpyFRH0EjHnZ061oWwVDxdkbiONiknxkUgPQurDW8Wa4IPEWOq8+Fh2inmxub847fvVVlRzjXbMjSOxReE2rLmxBL9N1o0QSesz5EUBiLCyga6XFjrxp2qiEzmF2tsyOF/uy0FFUOjpjI/8AyVcN3t7Z8LEqH5NOgzlgrmNy7MXJVmZla5LaEIOGtPxVbWWZskAWAUAVBkcSRqrhg99opExDiKdRAisc6oM5csERCrG7EqAPtCp8b2yZtN05cWuoHZkborNIQZHJdiBY9I5JbW+oF7DsAUVcxx7LQ3vWfmmL3F/cpDZ8et+zQeP/AJ+ddlO5cgbntJ/uvEZZZcS1iq3ghsSQVBvK9jwJcBD/AIV761Vyuu5XkDNlvWrPTaeRQhFCEUIRQhVTfJcs2Gl7eliPiwEg/lN76k0p+O3FQq8flbQ3FIHbMcSgyvlubKNSzHjZEUFnbuAJp+VobqotO8vyCaYTaGJhLtBhwmHILCOeTIQ/aioG6NG1urEWOthc3jCLaNxkppqBGLHNIbB3ow5R1RmYiVykSKXkyyWlAyLcgKXKEmwBQ60yrFkgDc1MQyYuX1IY4Vt60z5nHjFD1f8AeV2y4ZxuULt/G9DZnx8DTwkypEiRrmcKyhchZ5LEMV0IPWotkm3SOdlZGO250c2JCL1mnzG/AWihW3eerWTxPDfxNYXvNgAB0piWvEA2Gi58AqfsQ3hQ9qqfeAanyCzrKnnN5CekpfFYxY/WvwvoKSGkoigfJ8qYSbwRjhck8ASBfS5tx5a0sRFSW4dJvICTbbEhBKwtYC98rEWHrdbQaGwPYSL0sQHz8Mk+3Dm73JKbGYi5zWQL0lwWS/zSiSX1Lm6qRa+h148nPwx8/D3TzaKEbrpPZeCecdJiGOQcFuSL8RodC3fbT31GqJxEdiPXj9/ZWuw7CYaZokewF50H6R09KkcRhQBoLd1RmSElX7JDeyg8VGDfTUcDY3B7suvuqcxxGiVV08U0REjQesX8s03jwpJu0jEhi2gy6kAX7SbC179tOmS2YCp6fk/TbPNyEkDdmBn4nvU9szDsdRiJkP8AiOR5gsR8DUGeaxzaD2BdlwWhYLNj7ibpZMRNhmCYiQy4RpTM/VUkvYBXY2uyrYG3LKLA2FWWGV0LnBpFrbuCz+JYLIIXOpje2oOo49avCkWUKbjkQb3vrcHmOHwrUg3zWHIt8KT25tFYYsvSLGzlY0YtlszEAvfsW5c9y1FnfstJKnU0e04DcFfNlwRpDGkRBjVFCkG91A0N+d+N+dVyuU6oQihCKEIoQihCqfpIkIw8SpbpWnQRsQSqkBixa1vYEgtzJA7w5DfbFkzUbPNHa0VR2XjxHIy4ZRPiTcSYmXVUtxFxa4B/VplUcyDxkVL44mGWR1gNXHyHE9AVbDKdoRAZnRo16zw6yneK2OsuuJkfEN2MbRjuWIDKPG2b6xrKVXKUNNqZn+53o3Tv7leRYPJKLzO2Rwb6u9k02cjwYh8PAYoklvNcgsVyCKN1CZgLnqsCx062hqywyqmqYy+UG99bWB6sgMuhJnip4SI4XXA3XuR1qzYXYsLsFxDSYhmH65iYz/sVtF+7ViQmA5PcfgUfCvHHCsQYNHlVQtgRa4ygdvlagDcuk71mkG0GmWWZ1yuzyl1vezKSrC/iKpqn+d3Krqs5+5c7GW0MY7EQe5RTMubj1lMSm7z1+qld1d0VxqTSs6qVkaOxiDkMpjkDAubAFDkK2sRVlFENgH71VtREGFptx87eiuMPo/wwBBeUqwdcoZUGVnEgXqKDZSOrr76e2ApV1KR7qYQEkwIxZpGJe73MoAk9cn1gBccK7shcuq56V5VhwIijVU+UTJGcqgdUAu17ciseXwNqTK7ZYSp2GQiaqYw6Xv3ZqmgBQiclUE/aIuazGbiXcVsjdxLuKbY6a+g1PIU7Ewp2JlsyoqPDStIqxKrSA3ySAZSBxzAkafnVpTNu+1rpjFnO/DWjdYnLLfx6lzicHNFIY5URSoAAWxzDWzlgxBY6g27B2V2obs2BFikYS6R22S67b5A3uMvDqClNlvwqrnClzhSUqAoyHgQSO5hr8aitOy4OCitOy4O70luntXoleDK8jxkGJFAvka/FiQqKpDi7EaZQL1r6fEo46cGY6d5WEx3C+arXGLIOF+q66260jSRSyzYeIR5skTSEjOdM+cqt2y3FgCBc1XVOJGrGy1ht97lAjiZG0tBuT0KW3V282G65KHDs3zixvnRQeMyaDKRxdeYuePFumqNh4jde26+oT0cljsnxWqg3q1Uhe0IRQhFCEUIUbvHskYrDSwE5S69VhxVxqjC2twwBroNlwi4ss12Y6xRhcvRCMlGTnnXRl5XIN+4C3brn6ilrcTqzHvHY1jd33qT4TBNQ4RSCW93O/wCTj7KaweKzrcC35+ZqXiGDRYVRulZ8UmXxEaXO4aDz6VT0OKPxOoa2TJhv8I9TqVE7UwixyxYgdULIFkHIpJ80SDysWVj9m9NYXj0tQBT1OZ+l2/qPoewqZNgrKWUz0+TSMxw6QrFgttKbDDxSYi2gZAojH+2kKoe/KWPdV9dNW4qSnbGul2OEw69/STG3iTEAffSNCnMrLL9tdHE+ISOdJg8csrFMtkc5swsrEAG9wCb6NUGqjAe1w3lQKmMbbXDiErghZBVe/VV7/mKuPoqOmNX+/VvxRoP9NWtObxhWeHn8q3AnzV8TgKfU5dUIWc+mlfmcIeXygjzMUhH5GmKj+WrfAnAVjb8Cs9fGkkntt+QFVAiAFltxCALLiPFMrBhxFOtGzoh8TXMLDvSRxLOQ5Jzj2gSDmF7m41Gt/f2U4XuDtoJiGnjMAjcL28wV2uLZG6S5ZuRYlje1hq1+dd23OcC7Nclp2RwObHlfvvu9k4+XEuWNhfsFR5W7WacbDsxht72Ug2IL5Y0t0j6LfgANWdreyo17zYcSKhtjAJc7QfYHWf3VRiFSKSPbOu774KT2Rs1nvBhiVRT89iCAWaTna4s0n7qCwA5CPWVbYBzkmbj8rdwHt4lY9rH1bzJKcvNKb6YSLBYNuhss0zKge95WF7uekJzkhQdb6XHDSomGTS1tVtS5taL2+kcMtNVZwRNL2xtFr69W9Z5sXFfJ5lcaISFkHIodDcc7XzX7j21qHjnGlp7FNxbD43Uxcxti3PLgt/3ExRbCiMm7QM0P3VsY79/RsnneptPJzkYcVmmO2mgqxU8lIoQihCKEIoQs19JGyeimXFL6ktkkHISWsjfeAynvVO2rHDZgx5Yd/mqXGqUyRiUfT5KM2Ji7NY8DU3F6T8VSPjG8Hv3eKoMLqvwtS1+64UntnBmWJkFs11IB9UsjK4DfVJAB7ia8gop/w87XuGhz8ivWZW87GQ3eFU5N9MVMVysMPGSAQgBkAvYgyONPuqPGvTY4Q9gdfUKLT4U1zNt7rrrH7NWRWzhpXsSGldpGuNRYuTbXTTtrrGtBCfhhiY4HZVXLhM9rAPDIv3gCV/Nqj4jFfZdwKi49T35uQDQ2VpTGxKOtLGOPF1H5ms8WknRY0xvJyB7lL7jb0YbDS4xpJLqywMOjVpNFEucnIDYDTU2HCrGF7Y4xtm3qrPD437DhY6+gVzg37wZCZnkjVyFV5YJo0ueALuoA8TpTjKmJ7thrgSp7o3gXIVlRwRcEEdxvT6bVX9JuAM2z5surxZZlAFyejOZgB2lM486S9u00hSKSbmZ2ycD4b1jKNcAjgaqV6W0ggEL2uLq4Ka3Bt26XB8u2lA8U0YztbTDa+u8FeCM3uTe3DSw/+6L8ECMk3eb204eua7JpKdUzsDDuyrkPz2KJWNv2cCnrSW8bt3kxCotXK2IFztGa9LjoPTvXn2Kz/jawsHyt9PcrUNl4COGNIkGVFFhzPeSeZJuSTxJrFmQ1M+1M61zmV22yMlUPSfgcLFHHdT0s0wJcHNLlUOWyl79UEjqDTrWA1rZ4fCQ8RxG+y3Q6bgNLC5465HNRHTvh/MZruWb4vBZTkJDKy5kceq6G4DDsPEEcj3EVYtdvGVtRwK0+G1ra6Ihws7Qha96KMYXVr+3DBIftjpI38+qnup+ky22cHeaxrW7BLDuJC0KpiWihCKEIoQihCZ7X2cmIhkhk9WRSptxHYw7CDYg9oFdBINwuEAix0WLYSQqzoSC8TvGxXhmQlSR3G1/OtPSziaMFYTEKU08pZ3dStS7TjWISSOqgWUkn2uQHaTpoNSa8x5QYTJFXkRNJD8xYb/q8c+1egcn8TZPR2kNizI9W5Z7jMN87IQViieRmjMl85zdYgQjrXuW0OU8K2GHxzQ0jBUWbYZknuTh5RxRAxQNMjrnTRTeH2biZbZYsU4PNsuGT3ErL8TUGoxzCqe+1LtHg0ev7qCZ8WnzAbGO8+qeYfcifj0WCj72zzN72QfnVXLyzom/y4C7rKQcNrJf5tQez/KWxm7s0EUkrYqILGjORHhSNFBNh873U3FyzfLK2OOAC5A14nqXDgTLXdI49v7J7sOAQxgMbytZpX+k9tfIcAOQAqjxGolq6h0juwcAtTS0Ypogxu4Kq7H2fLtHFzT9JGvRrH0ayxl1CSZiuUBhlOVQSdbljVyzE4sGjY0Rbd7g57xa59BwCpq2mfV5bZbocvBTLbp4lDmSLCMe2J2ifyIQfxipcfLHD3/zYS3qVUcIq2D8uc9oXLY/GYcdcY2JR9K2IjtrxY9IQPvLVrT4nhFVlHLsngcvNNObiUPzMDx0ZH0VVgwDZbwtHMmtshCsBfQBWJXTh61+6lz4PI674nBwWjwzlpDC1sFWwtIyukxJqVNww4qwIYfdOtu+qaSJ8Zs8WW5pK+mq2bcLw4L0OKRZSdoLlpLUWQ5wCTe7kIvrOyoO4sQL+V7+VKFm/Ed2fcq7Eavmad7+habuXgwWkmAso+YiHZHH1Wt4uGHeFWsljdQfhh7T1n2HmViaNlo9o6lW+Ow1NVlOGs/Nfu0HFSHXOQWY+kbCO0kJks2JnaVUjUsUjgUAAcB7RV2awNxYcBW5wKoEYdLe7S3PLV27u0A7d5VViDLsG6xB++kqpYuVS6ohzRxKIlY8WbVme/MMQwB59GTzqc6F4j512rjfs3equuTczGzOjd8zh4jMjuIWh+iCTrqv93iR+GeO38ZpVN/Nf1N8lX1jNiqlb/UfFarU1MIoQihCKEIoQo/b+NMOGmkX1lRio7XtZB5sQKS5waCTuQvn44kriJChBUXQ5jYKsdo1dj3kNpxYsLcKeweeSO4tqLknQE55qkxGFkwG1qDlbU33D7yVs2FurLLaWVmiUjRio6dgeSqbjDodNLFiONjrVJi3K5kTiykG279Z0HUPvtU2kwW7fzcm/pH/6OpPhwV22RsKCD9FGFY8XN2kPjI12PvrET1VVXP2p3k/fDRXkcUcLdlgAClMoHGlc3TwC7xc8Eq7jouXkHYKYlqonNs2IDp/xZKDTxTLaOFWWJ42F1dSrC/EEWIuKjQSuikEjdRmEuw3qrSbnSKS8eKmz2taTI6WHC6KFJP1gQfGrpuMtI2Xxi3RcHvN/KycD3A3Dj26KT3T3cGDWS7BnlYFrAhQFFkVQzMQBrz5m1hYVCxLEDVubYWDRlxz1J08kyBmSp8WqvaQDmlLsL2VIFOH/ACFI2raqI2ruth5zmeIB/wBrGckn41sT4G47qsqSqxKhO1A424XuO5MTQwzDZkaCOlU7bW6UyLoPlcQ5WC4hO9bWDHj6uU9xrYUHK+CpHNYgyx/UNPcKmfhEtK/nqF5aeF8lTsRhSoLxsZIwSDcWkQjiHWw4c9ARzHOrapw0bHPU52m9Cv8ACeVZMgpq8bD+O4ptnvVStrtXzTvY5IlzgX6KOSQDte2RB5l/hSZPlsd5A7NT5LPcoZPymRD6j9+a2bYuDEGHjj+gigntIABPiTrXntXKZpnP4lVwFgGjcngbmaZJJXbKr+knZmfC/KFJDxEKxXQmByqyLfsvlbt6p7a1/Jp+1KOdzaXAW3C2h8bdqrcQaeaJbqBcLNsTDwCjkQAPpL10+K5PvmvRq6Hbj8PZZ7BawwVAffQg+/eFe/RCbyi3DLi7ecmGP9azVN/Od/a31WqxKxrJSOI8gtZqeoaKEIoQihCKEKq+kvGiLBZjc3lhFhxYh1YL5lQKbmjdIwsZqcu9JeQGklUr0ebsjIuImGa5zRg8z+2I79cg5LY8W0ynKPGLf9FTn4R8xH1Hh1BLoqW55+QfEdB+ke/HuV9ArGgq0ShbSpLpm7Gy3VJtmuKipSZbX2gII8xUuzMqIg4s7GwFzwHEk8gCeVTsOoZK2oEMep38E1NK2Jhe7QKKh3hB9fDyj60TJKvlkbP+5WgqOR+IRfJZ3gfH3UGLGaZ4yclV2/hjxaZftQTr+cdVr8BxFhsYT4HyKlithOjguhvBg+eIUfaLL+YFMuwjEB/ou7kv8VGfqHeE/wBnbQgmBMMkcgU2JRw1jxsbHQ1BqKaeAgStLb8RZLa8PzBunytSIpC0rpCXSSriGpFrkpotXkpUjXj286VUTUsjDci9suKGhwKrO8G7STnpYyIsQBYSAaMBwWRR6y9/EcjyJgvKCow2T4Tdm9u7s4KPW0EVWzZeOo7wsq2vgDEzkp0ZQ/OxfQJ4SIecbcbjTwswHoUggroPxlKcvqHBGBYtNQzCgrDdp+R3on26WHzy2+nNh0/AWnb4KKoK9+xA53Brj3/CPNWeMv261jOA91sMiE2A4VgAQE2DZcSBUBd2sqgksxsABxJJ4Cut2nkNaMyuF2SgNr7UkxUEsMEQEUqMnSSkqzhha6RgXA10LlTpwtrXoeFYHLBE10nw5g8SN+Y9rqlqsQjBLW/EeH78VnOJLRkh1s8dpBxs2QhtL68RYjl7q3EhLmEHW1xwPSCsxAGtla9p+G9jfIi+RBCuXoqj6Ocx8klxcQ7x806fupesqPhrXNG9vkf3Wr2y8knXLyt6LW6mrqKEIoQihCKEKhek89M+DwQ4Tyln+wg6w7uqzkHtUVHrKn8LTSTjVoy6zkE25nOObHuJz6hn52U2qgAACwGgHYOQryZziTcq4XtcXUUIRQhVfe+T52Ffox4iQfa+biB8bSv763nISEOqZH8AB3m/oqLH5C2msN6rFesLz5KLiGHBmHmaTst4JQkcN67GNk/aP+Nv+dc5tnBK56T9R71J7AxB+UwsSSXEsLfWAUSpc88uWS32jWE5c0rfwjZANCPHI+i1nJudztprirrXlK1yKEIoQihCrm++zFkgaYWEkCM1zwaMC8kbfVYDTsNj2g6Hk5i0lDVtAza82I61AxCjZVQlp13HgVTG2bJgUwksQcMSxl6YxMiTGPowyBOuQvWWxNj1deN91NhsVYeadkCc7cL7VlGqKp8TDO74nAD0CIce0xzNiZZSONpmC+GSIqo91W9NydwtrNlkYPTqe/NZeoxevDrk7PRb3zKnMNs2CdOsr6EZl6aa1xqptn7rjsI7qS3DoIZdksFxm11gCR2bxobdB32UiPEppWbQcekfe4+6UhxrIXTDwmRYSM5MmtzcnV7lra3JP/OoVbjUFHKIXDX9vcK5osElqYhO54btX2QRrbq04BQ2/civHBiF9p1XhYkMNbj7N/wirFs7W2AOR2S3qOTh4g9qqDA8yPDhY2cHdbcwevK10ruPismIDE6hsHKf9pEMI58mzMfCqCq/KrIzxu318wr2F20LjePvzW11NTiKEIoQihCr2+m3XwsSiFOkxErZI10sLC7u1yBlUa6kC5AuL03LNFC3blNm/eg3lBDj8uqzbdrGNPtZWeQSMsDHMJjKM1yDrYKp6x6qAKLaVRY/MH4aS0OAL2/MADvOg3daKZkjZvzCL2Omm5aTXnytUUIRQhFCFnnpGx0qYmLI0SjonUdJpmzMhcBiyqpGWK1yL5jrpatxyUqfwrHyNBJJF8r2FssteOmllXYhRipZsO06FALjcQou+FkI+lGGZfeoK/vVuYuUdM7JxF+u3gbLMy8nHaxu7x7eyTXeGK9mDqewgE+5STVkzFIHi+fn5KA/Aqpulj2+9k4XbEJ9ojxSQfmtOiugP1eaYdhNW36PEKa3ZxkcuJw6o4LLJJIVHEL0MiXsdbXcDxrJ8s6mN2HkNN8x5q/5P0ssMjjI232FoleRrXIoQihCKEKP3iy/JMRnJCdDLmI4gZGvbvqVRbX4hmzrtDzSXaFVreXdaJMNhpHhw4tPhenyQqpyswVhmvfLnZQb8RevUK1z208hj12TZVrAC4Aqo4R5Wy9IS84DMBa7MFLJiIgBxykLIq8bCQAcqj0FVHQVDZG5ROsHcBfNrvQnquoNZAa2KSL62nL2U/sDHx5iQ6ZSp1zC1xrr2cCK2FY5jmslab2Pg7L2PYstRxyRyujcCLjhwzSM21Xi6Y4eRHikN2NwY0PtkyvaLUaEFr91YrGaGjlqBI5/xcBcu7hn09e9b3C60sgbHJFfZvsm9tc7HfYHPJRGMlLCJTcx3CZwGCAjrZVzAM7OV1kIAsAqizEmdh87amrYx/wtYPhbvNt7rZdQG/M6KuxGGWGlkmAuXn4j162SWyZAuJRXJCSxywNbleWcqfHrWHiK5jkRsS35gbjrBujDxtUvOj6dm/URb0W7bv48zQI7Wzi6SAcpFOV7d1wSO0EHnS4ZWyxiRuhF1LIspGnVxFCEUIWZ+ktTK8iFiqlYYiQtysZ6SWWwuL58kaWvrYVRYjOWVUYtfZaXAbibho7te9SIW3aVUNx2ybQgHWAeJ1XMEB1EknskinOUNLUMw0iUDItIsScsxv61HhxCOsqS9nSDlbPJa1XmytUUIRQhFCFlm/eIz4zLyjiHvdmLfBUra4LHs0u1xPkB7lXuDR3e93AAep9FWlw4VrqMpPNCVPvW1WxdtCzs+vPzVpJQwPN3MB8D4J4MdPa3TykdjlZR7pg1Mfh4Cb7A7MvKyivwWmdpcdvvdcCZuceFbvbCxj+XlpXNgaPeOp59bqK7k9Fud3gfsprcjGk4+ONkgRcrsoiiCXco4BJuSbKHtrbrHSoOLU9qB0oc5x2mg7RvYf5VHW034SqbDe4Lb6W32Wq1h1xFCEUIRQhR28UDvhpVjGZiui6daxBKi5AuRca9tTsNlZFVxvkNgCLpuQEtICy3ba41EYYlsRlkWQHNI5V+qf1ZbKliVfThl0vXqNNXUtZ8EFiRmTc6dqpntkgO3I/I6Cw13ZrrIelj6QoD0qgzhGEyliF6QHP0Ye5BL5LnUnWk4lggpqeSSJxIaPkNtm3DS9ui6hYfjAnlax7QC7eplMLO5cSyp0scjRtJ8nw/SEqdDmMZtmXK33qyG1A0BzG/C4AgbTrd19xuFrqelbK3aJ8k6j2UmYO5aVxwaRixH2cx6o7hYUkzutstyHQLf57VPjpY2aBd7TwfSwvHwJHVPYw1Q+TAGu007oJmyN3FdqYGzROjdoQqJMS+VtVuXI7VYrh3XzDZz5VuMTcHbMg0PqAqDkpC1/O0km9pB/2uI9VpW4e8guGbRZCscy6dSYWVH+ywyIT2dEeAY1SUj/w8pgPyuzb6jt167piSJ8L3QyfM3xC02rhIRQhFCFSvSHsvqDEKwHXwyyKRfMqzKylTfRgGcHQ3B7hVZiVMx7OeOrQ7tuLW79E7E8g7I3rJ8JiehbCTn9U8YbuQquY+4MPOtDjVKaigczfs28LjxCzOFzBlW4bib+JHrdbZXh5C2qKF1FCEUBCyXe5SMbLfmsTDwy5fzVq3OFEGkbbifO/qtFgjhsyN6QfD9lFKt6nk2V2SuxCe6uF4XNsBPcNEF8e2mHuJUd7iUxlxPyfFRTjTI4J+yOs37vSD71TIovxNNLTn6mm3WMws5yjjsyGp3tdsnqdkttrzNVyKEIoQihCKEKl+lH9BF9qX3dBL/wBq2HI0n8VJ/wDWfMKrxUflN/uCq+PhziRfpIR4HX/nXrkrA8OadCFgIJDGWvG4qwwYjPL0gGk+Hw05+2ysjfBErxvYLI+bP0Pe3uNx5leuYe++0Oop3SFYoFC6s9mXmOHSXH2S2IT+sXwrfVDCaKM/0t9ll8AnDcXe0b3PHeAfQqT3YscRIp/RGBxN2BeRPflMvlfsrO1txT3GoI2ev/Nld8o+a5+It+fO/V0rdNjO5w8Jl0kMUZf7eUZvjetCVnE8oQihConpXxhECQqTeQsdO8CIe5pVf7hpiZnOvjg/U4dw+I+Vu1JklEMbpT9IKzbacBcx4dFBeZwoHKwKm/gDbyzdlaPFaqOlp3PfoM+797BZLCIXTTXv9m/pc9y0Xc/aJeJoJD/aMK3QyjmcuiSW+i62b39leK4pThkglYPgk+JvbqOw5LfxuysdQp6qtOooQihCr+9O60eMs2Zo5FBAdew8QQeI58iORGt7TD8UfSXFrtO4pyKZ8Ruw2ysqBtPdzFYU2KNNGOEka3a31oxdr94uPCtRT4lTVI12TwOnYfeyuaPFrNDJ931D1HFRX/q0amxYA9hNj7jrU7mHHMKw/H0h/wBQd6cYXaqsLggjtBt+dNvpyDYp2N8UzdqN1wmW0sSrEFjoc38twB3kmw86scLAZMC7QA+SoeVV/wCH7DMztN81ueDUiNAeIVQfGwvXlctts24lVQ0S1IXUUIRQhFCFQPSJiS80UI4Kqk95le3wSOX8QFeh8iaS4kn4kN9SqDG5tlobwDndwsPEqMtrfvP5V6fZYO+5O9iNdcOPo4Zl8hPIqfBWryGvZs1E/wD9h8s163gxJjB/pCl6gK6TDbm0OghZxq9jkHaQCSbD2VALE8gDUmkg56UMOQuLn78FHqpxDEX79yrGPwiqiLqVCFeNicmWbjfQnoiL3516diMAEAa3cLDuuPJeY4RVvNS597OJvftt6rTd3dx8gHSrHHEDm6GMls54jpJCBcaAlRe9tWIupy8dF8YklO0RpwH3u4LStBuXONyd6vVTkpFCEUIVO9I+wpJ40kiBLxXuoFzbMjhgvFrFACo1Ks9rsAC0/bY9k0ebmG9uOViL7vdJkjbLG6N+jhZZvsXE22phRIoVhnW2ZTZijAaXzLqyjrKp1GlMco60VuHyGNpaQBcEW+od/YoOFUDqOSziCCciOrfwWhT7BQ4oYpGaOawRitssiA+q6nibaA8Rp2V5wyveKc07xduo4g9B9FoSzO4UtUBOIoQihCKEKN3i2umFgaZ1LAFQFFrkswUcdBx41Nw+ifWVDYWGxO89AujMmwVD2c8pBkikkh6VjII1KlFVjmVQjhlGhFyoFzc1sZKWHZDJBtbItfME9oIPfeyzj8RmbKeb04KU3Y2Zh8YZZJlw0xR2jsIIg/VygsxGvrB7ciLGqjEp5aMtjhLm3AN9o26h2W7VdU7nPaHOtfqVmwe7mEiYNHhoFYcGESZh2a2vVJJiNVILPkcR1lP7I1UpUNKRQhFCEUIRQhUb0mQACOQevkmXxyASofuuot9o9tbjkZO5r5mfTs7XaCqfFow5rOO1bscCCqpit4YEViXAcfq2BV79hVrEedenfxCndHttdfqWNbhFVzmw5tund3p3sLacSqLyoWyRxqoYFiqZiWyC7DM7yNa17Fb2OleZ1kMr3ucWnNxceFzuv0AAL06hMcEeZGg7hp6qfwwxE36GB7H9ZMDEg8mHSN5LY9o41WyPp4f5jx1N+I+GQ7T2KQ+tH0C/gFO4HddQknSnpZZY2jaTLYKjDVY01yLzOpJsLk2Fq6SullIMTSGNINtcxvJ3nwG5QZHF5u85rPZGPQBn9aMjpB3xtlmHuEg869s51tTRtlboQCvOY4zTV5jPEjv09FtO6mO6bCxNmDOqhHsR+kTqvfzBPmKz7hYkLYtdtAFS9cSkUIRQhFCFUvShg432fK76NDaSNgbFZAQFsRwve3nyIBCmgOOydDke1Ny/ITwz7klu60xw0RnKtKUBLL7V9VJFhZiLXA0ve1eTVwiE7uZFm3yHD9uHQrZl9nNSNREtFCEUIRQhQG/OzXxGDeOMZnujhdLnKwYgX0uQCBVtgdWylrWSyZNzv2iyAbEFZvhsVFh1VJ4cXhpFCqXVyVYgWv0WIAUX7EvxNjWxMM8zi6nlZI3PI5HvGeXSob6GF4zHaDY+NlK+jtYhtGTomdkMMhVnXKTdoC3VsLAEtYcKh8oBP/DY+ebY7fXbI2zUkRljGtzsL2v2LUqwiWihCKEIoQihCSxWISNGeRlRFFyzEAAd5NLiifK4MYLkrhNlnOO2wMbjIyyumHV1jQsLF1MoErZTwu6wxkGxAYk63A3mH0hosMqHRkOlLRe24EfZVVUu26mIO+XMjrGnqtLlwwIDEA+IB/Osc6nkZA2VpyOvRwVlcXsuY4wvqgDwAH5VDc5ztSl2C6rgFzZCeR6CtNTFsEFjwzTDsysi3v2W6Y2UJ6kyiUDpXUXPUlAAuvEBjp+srU8lZp6yj5qOTZLMrdB09uxUGNczA9sj23vvsNytnoekATER2CtnDZQSdBePVm1d7pmLHk6dlWjoHwnZebnPNS6eZsrA5q0akp9FCEUIRQhUr0ty/wBh6EHrYiaKEeJbN/p+IrjpOba6Q/SCe4JD8wG8SPNSarYADgBYeArx9zto3VuF7XF1FCEUIXhoCFwXHbbxFLseC7a65kswschHYbV1t2m4RZMsHsrDwuZIoYUdhYuqqCQbEi48B7hUmSrqJWCN7yWjcTkubAT0T1F2ErZSik0kgBcyXVcXEUIRQhR+2tlLiFVWYrlcMGAUsNCDlLA5GINsw1AJsQdalUlUadxIF7i3R2216tOKS5t1XN8tiKmHjZBlSE5DbisUlkYg9xKPf6l60fJrEL1xjl0lBB693soWJNJg2mjNhuOzXwurZu/tDpsNHIbZitnHY6nLIPJgwqNMw0pfA76SR2ahPMcHgPG8JwTWec4OdfRSAvQwFPxPYzO2a4QSuWmLaDh20qapfILaBdDQM1XvSFggIYZhxikVWPakvzZ8sxjP3a3HJgtpKpgH1Cx6TqPZUmMxGalf0Zjs/a6ru6WO+T49CTZJeqePtZI2/eGGPgHraYnFZ21x/wAH0VNgk92bB3euY9e9bJVStAihCKEIoQqDvjJ021MFhxqIVfEuP3Y/MMB+Lvqqx2fmcPkO91mjtzPgF2MbUzRwufQeana8yVoihCKEIoQihCKELkxjsHuru0UXK86Jewe6u7RRcroCk3QvaEIoQihCKEIoQkMfhFmieJvVkRkPgwIP507BK6KRsjdQQR2JLhcWKrHo8xjZJYX9dSHI7GOaKUf5kbt9+tZyqH5kdUzSVoPb9lV2G/CwxH6CR2bvBWt0vwJFZAOsrQFJiA8yD5UrbC7tJZEoaNt1gkEqH372jCuDnieaJJGhfIrOoYsBdbKTc6gVqaHnOcjdG0kNc3QbgRfwUWUNc0tO8FZ7jiGjEg1C9fqnipBDgEcyhYDvtXrlUwSxXGds/fwXnlBI6CoAOV8j6eK2fdfaXyjDRyEgvbK9uGdeqxHcSLjuIrMuFjZbdrtoAqVriUihCo23/SAiSvBh+u0ZyyyhGkVG5qFS2ZhzJKgd+opD3NaM3taTptOt7lMyylmjC7qChNw5WxM2KxrsXzsIo2YKOoovcBRaxBj4cwe8nH8qahw5qncRcC7raXOW/PQeKmUY2ryWtf0/e6uTMACSbAaknsrIgEmwU5ROE3owkjBVnS54Zrpm+wXADjvW9WM+D10DA+SJwHUmWVMTyWtcCR0qXqtIsnkULqKEIoQihCKEIoQihCKEIoQihCKEIoQqVhvmNqsvsykkDumTPf8AzIH/AB1sZf8Aq+T7Xb4nW7D/AJ8FVt/LrnDc9t+0ZeSntqbyQQN0ZJeXnHGMzDszHRU+8RVLh+B1tfnCzLjoP37FKqK2CnF5XAJtHvFI4umGJHfPECPEIWtVtHyRqS7Ye8NdwIIv1XAv2XUQ4vBa7cxxH3km20ttYplCxwNHc2Z1liZgtvYzEDMTpcjTjYmrKi5HvjmDp3BzRuG/r6E0/F4i07OR6QudixsgYdEsQYjg/SO/a0rkdZuGpLeNbVlMxrNkNsN1sj4aKmkqHOd81+zLuKiN5dliBunjFkJHSqPVsdM9uRHM8xe97LXaWZ0Mmw83B8R5bQ321Ge4qPVQc8zpGntfgd172OW9TXopx2R5cKeHrL9wKv8ALaAeMb1HrIubkI++jw8lb4dUc9ED99Pjn2rSaiKeoTfDFvHhmERKyyskKMLXUyMFLi/NVzP92mKqcQQulP0gn2Smt2iAsWxG8U0QmjwriDDQDKqdHcsrMUDl2NyzWZ8/ffXU1TwYVBPsST/G92ZN9N9rdHBdnqzEQ1oyz8Fpe6Gzfk+DhjIs2TMw+u/WYeRNvKsdi9V+KrJJd18uoZBTKePYjDV5vi9sDiPrRlPx2T/VXcFj5yvhb/UPNJqn7ELncAfJUh0BFiAR2EXHur6AIByK8qDiDcFeYTPF+glki7kbqf5b3T4VTVvJ/D6z+bGL8RkfBWtPjdXD9Vx05+OqmcJvXiU0kSKYdq3je3gcysfw1kq3kC0500lug+4V5T8p2HKZlukZqWw2+WGP6TPAf71LL/mLdPe1ZSs5K4nTax7Q4tz/AH8FeQYpSz/I8eR8VO4XEpIuaN1dT7SMGHvBqgfE+M2eLHpU+6VpC6ihCKEIoQihCKEIoQihCKEKi+kYPG8c8ZAcRvZiL9eJkmS456dLp41teSuxUQ1FI/RwB8bFVWIHYkilG4kd49wFWoHCKTZygY55cjlc5PWLy2y5ieJJ4nWvSY6yipnNpQ8A2ybdY6akrKkGoLSb/fcpTB4gowZeI+I5g9xqdUQMnj2Hdh3g7iOkfsq2GV0L9pv+RwVqVgQCOBAI8DrVbA9zmfFqLg9YNj98Fdm27Q5jtzXt7a06krrHIs0ZjOodWU+DC3/eodSy0Rd+nMdmveLjtUlsl3AffR45qhbq7TMUuGnY6rdZD2mLOrn/ACjiD4haXVDnIWydnd9lOUJ5qofFoMiB0OH+FvlVavVWN+5CkcUxVjHC7yOVBOX5qVVZgNcl21PK4JsASK3FYJZ6Yxxaki/VfNOwkNfcrIYsK0+JwmGdiwRhHYquiQqBIMwAazFZibki/ZSJGxUmGurG5OeHHXL4jZuXGx3KI2V8tU6Ij4W7Oe/S59FsleZK7UDvwhODcLq2eCy6dY9NHZbnQXNhc1cYBM2HEI5HaNuT2AkqLWRmSBzBqRbvVF+XpnMbHJIPYcZW14EX0Yd6kg17dS4jTVLQ6J4K86qcLqqcnbYcuGacmpygIoXEUISJwiZswXK300JRvxoQfjUaejp5xaVgd1gKXDW1EP8ALeR25dyfYfaeJj9TEyEfRkCyD3sM/wC9WeqeR2GTZhmyeg+matYeUdWz5rO8PJSEO9uJX144JO9WeM+4hx8aoqj/APn7czDN3j1CtIuVDD/MYR1G/snse+o9vDTDvVomH8YPwqmm5DYi35C13bZT4+UNE7VxHWD+6crvnhva6ZfHDyn4qpFV0nJPFWf6V+oj3UtmLUbtJB3pUb3YP9qR4xTD80qK7k9iY1hd3J0V9MdJG94Xp3twf7cHwSQ/ktIGA4kf9F3cumupx9Y7wk33xwg4PI32cPOf+HUhnJjFX6QnwHqkOxKkbrIO8KW2dj454xJE2ZDfWxBBGhBU6qQeIOtVFTSy00himbsuG5S2Pa8bTTcJzTCWqzv/AIcNBGT7MyA+EgeE/wAwVqOSEuziIZ+prh4X9FXYqP8Api4brHuIKoT7ffDz4MBiuGXD4YNDf5to5F+eZl4Mbljc63XxvfQ4Wyqo6l5F5Q99jvBbompKgxzMaPlIUguH6J5If2Tsg+x60WvPqFNfGtrgNb+MoI5Trax6xkVjcZpuYqnADI5jt/dWfZEl4V+qWX+v9aC3YqZG8bO7xb/8p2ndtQNPC49fVRW2hHJi8LFOf7O2clbXV5OqFVtdLAk35anlcUXKOWeOmJh1+/uy1fJuNjjK6wLwPhv4kDeQktlYpIHxCwHpMOjxiFVYktIy6xqTzJynsGYnhekYbUyfw5z6o2yN7ruN04NZGGts8gFwAAsbncNMlAYKPo4Mx62SRpSR7ahyz27nXMB3NV/SxudhzdoZkX9VmZ52txS7dMm+FvArcN1cTnwsdzmZAYmY82jJjLfey5vOqg6rTg3F0332xSphXDEWkIjOvsHWX3RCVvKolbKY4HuGtsus5DxIS2C7gsw9GsBlxk07CxjjUd2eZjI/mDnHnVNysfzFLDSA6W/8R7kpnDBtl836iT42HgAtMrAK5UJvdIBCgPOVD/l3m/4dWWFtvMT/AEnx+H1Q1u1IxvFw81lyyAoI5VEsY4AmzL2lH4r4aqeYNbQsIdtxnZd4HrGh8+la6uwyCqzcLO4j14ryPBSLrhpHdR7AA6RR3wG6uO+LX6q1Z02MyRfDIdnp1YfbqNusrCYnyb2CTIwOH6h9+a7w+2n9pVcDQlDY3HEZW0v94VoIsWNvjF+kffqsrNgDdYndh9wnkW14jxbIexwV+J6p8jVhHXQP0dbryVRNhVVFq246M0/U31Go7RUoEHRQC0jIorqSihCKF1FC4i9CEXoQihdVm3A9TE//ANH/AAob145y4t/E8v0j1XomAf8AYs7fMq01jldKE30S+CmP0Akn4HR/9NXHJ+Tm8ShP9Q8clFrW7VO9vQfJZnjdkPjAvydRJJB0mHlizKrBVlkMTgOQChViL34i3bbeR18eF1U0dTkx7tpptccD5KsdC6pgjfGcwB5BS8eFmYRpIAuOjjCGEul8RCpORkbNbpl1BBIv7rRMMxeLD5nvju6neb3sfgPVwK5iOGmriAdYPGh3FSuy8ZkVkeLEq2b1fk2IJ4AcVQjkOdaKXGaB83OtlbYtG8bid2u9U1NhlUyPYc3Pa9FztZQyfPQxxxkjr4yQKD2FIlJdmvyOQ1Wz8oqR3wQNMp6Bl2kqzp8OnY4OLtnq1UFinVUKYcNYRuzTNH0YEQKdMuHhGsIKsxMjdchTx0IrI5n1VRGaq2xtABgPwi983HfpoMvJWctO6GFzmX2iDYnMkpyFFsumW1rcrcPdavTLC1l5pd21c6q9einGZoHjLFmURsb/AGegb3vBIfEmsnK3ZdZegwSc4wO+8xf1Ud6VcdmZIBwy2Oml5M2Y37oY5l/2y1FbF+Iq4YdwO27qbp3k+C5WTcxTPkGtrDrKaeiqH+yPNznnkfyByW94b31ieVlQZa+36QPH4vVTsPi5uAN+8slc6zKnKrb/ADfNxjs6Zv8AdPH+cgq6wUfmOP8AaP8AyB9FIom7VXEOlZxWvW2RQhLSYpXPzy524dJcpLbl84PXA7HDCm2MfFnC7Z6NW927ssqerwamnNx8Luj2XPyO/wCjkVvqS2jf8X6Jz5p4VLbiDm5TM7W5ju+YeKz1TgVTDm0bQ6PZNJ8N0J66PATz6yAnudTlfyJqfTVrH/yX9xz7te8Kinpmu+GVneEvHjJhwkzD66qfitj8asmYjO3ffrVbJg9I/Rtuo+6cJteQcY0Pg5HwIP51JZix+pvioMnJ9v0P7wlV20Occg8Mh/JqfbikR1BCiPwGoHykHvHolBtmLnnHjHJ/QU6MRpzv8CmHYNVj6fEe66G14fpH8En/AE0v8dT/AKvNNnCqv9B8PdeNtiEe0bfYk/6aPx0H6vNdGE1Z+jxHupZNllsIjphMV8pJQmVplVCxYEoInmHVKnKOpzB41SCskEu3tG19Ohac4dCYOb2QDbXfe3HrU/6OmzYVpRoJZnYA2uAAsettLnJfzrzflbUifEXOaNw8la4VTup6ZsbtQrTWZVioveqPNgsUP7iX+BqmYc/Yq4ncHN8wm5BdhCyRYAzsSNRI9jzFzm0I1517vzEcoLZGg5nULAfiJIg0scR8I9lL7H2ZEwVSi9fC4aRuqNZLyqzE82uvHjXmtXNI177HSR4HQMrDqXouHNbKzPeApf8A9Oe1hiMRl7PlE/8A11C51l77Db/2t9lN/BR/ZPuvcPseJGzZbueLHVj4sbsfM0PqHuGzfLhu7tE6ynYzQJbGwHKGjA6SM5478MwBBU6eqylkPcxrkUlnfFocj79mo6QuVEPORkDXcq+QEbKl+iZVkhve/RPeyn6yMGjI49UX416bgtaainAf8zcj2LyzGaPmZ9toyd57/dW/0UvaV1+msp/BMW/OY++otaPj7T9+KucMdeIdTfK3oqzvzjs+JxDg+qsxGul85w354b4ntqPhY/OqJTuDWju2vVJxUkmGPcXXPZZXbcjD5MBhVta8KMfFxnPxNeV4xJzlbK7+o+GS0kIswKbqtTqhN7NnGaIFRdkJOW4GdWUq6gngbEEHhmVb6XqywypEMtnZA2z4EG4PoeglKje6ORsjNWm/Wsuniyka3U3ytYi9jYgg6qwIIZTqCCK2jH7Y+/sg6g7wtpS1TKmPbZ2jgeCTpakLxlvxoXCAdUnYjhqO+lJuzm6JfC7QePRHZL8QCbHxXgfMU1JCx/zC/wB8dUiRkUotI0HrC76ZG9aGE9pUNEx8TCyj3g0BsjPke4dtx3Ov5qulwOjkzAI6j7oyQnlOn2ZI3H78d/3qdFRVN+pp62keR9FBk5NN+iTvCDBFyllHjBGfiJh+VKFbUjVrT2u/9So55Ny7njx9l4II+c0nlh1/riK6a2o3Mb/yP/quDk3N+sePsveih+liG8OhQfwufjSTVVR/SOwn1CdZyaP1Sdw/wgvGL5YVuQReR3kOotwYhAfu00eef/MkPZZo8M/FTo+T9M3Ulx7lb929hDE4aKRnxsuYDNfEdGudeqwAjVTYMpF78uJq8vcXWLe0scWnUKR9GS2wIFioE2IADesAJX0PeOB76845R/8Afu6h5KbB8gVrqjTyY7dF8NP/AIMv8DU/Sm07P7h5pL9Fk2BW7P8AbHxSM/1r6Ch1d1+gXmtQbNb/AG+pU1sZrGIdgxMR+7Is0Y/BM3urzbGoearJ2/1NcP8AcLHxC9C5PT7cDDxb5KdqkWlRQuLl2sL10C6CbKA2tBlR/wC5lWQafqsScki+U6q/dnNajk/V7FQ0H6hY9bbehA7FkeUNJtRu6Mx6+qsXosw5MySH9jiT92WeIofNYgav6s3IPEnzVbh7dkEcA0eGaqHpDg6KbEgcWLi3e2JeY/DEj31Fw19pKlnEsPeAPRdr2Xkhdw2vK/otW2cgWKMDgI0A8lFeQzuLpHE8T5rRt0TimkpFCFUd6t3M2aWNSc2skYtdiBYOl9BKBYa6OBlPBSt9h2Ilto3m1tDw6D/SfA5jeC/T1MlPJzkfaOI91QJosttbg6qwvZhe3PUEG4KnUEEHWtQx4eOneOH3uOhGYWvpqmOojEjD+y4pakIoQk2Xz7jXUgtO5c6dhFCTl1LseNCUOte2riUvbULqUMLWvY2pO229rpO029rrg0pKJtmtG3f3vwmCwWFilkIkEEbsipIxBdQ+uRTbjfWre4aLFeac1LO9zmNJuToE83dx8by4gRX6N26dQVKlS5ZZlKnUESIzH/ErEcp4G84yoZmHC3d+3knICRdp3KerLKSmO3mthcQeyGU/uNT9ILzsH9Q80l+iyzZ6ev8Ab/JEH9K+hIB83X6BeY1Tvl/t9Sn+HbK57Flgk/zBJhn+JhPlWK5Uw2qmuH1scO1pDvda7krP+Xs8HeYVirHLeriSQLxNq6ASuEgJCJy7X9leHjSyNkW3pAO0ehNtsQFhKB7eCxi/eCpIh8mX41LoZNh7T/W3xDgq7E2AtF+lXb0e4NQkkyiyNkhi/wAKEEA/jaQd4VTW0ncC+w0GSzdIwtju7Um5VT9MWyirCcLcNZj3soXpBftKpA32YXNQ2v5mpbJucNk9YN2+Nx2hOTxc5Hs7xn4WPgVMbjbWE+FRb3eIKjdpFvm38GWx8cw5V5/ygw51HWOA+V2beo+yn0c/PRAnUZHoI1VhqjUtFCEEUA2QqhvRu3mzSRLe5u8YIGY8MyE6LKALXOjjqt7LLfYfiWzZkh6jw6Dxb4jUbwX6eokp5Ocj13jcf3VDngK96m4DWI1HEFTqrjmp1HuNaeOQP6/vvB3HRa6lq46lm2ztG8JKnFJRQheEUIXUcd64SkmwSow/fSNtJ205giA8e2m3OJTT3ErvEyWU9+lcYLuSWNu4KNtfTjfS3bUnTNSza2aeQbEedkXomMgVEltOFRciKgZ/mmKsVC/Ng5u4DWlT4pSsbtvB6Onq49enSsEDUUznRQSXbfUe9vJaBuxsd4nZ3YHqkADOdWYM7M7m7E5UA0AAB7dMni2Jx1MTIombLWlNNhLSXONyVZKoE4one57YHFEceglHvUip+Fs262JvFzfMJqZ2ywnoWc7PIyv/AIsvwcr/AEFe+wfKes+a8xqr7TR/S3yulcQ9s7f/AK0584zHMv8ALNZ3lTGHMgd/WB/yBHqr3kzJsyvb0A9xVmZQf/D/AErzsZL1BN2gvyCjt5n/AJUrask7N04RQBYcKSTdKAsmc0ZklMY5wPGbcQ+JdII/h0rfdNTqKMuewcXjuaCT6KrxJ4yatZw2HWNFRFCoihVUcAoFgB3WrXKkSO1dnJiI2jkF1PZxBGoYHkQaS5oeC12hQCskn3Rxmy5GmhKyYdLkMt7qhN2SWIa9FzzKTkNzoLikz0kFbT/hqg/2u3tPT0KLJzkMnPwi/wCpvHpHSPHrVs2DvHFiRYdSUC5iYi9vpIRpIn1h52OlecYrgtThz9mUfDucNCrWlrIqlu1Gesbx1jcpmqhSkUIRQDZCre8W7Ylu8dg5tmBvkcDgHtqCPZkHWXvF1NvQYiYiGP03cR1dHEHI9BzTkUr43h8Zs7wPWs+xuAZCwswy+srWzqORNtGQ8pF6p4HKdBqoahsgGeuhGh9j0HPrGa1FFiUdR8Lvhfw49SaVIVkgUIKWSkFIKU6QDjSbEpGySvPlXJRcnh/2A40c3vKOb3lLRbPkdrHMX/ZqM0g5i63Cx37ZGXzpp9THG2404nId+p/2gqvnxaCH4Y/iPRp3q1bH3UPF+oPooxzH7c9gQOHVjC9hLCqOqxYaNz6Tp2N9XE9QVHU1k1R/MNh+kadvFW3BYBIlCoqqq6BQAFHgBVFLO+Rxc43JUS+4J1TK4ihCgt95LYOQfTMcf45EU/C9XnJuEy4nC3pv3ZqFiD9imkd/SfJZtgJboCPaLN+Niw/OvbYD8APG57yVgKpv5hHCw7gAneLFw69kDp96crAn8Uh+4az/ACnmAEMW/a2uxgurjk1CXSPk3ZDvKtYrztenIoQm+Lxixi5uSTYKOLNyUDmfy1JsBenGRl5sO3oSJJWxtu5Tm4GxXY/KZRxJdeNmcrkDLfjGiEop9otI9rMprS0FHzZ5xw3WaN4GpJ6XHuFgs3UTGRxKvtWijooQihCpG8vo+jlJkwxET3LZNRGWPtKU60L/AFk7SbE60+2b4DHIA5p3FRJqRr3c4w7L+I9RoVXDtnG4JsmKQut7AyEKT9jEKOjk5WVgrdpqgreSdHVfFRv2HfpOnYfvqQ3EainFqlm0P1Nz7xuU5gN7cNJYM5hc26kwya9ga+Rj9ljWQruT2IUZ/MjJHEZhWlPX09QPy3g+fcp0HnyqlII1Uu6K4uqN2rseOYC4sym6sDZlParDUdhHAjQgipdNWPhOWh1G49Y+7bkZHX9wqPtbdh0Pqlh9ONRfn68A8tYr3v6grSU2KMeMzboJ8nejv+St6bFpogBINscfq/fzUAcKb5Q0ZI4jpUVh4pIVdfMCrUTttcgjsJ8RcHsKtmYtRvHz26CCCvYsKWuA8dxxCyCRvwQ52+FcdO1uoPdYd7rBJfi9G3R1+oEqVwm7cjew54avaJf3g0h8DGvjUGXE427x2fEfCzf/ACPUoMuNvOUUfafYKybN3Tt6zafRjBjBF7jM+Yyt3jOFP0ap58WJ+UdpzPdk0d1+lVU9RLN/OeT0aDuVjwWzI4lCoqqo4KoCqPIVVS1L5HbTjc8SmL2FhkngqOuIoQihCKAELMvSDvGsrLFG4yKzAPfRpbFWKngVjUvrwLMByr0nkngz6dv4qUWc4WYOjeVn8Uqg88y3MDN3ZoOsnwUBgpCzqkK9I4tZE1sBwueCr3kgVtKrEaajj2pHAAaLPxUE9U42GupUrh01HWVgrZ3kUnK8tiihCeMUallB9pmdrDSsFX1j6qV00gsXZAfpb09LtTwAAW6wqgZTRhrdBv4neU7k3hjDZekQt9Besx+6t2qEyikf8rSrZ1UxurgnUGHx2JP9nwjgH9biLwxj7rfON5LVhBg7v9Q28SocuJN+gXVs3e9H4RhLjJPlEv0QtolHYF9oeOh0uCQDVrFSRR/KPvj1/YsquWd8hu4q7ipSaRQhFCEUIRQhcSxhgVYAqdCCAQR3g0IVX2luBhZL9GGgJ5RkZPDomBQDwAqRHVSx5NOXDUKJPQU8xu5ufEZHwVafcDF4c3wsq210jd4f90c0THvNqanioar/ALiAE8RkUyKeqh/kTG3B2fimzbR2nh7CWN2HPpMPmPnLhSUXzWqebkphc2cUjmHpzH32p0V9fF/MiDulp9Dmu8Lv9fR4AzDiIZ0Y/hkyEHuqrl5DznOCVrh3e6cGOwtNpWOZ1j2UiN8cMR84syfagka3nGGA99VkvJPFos+bv1EKXFjFG/5ZB5ea9fbmAb1sTCO6Rgv8y1QnYbiUXzQuHYfRTWVcT9HA9oT/AA2JwzDqTxMPqyJb4GoMjJx8zSOsFPc7wT+JU9mx7wb1Hdt71wuulaRZcuvCe2u7JRdN5towp60sa+Mij8zTjYJXZNaT2Fc2go6TezBC9sTG9uUZ6Q+6MGp0WC18vyQu7iPNMyVUMfzuA7QmGJ32jA+bhmf6zARKPHpCGH4TV3S8isSlzkAYOk+yr5sco48g7aPRn+yiFkxu0zkQDoToRGWWHv6TEEXl+wgF+BXnWpoOT+H4cdt552TwH32qE+rrKzKNvNs4n5uwffWrXgfR3HGtxM/SFQHOSIobXsBG6HIgubAHxudadr4GVxBmvlpYkWU2lYKZmzH23zJ61IYfcyG2WV3lQ8YzkSM+KRKuYdzFhUaDDKaF221tzxJufFSHTPcLEp1FudgF4YPD6cLwobeGYGpwAGibJJ1UrhsHHGLRoiDsVQv5CuriXoQihCKEIoQihCKEIoQihCKEIoQihCbYzZ8UotLFHIOx0Vh7mFCFET7lYFv/AMdU/wANnj/lMtOCaRujj3ph9NC/5mA9gTGb0f4Y6LJiE8JA381Wp4V1QPq8lGdhdIf9MeI9Uxl9GMJ/XyH7ccDflGKX/EJd9j2BI/hFP9Nx1OKYYj0SxnhJB9/Bo35OtH41x1Y3uXf4Y0aSPH+79kmPRP8A32G/9kf/AJ6T+Kbvib3Lv8OP/wAz/wDl+y9T0SLe5kw3lgRf3mY0oVpGjGjs/dc/ht9ZX/8AL9k/i9F8Q/XEfYhhX8wa7/EJdwA7En+EQn5nOPW4p/B6PsOPXlxEnjIq/wApEpDq6oP1eSW3C6Rv0d5J9VK4PdHBRkFcOhYcGkvIw8GkLH41HdI5/wAxJU2OGOP5GgdQAU0BakJxe0IRQhFCEUIRQhFCEUIRQ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605" name="Picture 29" descr="C:\Users\QWERTY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2699792" cy="2592288"/>
          </a:xfrm>
          <a:prstGeom prst="rect">
            <a:avLst/>
          </a:prstGeom>
          <a:noFill/>
        </p:spPr>
      </p:pic>
      <p:pic>
        <p:nvPicPr>
          <p:cNvPr id="24607" name="Picture 31" descr="https://encrypted-tbn1.gstatic.com/images?q=tbn:ANd9GcQvgbrAsyplImRzHzEQH8s3Xyqs3HcCRbFIrdpVTwzBB2WmjJaOY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829166"/>
            <a:ext cx="1800200" cy="2028834"/>
          </a:xfrm>
          <a:prstGeom prst="rect">
            <a:avLst/>
          </a:prstGeom>
          <a:noFill/>
        </p:spPr>
      </p:pic>
      <p:sp>
        <p:nvSpPr>
          <p:cNvPr id="24613" name="AutoShape 37" descr="data:image/jpeg;base64,/9j/4AAQSkZJRgABAQAAAQABAAD/2wCEAAkGBhQSERUUEhQVFBQVFBUUFxgVFxUWFhcWFBcXFhgXFhYYHyYgFx4nGhUVIC8gIycpLCwsFh4xNTErNSYtLCkBCQoKDgwOGg8PGiokHyU1MC8xMCwsNCosKywuKTIsLywxKikqLywvLC4qKTI1LCwsLCwsLCopKiksLCwsKSksLP/AABEIAN4A4wMBIgACEQEDEQH/xAAcAAACAwEBAQEAAAAAAAAAAAAABAUGBwMBAgj/xABIEAACAQIDBAQJCwMDAgYDAAABAgMAEQQSIQUGEzEiQVFhBzJScYGCkZKyFBUjMzRCU2JzodEWctKiscFDkySDs8LT8BdUY//EABsBAAMAAwEBAAAAAAAAAAAAAAAEBQIDBgEH/8QANBEAAQMCBAMFCAICAwAAAAAAAQACAwQREiExUUFhcQUTMoHwFCKRobHB4fEj0QZCFSRD/9oADAMBAAIRAxEAPwDXdmbMiMMZMUf1afcXyR3Uz81Q/hR+4v8AFGyvqYv00+EU3XgAstj3uxHNKfNUP4UfuL/FHzVD+FH7i/xTdFFljjdulPmqH8KP3F/ij5qh/Cj9xf4puvCaLIxu3SvzVD+FH7i/xR81Q/hR+4v8U1ei9FkY3bpX5qh/Cj9xf4o+aofwo/cX+KboosjG7dKfNUP4UfuL/FHzVD+FH7i/xTdFFkY3bpT5qh/Cj9xf4o+aofwo/cX+KboosjG7dKfNUP4UfuL/ABR81Q/hR+4v8U3RRZGN26U+aofwo/cX+KPmqH8KP3F/im6KLIxu3SnzVD+FH7i/xR81Q/hR+4v8U3RRZGN26U+aofwo/cX+KPmqH8KP3F/im6KLIxu3SnzVD+FH7i/xR81Q/hR+4v8AFN0UWRjdulPmqH8KP3F/ij5qh/Cj9xf4puiiyMbt0p81Q/hR+4v8UfNUP4UfuL/FN0UWRjdus/3iwiDEuAigdHkq+QvdRXbeX7TJ6vwLRS7hmrUTnYG58Arfsr6mL9NPhFN0psr6mL9NPhFN0wFFf4iiiiivVigms68IO/EiSHC4VsjqAZpRYsmYXEcdxYMVIYtY5QVtqbroGJnCKzNoqqWJ7Aouf2FfntMS0t5X8eZmmbzynPb0AgeZRSlXMY2e7qVa7Fom1U/v+FuZ57BegsGziSYSXvnE03Ev/fmv+9aJuJv87uuGxbAu1xFLYDiEa8OQDQPa5BFg1joCNc9r4lS45kHQhhoysCCrKeoggEd4qXDVPjdmbhdbX9kw1ERDGgOGhAt8bcF+iBXtU7d3wjYZ8KjYrEQQzKCkqPIiHOmhZVJvlbRhbqYCojb/AIUnFhhYfGOVGmDZ5D//ADw4Kta2paRksNSKtulY0Ak6r56IXlxbbMarR70XrHYtrbQk1xGNcX/6cCxxKvdnC5289xSmKxKhrSYjEM/k/KcW7+fIjk/tSDu04QbNuegTbezpSLmw6rbb17WK4TasiEcKfHRm+mY4h19K4gOvtAq0bL8IEsRti1Ekf40KkOvfJDrmHa0ev5eutkVfC84TkeeSwkoZWC+o5LQqKq+F3vBxww91kimhWeCVCCDfiXjaxs2kTsrDqBB1FzYsLjEkBKMGAZkJHUyMVYecMCPRT1wkl2ooor1CKKKKEIooooQiiiihCKKKKEIooooQqLvL9pk9X4Foo3l+0yer8C0UsdVai8DegVv2V9TF+mnwim6U2V9TF+mnwim6YCjv8RRRRRXqxUDv3Pk2bjGHP5NMB52QqP8AesWVbadmnsrY/CMt9l4u34DH0CxP7CsdNSe0f9fNdj/jIFpT0+68pfE40JfRmYDMVUXNuonqW50F+Z0F65tOzS5E8a6xi/LO4LEnuVBm9tT8GzVQxxqDlW8rk83dbKpc9ZuS3dkW2gqY4iPxfBWaqvLfdi1387fVctlbHsRLMBxOarzWL+X7W6uQ7T32UnEJxDc30jv92EHo27C1s586jqpjGOCHjzZWMTnMeSi2XMfMTf1TXHCZnClfo4VACiwzuoFgWv4i2HK2Y9ZHKlC5zmlxy/rYdf2orjifc5n7/heTvJI7RpeNFHSkFi9yLhYwbgG2uY3tppqDXuH2MiCytL2k8RwSe1spGY95p+itXekCzcgsu7F7nNJ/JpE1SQv+WWx9kii485DUwLsv3kJHdmU/uD+4rpRWBfdehtlBrs+WKS8LtnLmXMqJFlJV49ZL2AtI5siZruTcE5qsOwNq4vBRLFC8Uka5jkliIuWYu1pEa4uzHUhufXXKlMZgYjd3U3AuSDJewHUEN+XZTsddM2wDreV7+SVfSROGYv5rSt2t8UxRMbKYZ1GYxsQ115Z4nFhIt7A6Ai4uBcXsQr89yvNEqzQy5gh4kcoLSKjDTMQS0irzVrM4sSCoGo2ndHeVcbhllACuOjIlwcklgSARoykEMrDmrKa6Sln71ueqgVMHdOy0U3RRRTaVRRRRQhFFFFCEUUUUIRRRRQhUXeX7TJ6vwLRRvL9pk9X4FopY6q1F4G9Arfsr6mL9NPhFN0psr6mL9NPhFN0wFHf4iiktq7ZhwyZ55UjW9gXIFz2KObHuFzTGLxCxozsbKilmPYqi5PsBrDdqbQxOKb5S7CB5kMkfEUM0GFJOVgrHLEpAOp6UjBm6KKDWuaTu24lnFH3jsK0Db++2CxGFnh4rLxYZYwXhxCJd0ZR03jCjUjW9ZVhZc6K3lKp94A/803hNnRZWmKzz6XDsLvIe2NFCleqzaaHs1qP2dh5CMiqiEZiscrSJKEuSAQ0etgQLgkac6jTT9+Oi6rsgso3uxnJw66Hl1Rumn/iZC3MiSZfM7JGPYEYe2rhUHsLCANZ1McsYdRcjpQyvxLi1wwDEi45W76kNkTFoIyxuwUK1+edOg9+/MpqZVnG8uHIfVexk5g80rioS+KCHxDCjt3hJHstuwsyk9oQjrqWrj8jXicS3TyZL3+7fNa3nrtSz34gAOCya2xJKK+OKpbLmGa17XGa3bbnbvrjjdoJCA0hKqdL5WIH9xUHKO82ry0WIQEFJF6mUg2ParKbqfMQa8DMsTgbL0uzsNV9SwPzSQg9jKrL6QLN7Grnh8f0+HIuSSxIsbq4HMxtpe3WpAI7xrXKLENFIschLI5tHIeebnw5O02Byt96xB159tqYEyxkKcsg6cbdayL4p/wCD2gntrbYXAdodD6+a13uLt129fJdTil4nD1zFC47CAQpse0EjT8wpPa08kIMyXdF1kj68o5vGeogalToRfkeakmP4i4KcCxaVVI7OMjo6+hwPdqdt26igjuiCR1HnYoB7wEA9D5ZKLWVVeOaI3inKq1uRZx9HIOwkjIe3Mt9VqS3LnOC2oirph8apiK/dSdA0iEdgb6QAdrHuqt4ZMuHePyZocnpxCoLevE59Y1MCcsI2IAkixeH5dTpPFa1+plYEdz1RhLoJxbS+E8xlY/P7JGUNmhN9r+fEfJbcDXteCsc3g3+x0OJxWSeyRSyqqGKIoFj5AnKHPLyuuuhkkbGLuUenppKhxbHqBfyCnd6vCXKk7Q4QR2iJV5JFZ7uPGRFDLop0LE87gDS9Sm5G/jYtzDOqpMFLgpfJIoIDEAklWBZbrc6EEHmBk8CWUA6m2pPMnmSe8kk+mmMFjpIZEmhfJIl8rWDCzKVIKnmLH9hUxta7vfe8K6yXsGP2UBg/k3vqeI2X6Doqt7n75xY2Nekq4hV+li1BVgcrFQ2rJfkwuNQL3qyVWBvmFxjmlpsRmiiiivViiiiihCou8v2mT1fgWijeX7TJ6vwLRSx1VqLwN6BW/Zf1EX6afCKS23vXhsIBx5QrEXVBd5G/tjW7Hz2tVO3t33eGOLC4Y5ZTDG0kmhMSsoyqgOmc2JudFGtjcVn6x6sxuWY3ZmJZ2PazG5Y+c1rnq2xZDMrZQ9jSVZMjjhbfzPT+1eNteFQyq0cOFGRgVJxLaFToRwYybgjqLr5qpG15ZcVI8k8pJkKFljCxp9GAEAGrZRa9ixFyTX1XlTJKuSTVdTT9i0kGeG53J9BRuPgkIJ4pVRzaSSaQ+wuFH70vDsaU2JTEOAbiRVYFT5QiazelWB89ONtALIzWDNEOiDqqG2ZpXA1NlKqoGpLNytcS+ycCWYtO8kkosxUm0cRNiEyqQpexBOht7C3jpXRMufXrmbcLKTVtjdJhjbbO1+muWnyvzTIxEsUIMwjaRbqWuQGFwFYAKzZm6IyAc/RSezpMSskn0cQViJWUyODGz81uFIuQucjkC3PWpGNeLMSfFhOVB1GUjpv6qsFHeX7q+tlG6F+uSSRvQGKL/oRanF4a03Aufvn6+HXVhJcM17LtIcIyoM6qTe3kq5V2W3jWAYgddu+m0cEAgggi4I1BB5EHrFQmKwrYdzJExSJjdwFzJG3W5jFiFPMlCCCLm4JtzXETYcrliV4XYeJIgiTNrmR3y8NST4rdG50YcqO4Dx/GddP66+tkd8W+Ph6v09bqwVD4rZCROZ47xHnKUFxl65DGNHy82X7yg2IaxqVWXpMjK0ciWzRyLldb8iR1g9TAlTbQ191qY59O/MdQeKzc1szcj0ISWMwxmjkhcZJB0TlNwrgB45Eb7ynoOrdYI5aivvZOM4sMcnIuqkjsbkw969OfIrYLCYkf9OR8BL3xpPJFh2P9rqq+aVqqeB2qnyVIo5BxJTKBl6ZjV5HYsVW5uFbReZJHfZ6opCDhYMiQRyBBv9EpBUgjE855g9Ra31RgOlHg0H3sTNOP042mcH2vH7ass0jDKsa55XYJEnlSHkO4CxJPUqseqobBYWdXDDCzBnXgYaN1KNwY7XIS2diTZmOXKBkBYXrQN08EuGYPioZ0xDjIJZ0jEK5iPo4+DJIIQTbVyCxsLnRQy2gfNIC8WaPnc3/CXdWsiYQw3P4sqDtrAvHiGjiBePCPhomkt0ZJ44c4Q9hd3nNxyYx9oqV2RheLtKGIcnaHENpyXCs7knsuyYdfSKv+2N2kTZuIhXVyks5c+M+IvxuIe/iKpt1AADQCqXsTGvEmM2hEgcwwQwrmvlHEcTTMbakLG0LEDsIuKdlgHtLHcMz8LfhKxTEwObxyHx9Fa4KwXwmRCHGYxSQOJklW5AuJI1Btfn00kqSbwt4sHWbBju4Z/wDmqvPtVsSz4iZlaR2bM3JQFYgKtycqADQX79SSTlUTsczLcKp2X2fURT+9YXB4g/Qr4xE9hpqzaL3nt8w5k9lewWtlGuWyk94/57fPXDC7AmmlPySN5Rku4jICrc3Az6Zc2pyhhexNTGxt18ZMv0WGewZku2SFFZGKspDtmuGBBsDypH2dxaMIJuuh/wCRiZK4SuAtlr61/CTXENEyyxaSxuGjI557gZfM18pHWGtX6GWqFup4NeDIs2KdZJEOZI0vwkYcnLNYyMOrRQDrYmxF9AqpSxOiZZy5Dtisiq5w6IZAWvuvaKKKbUdFFFFCFRd5ftMnq/AtFG8v2mT1fgWiljqrUXgb0Czva6sMVOG5l42H9jQxcP0ZQB6ppetL3n3JOLghmhsuJSFF10WVAoPDc9RBJKt1EkHQ6ZpKjI5jkVo5V8ZHFmHfbrXsYEg9RqXVwOa4v4FdR2RXxSxCG9nNytvzCK8NcsLNnRW5ZgD7a7UmRYq40hwuFHzYMhvo7Z5Z4ufLokEX7QAhNvPVxwuHCKFF7DrPMkm5Zj1kkkk9pNQGz1viYx5KSv6egg/aRqsdLVTycLfP7fQLnalrRO63DL7/AFKU2SpEQJFiWdzfnd3Zv+a+dkC0eXrR5EPqyNb9ip9NO0ssRWUkC6yAFvyuotfzMoA86Dt00YsWLnn6+KVw4bfBM1EIgUM+GtIlyJIRaxP3sgPiPz6BsG7ib1L0jj8Gb8WL61R5hIo/6b9oPUfumx5XBInAG368/wC+C8kBIv8AtNQTCbByFTmbAqmJgb7xwjllngN9SF4bkA8iIx92vqWQKCzEBVBJPUANSfYKS2FtCJHxzAnLNsuaVVIt0rlXXuYm3R7c/fTEGwpMVhyVJWBDFFxPxZGkSI5O1EJLFuTMgXUBqszUzqkREa53PIb8/upUU7acyA6cBzOymMJJFNslsFmkM0gd5OFDPNwJJpjPaRokYK6Zh0Sb3WtC2PHEsKLBYRqoRQNLBAFAIOoItax1rps/ZscESRRKEjQZVUdQ/wCSeZJ1JJJr6jxaF2QN0kClgbggPfKdeYOUi461I5g1fAAFgohN8ylsJs2080zWLPkRD1iJFBy930jSse247BXPE7XjIsRmUzDDyXHiM/RUOrC5DFox3iRTqNaQ3p2g6EIY88bC2XVDIw6QWGdW+jlFrqGADEABgdRUcPtTETK0seHxGJhPye8yLGvHXCYhp45ER2RmZo8iEhbZr20UCvV4r3vDtJY8FiJQQwSGbl1soZcvnzDL56w2XDMoOHdiyQSPEFPiF42KSSFeTMzqxubkAqosFrSdtfTbAxBWQM5jllkKBuhIZTNMuVgGGQlhlYBujqAao+2nE4OKhjlBOVsWrQyLFHJdVkljmIyMrHpZb35tp0hStU1zmWZr9lW7IlhiqAZxloOR3US0oXRVuexRYDznkP8A7pTe5mBz7Uw4cB1aQs6EAoWEMrDQ+SFU3PMlewAclcEaG/mN6vngl2QpM+JIBZX4CflGSOSRvO2ZBfsTvNTqO5ksup7bcI6UknXIW5/j+uKksZjRgcXLHBAhjmGGkIzrDHHPPJLBnbomyvw475QdVva7V84rGS7PJKs+JkdcRiJ4QECp0WfjJezRoHCx2LMSCSAWU13333dLMcXBrMkeSRGXOs0C5iUKHxvGY5eTctGystWRBLBLBhM8a4glZEjiAiUlcjN8rCgPFbpBV6Rvl6NyquzVXs7ryj3ToRw5H5m+nDrwdrq6YaB4sRhhx5ZZZeIZwWJjMaxkmRIvFhUS8JVy2uJLEsdatINULD7m4aMXSFl0ChhJOGsvijOHuAOoXsL05C2JgN4ZTMn4WJYt7mIALqf7xIPNU6Pt+mc7C4FvMjL5L0xngrlXHF4jIpbKz2toguxubaCo/Y+8cc5KENFMozNFJYOByzLYkSJf76EjzHSn8W7hSY1Vm6gzFFPnYK1tO41da4OAc03C1qFxG0sPiGSN3nw8pvkDGfDMxPUvipMdOXS81dExUuGdVnbiwswVZiFV0ZjZVmC2UgkgB1C6kAj71dUxUWKV4J4srZbvDKFN1voykXV1v95ToedjoFsFEVaTBTkyxtGzRM5LM8B6Ekcjc2ZC6jMdSsiE3IY1khQu8n2l/U+BaK4Y2Js5ErHiKFRiebFFC5/Wtm9ailjqrUXgb0Cu+y/qIv00+EUvtrd3D4tQuIiWS2qk3Doe1HWzIe8EUxsr6iL9NPhFRm2d6Y8LiYY52CRzpJlkbRFkjKdF25LcPoTYXW3XTHBR3XxmyzHevcd9nZGR1fDNKI1zZuKmZXZVbTKwBW2bQ6gW66hK2PfuCKbZ8wkkSNcodJGIyiRCHjOnPpKBYXJvYc6xfDT5hexUjRlYWZWHNWB5EVHrogxwc0aruOwK50zHRSG5GnT8fdfcGI4c2c9WHnPpThyW9imrEJMidM3KpduVzlHSPtBqobbuIWYc0VzrpcMjIw91j6bVYpGDvG48WeF4797ASJ/p4lS5mBwaevyz+iK67Kh3Ox+32Xqs8aLKzE3AaVT4qhtSUH3cl/SoN9dakqWwD54UJHNAGHeBlYH0givrBRFUVWNyvRv2hSQpPflC3770pIb3vqPXySzMtNF3ooorStii9mbGim2hHh5VvHJOJCoJXMjwzuyMRqV4sJYj89beMIgQIFUIAFCgAKFGgAHIAWGndWW7nbMMu10k+7h8KzN/fKzxxj3eMfRWsV2FBfuGk8Vy1cf5iNlAbwbXCnhZVctcGKRXj44Ivkgma0bSWvZbm/atr1RcfvhEVZROHIgxWHV2Ni6YhcOcOJWPispkCsXII4MpNtate/WxFMDMjGIyy4eGTL4rLPNHCXZTpnXOGWQWZWRdbXFTSvhcLGkOaKFCMqIzIubtADHpE315kkm9PJNIb8qr7PlDWaM8LiHmOEZY+I1+q0eZr9Vr0ttfwk7Nwc3yebEKjiwKqrsE00DFFITS2nV3V0wuBSDENhMoOFxMUjxxnxEZSFmiUcgjLIrBOQIktobDMPCV4OsakCQ4WFcTh0mlnDqubGBpLkrKxN5Rrow1Nlv4ouIWnzJH8sQrleDaEDq4FijvGqsj3GhzQtIpPWI07KNn7TOFC4bGkhVtHFiG1imUaIJH5Ry2sCGsGOqk3yiu+DXYkpw2EOJKNDhULQZHDgzMZAzubXuisyBNApvfMQMt7nnR1KMoZWBVgwBUg6EEHQjuoWQaToqL4QdyI0STFYciFugDGEBid2ZY1NgVMZ6SgkXBA5XqI3V21LgLhfponbPIhCq2bKqlom0AOVVGRrg25g3JmduZMM8eExMrrs6bM0bAtmikjylYHk1KxKfpFY8soUnKtjFbb2DJhbMxEsDWyTLa3S8USgaKTfRh0W/KSFL9BFTOLhIPeOh9cUpX1NZga1jiWN4LQ8FtiKdVlibMhOvMFSPGVlOqsOsHUVVtyEUYKHKLL9IbEWIvNISCDyPVbuqsYXHth5BMpbKpVpY1YqJVS9r9rLzHUbZW6J0texJHDyJKoQyE4uNQc1osSxYqT1ssmfNbTprbQiuZ/wAronwwC2YBB8tPqQt1HVNqG3GvFXZpFyXuMtv2qAoori+0O0TW4btDcPr4J1rcKWx2ASUANcFTmR1OV428qNxqp/YjQ3FxXxhd6cUrtC0KYholRmkEghMiyZ8toypUSfRtcZlXkQQDZeuOxqwoXc2UW5C5JJsqqv3mJIAA5kgUtsnCsqvJLZZJW4ji9wgACpHfrCIoBPInMeusqHtCekY4sOR0B0v+tbckOaCpxwuMgjngOWRenEzAgq4OV45BzANmjderXrUEdtqQEzYVgDdZnBI6kaCa4PdmWP0gUtuSp+SK+oEsk86g+RPM8iea6Mp9NT1fRmEloJFilVRd5ftMnqfAteV7vL9pk9T4ForSdVai8DegVv2X9RH+knwis18ImGxURYEo2FZ+NDJIGvhpSCHR5FuBG2ZtHUqQ5XMtlvpWyvqIv00+EU0VvW5zcTbKTiwvvzWBYPZz2DLHgkbmJIwzgHykGVQPepjBbsDFSCPDFmmzAyzgghATdmnIGRja4WPnyAyqCRrGN3OwZu/yHCyPz1hhBb0lbX89QO0d9Xww4MGzMTGRoC8VoF8xwvEzeYW84qcyhwuxOdcbW/Z8k+a82sxtjvf9fFUzfrcqLBxKGnkmdhLJlYIqLFDE5ZmCi7HiGJRc2u3LTSI2Hsx0Q4dnNlVJEvqyFrMrIesBw6lT5PY1q7bdxUs8zDEFhcocTJKOGRGpzJh0h1MSsTojdMgkkHNdrZDuPNJh2xeRlxVw0UTdEnDqDeFxyV3LF7HxWEYPJq1SsfKSyMWA+vDzOfla63ibDZ8zi4nnfLj5D6qE2fnUkOmUMS4tqqsT01v2FumpPMORoRanqUwW0FkVmuAFZgb3FlAzDMD4pANiDyKsOqm65+W+LMWKsMthyOS8vQxsDpfTkLXPcL6Uhi5ODJxD9U6hHPUjKTlc9i9IqT1dE8r102ux+TzFefBkIt/Y1rUBmbdj6KC/I8ld/BTsxlwhxEtuJi342nJYgMkKg9YyDN69Xal8AqCJBHbIEUJbllAGW3otRicTlrt2gNAAXIZvdfiVz2ts5cRDJC98silSQbML8mU9TA2IPUQK/P3hW3ZlS8mJTETY2TEWWdFvhWw4Wyoqi5je4HQPXmIJFjW8/OBpzD4jNXt1k6JzRcrNPBnhMXLDgkxcc0QwgklVnBV5M5eOOMk+KgjY6HpHKuiqAX0rHY+OFC8rpGg5s7Kqj0tpTAqMxuysKjNipIYuIil2lMaGQCNeea2bQDq7K9WpQ+xLlZ5QpSOfEvNGrAqeHkjjzlTYrnaN5LEA2cE6k02DUvJGHUEdYuPMdaT+Qm9YlOwvaG2KrW/cd8IjdceJw5H/AJj8Bv8ATM1VPZW8/wAhbhyDiYKRX40RAZYkuqs8an7pL9KLkRcgXuGtfhGlCwwQ/elnVyPyYcGQn3+CPWqh49FAztyGVm6yVjJdVUdZL5dOvlVqjgEtM7Fvrsufr6jBUtLP2rHtXc5uKkOGYPDiVYxOWzcJLDNmPORQrgoRcm4U+UbnvDsgiKOSBS0mGHRUc5IrBZIu8lVVl/PGnVeuW427HyXDxmW/HyG4LFhEsjcTgxgmyKpIHR55B2C1mNSqlxqGd3JmLW8k9FE2MlzRa+aqmGxKyIroQyOoZSOtWFwa5Y/aKQgFrkscqIozPI3kog1Y/sBqSBrSeJwci4vExYeRYYgY5CDHxGEkwdpDFdgqKSAbFWGYueu1MYPZaRFnuWkI6csrZnKjWxbQIvXlUKo52r5bVUrKWZ0bje3Aa+f4un2m4uuWEwLu4mxFsy3McYOZIbixN+TyEEgvyAJC6Eluvyc4yQwLfgqbYlxyPX8mU9ZYWzkeKptzboxG3ttSPh5WwpyIEYCe2ryEZY48Mp8cs5VeJ4uvRzHVdB2VgFhhSNFCKqgZV5A8zqdSSbkk3JJJOpq52RQd/J303+ujduPy21vmeeD3WFgmUWwsK+qKK7NaFRd5ftMnq/AtFG8v2mT1fgWiljqrUXgb0Ct+yvqYv00+EU3SmyvqYv00+EU3TAUd/iKKi9t7FbELlGIngU6HgNGjH12RmX1SKlKK9WKrewvB9g8IVaOMu63KvKzSMpPNlzaIx62UAnrNWMLXtFeWC9Jus/313EJaXE4VSWlQriIl5yaEcWMfigE3H3x+bnRsJiWMaTIpbMoE0fJ86DKxUG3TUggqbEgDrAvvFqre8G48WIYyxsYJza8iAFXty40Z0k8+jDqYUhV0Ym95uvyPrdPUtWYvddp9Fks2MVzxIeLdmWP6HhOXY9FUeCQ3z9VsobvtU5s7wX7SAzLPh4BzELK0g16mCkpH5ozapXZO7EmG2phpMTHDqJ40mjN80hjuqkMAynhrNYXYc9atW+eJmCwRQMEM0uQksYywVHk4SyAExM+TKHsba21IrGlo2tZ/IPI5r2oq3F38Zy5ZKu7q7N2vGhwskmHjjisFYI7uIzfKIJGuhAsRaRMy2FwRYm1SQ5FVMzPlAGZzmZrdbHrNG7kBAYhsSFJsYsTmZ43HjZZWJLqbjkzrp0SNRTuNw96olLQkB1yoym8A2tL8I09gcPXgTcrhhVP/APyFHs+d8LjOLw0YiCcKZA6AKxSS12zJxAmaxzAAmxveQj22NrRmPChhhWYxzzOCmZRbPDCh6RLA5S5ACgm1zyT8IW6+GxMaRySnCsjvKkpQupMpJlTmLkmxy3B0W1wLVY90Nmph8JHFEjJGgIXPpIwJJMkgIGVmJLWtpm5DkPc7pA4cItqpkCueJxCorO7BVUFmZiAFUC5JJ5AAE3pXbG24cLHxJ3CLewvqWY8lRRq7flAJrMt4t5JccbMpiw4IIiJGaQg3VpyNNLAiMXAOpLGwDNPTPndZo80rPUMhbd37S+1trnF4hsQQQluHCp0IiBvmI6mdukR1AIDqKkdy9hfKsRxWH0GGcHukxC6qO8R6Mfz5fJNRez9myYqYQQmzWDSSWuIYz949rmxCqeZFzoDWubK2ZHh4khiXKiKFUc+8knrJJJJOpJJ66p1szYYxTR+anUkLppDUSeS9xuNEWQsDZpFjvpZS5yqT3Fsq+dhUdtHHHDTiWRj8mkVUcknLDIpOVz5KOGyseQKpfRiQztSWJz8mluOOjheoMV5qr9TgdIDnZSR4pshFtfgjhY+w+6s7ACCZTp0z4sTkaFGsCb5bjQRFYTO1t3VmcSLJJDKFyF48nSQEkK6SKysASSLi4ubEXN1o9yomP/iHkxX5ZinC/wCzGqxt6ysakdlYCKFbQk8NjdVzlkXTlECTkX8o0HUBUhWkwRF/eFoxb2z+K9uoTBbm4WJ1dYyWTxM8ksix9V40kYrGbaXUCw0qbtRRW0NA0C8RRRRXqFRd5ftMnq/AtFG8v2mT1fgWiljqrUXgb0Ct+yvqYv00+EU3SmyvqYv00+EU3TAUd/iKKKKK9WKKKQxG24Y5BG7gOcumumc5UzMBZMx0GYi50F6foQiiiihCrm+OMhWIjErKkNw3yiJS3AkQ5lc5AWjIIBD5SvU2hsazi9+g0PDb5JtNGsBwXZXYXBDSQlHSO1rls4FxoAbCtINQ2I3NwTtmfCwFr3JMaantYWs3prF17e6vRa+azHEb5YhOCcPBHDgxMWZYpHLTyRjPwxOVu9yqg5UIJKoWNyBesB4S8E7ZJnOGlBYFMRZBdGKNaUExsM6sLhuqvjeiDD4dlxE0kKyRKUwccgPDiJsC0cKXaZ9ByGgUAZdWOWTYdntFGkgSz8XETFUlmaTLcLEl+EtgwAuSOIxPSvWcUEz7BguvJJoWZuNlvOGmikGaN0cHrRlYe0UwWCi50HadKzzYkOx1wETTJgwY4lEvFWLjCRV+kz3GdmLXPXmvcXuKkj4PYFJfDw4RlfpZMThxIFvr9G+jIPysGA6so0oIINijFcKaxG9+ERsvGR38iG80n/biDN+1V7bu/GJEMcmGw/ChmICTz5SemuZCIEa9mHIuy62uNQDMR7vyunCleGKA6NFhY2jzr5DSFtFPIhVBI6xVW322zK8pwjRpFFG0coKsWMqC5iNsoEYDobjXWO3LU7qePvJWttdaKiQRxl17Ktzyl3Ms0jSy8i7kFlDHxVUWEanyVAHbfnTOztny4qXg4cDMLcSRheOFT1t5TkeKnM8zYa1HYnAq8sWaRoo3kjimdQMwRnGVhfQEPYZjewdjY1tWyNjxYaJYoUCIL6C5JJ5szHVmJ1LG5NWayqNMO6jFvX1UikphUHvZDdct3934sJCI4geeZmbV5HNru7dZNh3AAAAAAVJ0UVz5N8yrwFktj9npMhSRcymx6wQQbqysLFWBsQwIII0rhgMBIl1ebjR2sudBxB3M6kBxbtW/aTUhRQhIYfYGGjfOmHhRx95Yo1bUWPSAvyJp+iihCKKKKEIooooQqLvL9pk9X4Foo3l+0yer8C0UsdVai8DegVv2V9TF+mnwim6U2V9TF+mnwim6YCjv8RRUZi9vojmMLLK6gFhFGz5c3LMw6KkjW1721tUkaquzIsRK8mJhliiWRmUwtE8gzQsYgzsJFKyWQAgCwsBqRc+rFe7Oxccs2KhljkUYhg6iWN4+IvAjidFZgLsvCLdE8mBHI2kEGLhFvo8So5EkxTEDt0Mbt3/Rg91Ibdlm+SzNMIg0YWWNomckPGwbOQyjLa19CbjMOXOe+VamhZBhKpu1PCNKJGjiw+QocrfKCVa9r6RpfQgizZteqvMJ4QsS+cLhY3kRM4iWZlaYL45iLR2uLi8Z11uCeVc/CbCFOGmA1aX5M5HkSK7pfzSILdnEbtqptiWiKzJ48LCVe/JqV8zLmQ9zGq8NLFPTlzR7wUiapkgqA13hKsJ8JuKkUNFDhkBFwWkll/YJH7L1H4rebGy6PiSg6xh40i/1Nnf2MK83lwixY2Th/VzpHi0tyvLmWS3nZA/nlNI09SUlPJGH4fikqqqnZIWYlEbJiYMXYtI7M8cjsS8meMlQxdrtlZVBIvYEi3OpevlIwL2Frkse8nma+if2qjFGI22CQlkMjrlccVhg6sD95WS9tQGBGntq84bwlqIhxYJeMBYiMKY2btVywyg/mAI7D151DtdHmKoQyKti4K5AxNyL31IAXlfxjT8cyt4pDW7CD/tSs1NFVZk6bJmGeWm0Gu6mdmb64nDmV34cqyO0pWSRkERbUiOTK30YFhYgcibi5FQ+L238oeTESSISQqnJ4kaJfKgvr95jc6kuT2AI4zGmJo2kCNGsscjKM2cxxurt0LENYC5uQNO+1Sm9OLixU8MmHZHaNHzuVZl1KcNTqt2H0h1uVzHkTUmSYU3aEcEUJIcD73Bp9c+Kc9+amc6R+nDdLPGJEKsDldSCDobMLEHsNjWo7j7ZOIwcbObyx3hlPWZIjlLH+4ZX8zisxjBtqQT1kCw9lzb21ZfBzjuHi5YT4s8YmX9SG0b+ko0X/bNO9qRYohJxH3WvsyXDIWb/AGWk0UUVzi6BFFFFCEUUUUIRRRRQhFFFFCFRd5ftMnq/AtFG8v2mT1fgWiljqrUXgb0Ct+yvqYv00+EU3SmyvqYv00+EU3TAUd/iKKpO8mBgXFNJiTJBDkjYSQcWISSEsrCeaDpXA4YVSQDm+9yW7UrtLZ6zRlGJGqsGU2ZWRg6MpIIuGVTqCNNQRXqxVbwbQXKRJiXVxlYyrjHjIsebYjSxBI053tTOzcE8XRz54wAEzAmRQPus9+mALWJAbtLc6abYc554yW3dFhs3tMZH7V8/MmIHLFn1oISfaoUftXi3tlACgd/MbL8leNYGyGSAGV3RU1miP0agl3a9hqFGhN9NabLyPZY1p8+6Mcy2xUkmI8nMQiofKRYQoDDqY3Ya2OpqLj8GMObpzTyJ5BMagjsZkQMR5iL9dVKGsZTscHA5qPXUr6h7S0jJUffS1tmZnCONngkEuCx+gsLIwJ1zdvI6V5hMPNKBwsNiJL9axOieh5si29Na7s3YsUF+EtswUElnY2XRVzOSQoubLyFzYa06RWqCufAzCwBbJqJkzsTiVmGB3BxkurmLDL3kzye6uVB77VZNneDfCxkNKGxLjW85DICPJhUCMecqT31bK8NapaqWXxOW2Kmii8LVhM+yQmKxAAQouKxAytGpKgyM6hGHIWddDfutTYFMbW+24y3/AO03/pRX/e9L11FEB3DTyXN1ZPfOHNfEkIa1xexDW6rjlcddjY+cDsr7ijlkL8KJ5eGAXylBbMLhQGYZ2trlHUR2iuc8CuLMA3WAe3uPV5693W25JhTMFhEkbMGFpT0ZAoRhnkF3WyJcjxSLAHWyXa81XDAXUTA59xly4+rrZRxxPd/MbD160XPCY1ZLlNV06XUT1gebS/fpzBpzZ2K4WKwsvk4hFb+ye8Df+oD6tIYTAhbFiS1yx6T5QzEs2VSbAXY205UbVvwJCOaozD+5BmX91FOPa+SnIeMyPnZa2ObHOCw5A/dbqK9rnhpw6K45MoYeZhcf710rj11iKKKKEIooooQiiiihCKKKKEKi7y/aZPV+BaKN5ftMnq/AtFLHVWovA3oFb9lfUxfpp8IpulNlfUxfpp8IpumAo7/EUUUUV6sUUUUUIRRRRQhFFFFCEVy+ULmyZlz5Q2W4zZSSA2Xna4Iv3Unt/HCLDu5mWDTKJGXOFZzlU5LjOcxFl6zWL43a3yeXipMZpsxZJxHiFaST8OQSLfpjo5QWW3LLZRW6KHvL52WmWXu7ZXTa4jiPLL+LPPIP7WlYJ/oC19A0nshgIIRfnFHbv6AJ8/XX3s17xKeu738+dgf3vXXQWaxrBsuVmu57nc0zRRRTC0or5lS6kdoI9otX1SuMx2UhEGeVhdU/9zn7qjt9AuaxeQBmsmgk5LXtzps2z8Ix5nCwE+cxLf8AepiqJ4LdpycN8LIQ4w0cGR7BTkcOoRgNLgxGx52YXuRc3uuIkYWOLXahdix4e0OboUUUUVgs0UUUUIRRS+OxfCjZyrsFUsVjUu5t1Ki6se4VRtu70Z4cSY8VEMPiICuGmMixNDigMjwMPrMxurjo5ls4NrLQhaDeiqeN8kErTNKrYVwsWFSHLNLipB0pJI1ju5y5ljy9RVy1tKt6nShCo28v2mT1fgWijeX7TJ6vwLRSx1VqLwN6BW/ZX1MX6afCKbqs7P3siWKMFZNEUcl6lH5qY/rGHyZPYv8AlW7G3dTnU8mI5KeoqB/rGHyZPYv+VH9Yw+TJ7F/yr3G3dY+zybKeoqB/rGHyZPYv+VH9Yw+TJ7F/yoxt3R7PJsp6ioH+sYfJk9i/5Uf1jD5MnsX/ACoxt3R7PJsp6ioH+sYfJk9i/wCVH9Yw+TJ7F/yoxt3R7PJsvvfPANNgZ1QFnCZ0AFyXiIkUADmSyAemsz3h3eOFjwuIxDZWecpw79GMSRPkv5T3FmbkM1hoCW0k74w+TJ7F/wAqo2/u3Y8RPEmU8NIZGIYKbtKwTUXIsFRx69ZitNO240ve26VqKJzgXFhJsR8VUsRsyRCTAQRzEbHLlYEtdGty6TAqbaMdRpbzZ+OaMyLJFMoMhdegzi0nSZbx5ho5bXrBFdACmkUjAdSSrxFHcrZgwHnJryXacqeNHGe8SMP2KH/eq0HbFG8hweWnYhRjQVLhhwX+RTPzunUsx80M3/K0fODnxYJPO5SMfuxb/TUcu8rHQRD0yH/Cmkx8zC4SJR3s7/sFX/em39rUrRnL8Af6Kw/4upH/AJfE/wBWXYxTP4zrEOyMZm/7jiw9C+mvnPHB0I1zyNrlBu7HypHOoH5mPmvyrnq31kr28mJREPeuz+xhTOGkijFkXKCbmwGp7Sb3Y95qRVf5DG0f9dpJ3Pr+lkOzp9C3yCkvB7tRsPjTxTrO4glsTlzEBsMyg8l1MXeX1rZRX5/xcqmQWzDiKYyRa4K3kjddeakP7R2Vqmw9+0kw8TyK+dkGfKFy5xo2W7cswNu6pFPUmUEvOevx/KtU0E2CxaVbKKgf6xh8mT2L/lR/WMPkyexf8qaxt3TXs8mynqKgf6xh8mT2L/lR/WMPkyexf8qMbd0ezybLjjtvLOz4eGWSGRJuEXVIn1ETTGwkuCpCOl7XzIR31U3hIxMc5xuKDthg4lOHwOSNJkkmylbXV2XDtdgpByqC3KpnPgM/EWKVXz8QsjMhZryMS5WQZvrpBY30a3IADjwdn2UGKdgsfDAeSRhkAdQLNKQbLLIovyDkcjRjbuj2eTZR+7+EZpi0ONxSSYmMYtr4bBAZWRVZzZSFbMqxsBqWS5uOlU/u9v1HLFHrLIxyoXYQdJmfDx3PBcoNcSlwOWVgQCLH5g2jg08SOVNCBlOUANIZiAA+gzk6crG3LSuKy4EMjCKUGMqy2ZgLoIlXMOJZrcCE2N9YwedGNu6PZ5Nly3k+0v6nwLRUftzbSPO7ANY5eYHUqjtopYvbdWoqeTA3Lg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615" name="Picture 39" descr="https://encrypted-tbn3.gstatic.com/images?q=tbn:ANd9GcS1JoBMZ3UBqGsjEWD7x051Wof90S97g6yphnwYFN_2j002SmKa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88640"/>
            <a:ext cx="2232248" cy="2520280"/>
          </a:xfrm>
          <a:prstGeom prst="rect">
            <a:avLst/>
          </a:prstGeom>
          <a:noFill/>
        </p:spPr>
      </p:pic>
      <p:pic>
        <p:nvPicPr>
          <p:cNvPr id="24617" name="Picture 41" descr="https://encrypted-tbn3.gstatic.com/images?q=tbn:ANd9GcRT1IOwSyJ_sFwtWk9auqeP46Dr0GqybWfl5lC4IRVB8v3DgqeU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852936"/>
            <a:ext cx="2409825" cy="1728192"/>
          </a:xfrm>
          <a:prstGeom prst="rect">
            <a:avLst/>
          </a:prstGeom>
          <a:noFill/>
        </p:spPr>
      </p:pic>
      <p:pic>
        <p:nvPicPr>
          <p:cNvPr id="24621" name="Picture 45" descr="http://go4.imgsmail.ru/imgpreview?key=7d6522401580e66a&amp;mb=imgdb_preview_49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799980"/>
            <a:ext cx="3826793" cy="3058020"/>
          </a:xfrm>
          <a:prstGeom prst="rect">
            <a:avLst/>
          </a:prstGeom>
          <a:noFill/>
        </p:spPr>
      </p:pic>
      <p:pic>
        <p:nvPicPr>
          <p:cNvPr id="24623" name="Picture 47" descr="http://go1.imgsmail.ru/imgpreview?key=64f8d29811d9625b&amp;mb=imgdb_preview_128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4338629"/>
            <a:ext cx="2232248" cy="2440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2-tub-ru.yandex.net/i?id=12a20711dfe2cddc3aa33a1f464ef34a-5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2771800" cy="2088232"/>
          </a:xfrm>
          <a:prstGeom prst="rect">
            <a:avLst/>
          </a:prstGeom>
          <a:noFill/>
        </p:spPr>
      </p:pic>
      <p:pic>
        <p:nvPicPr>
          <p:cNvPr id="1028" name="Picture 4" descr="http://im3-tub-ru.yandex.net/i?id=c27ec844f23dea81cb7447424011a2b3-66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44824"/>
            <a:ext cx="3094772" cy="2220838"/>
          </a:xfrm>
          <a:prstGeom prst="rect">
            <a:avLst/>
          </a:prstGeom>
          <a:noFill/>
        </p:spPr>
      </p:pic>
      <p:pic>
        <p:nvPicPr>
          <p:cNvPr id="1030" name="Picture 6" descr="http://im3-tub-ru.yandex.net/i?id=006734e7089c08411c6e9aad819f83a6-24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3176"/>
            <a:ext cx="2483768" cy="1844824"/>
          </a:xfrm>
          <a:prstGeom prst="rect">
            <a:avLst/>
          </a:prstGeom>
          <a:noFill/>
        </p:spPr>
      </p:pic>
      <p:pic>
        <p:nvPicPr>
          <p:cNvPr id="1032" name="Picture 8" descr="http://im3-tub-ru.yandex.net/i?id=1a53cfbec8579a8e7fcaad484adf6401-72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85184"/>
            <a:ext cx="2987824" cy="1772816"/>
          </a:xfrm>
          <a:prstGeom prst="rect">
            <a:avLst/>
          </a:prstGeom>
          <a:noFill/>
        </p:spPr>
      </p:pic>
      <p:sp>
        <p:nvSpPr>
          <p:cNvPr id="24" name="Текст 23"/>
          <p:cNvSpPr>
            <a:spLocks noGrp="1"/>
          </p:cNvSpPr>
          <p:nvPr>
            <p:ph type="body" sz="half" idx="2"/>
          </p:nvPr>
        </p:nvSpPr>
        <p:spPr>
          <a:xfrm>
            <a:off x="2411760" y="4221088"/>
            <a:ext cx="1728192" cy="1080119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РОССИЯ</a:t>
            </a:r>
          </a:p>
          <a:p>
            <a:r>
              <a:rPr lang="ru-RU" sz="3200" b="1" dirty="0" smtClean="0"/>
              <a:t>ИТАЛИЯ</a:t>
            </a:r>
            <a:endParaRPr lang="ru-RU" sz="3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4149079"/>
            <a:ext cx="20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ГРЕЦИЯ</a:t>
            </a:r>
          </a:p>
          <a:p>
            <a:pPr>
              <a:buNone/>
            </a:pPr>
            <a:r>
              <a:rPr lang="ru-RU" sz="3200" b="1" dirty="0" smtClean="0"/>
              <a:t>ЯПОНИЯ</a:t>
            </a:r>
          </a:p>
          <a:p>
            <a:endParaRPr 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im0-tub-ru.yandex.net/i?id=4f8417d68ca0704514d645e770a4813a-3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2381250" cy="1628800"/>
          </a:xfrm>
          <a:prstGeom prst="rect">
            <a:avLst/>
          </a:prstGeom>
          <a:noFill/>
        </p:spPr>
      </p:pic>
      <p:pic>
        <p:nvPicPr>
          <p:cNvPr id="15366" name="Picture 6" descr="http://im1-tub-ru.yandex.net/i?id=1a60d00fe56235b942678e94439c7585-9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2133600" cy="1428750"/>
          </a:xfrm>
          <a:prstGeom prst="rect">
            <a:avLst/>
          </a:prstGeom>
          <a:noFill/>
        </p:spPr>
      </p:pic>
      <p:pic>
        <p:nvPicPr>
          <p:cNvPr id="15368" name="Picture 8" descr="http://im1-tub-ru.yandex.net/i?id=5c2a5eab139ccbaf47f090b693f1e9d4-9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204864"/>
            <a:ext cx="2286000" cy="1428750"/>
          </a:xfrm>
          <a:prstGeom prst="rect">
            <a:avLst/>
          </a:prstGeom>
          <a:noFill/>
        </p:spPr>
      </p:pic>
      <p:pic>
        <p:nvPicPr>
          <p:cNvPr id="15370" name="Picture 10" descr="http://im1-tub-ru.yandex.net/i?id=43a0f5eb2794df62ba5b4bf20c1c6b7d-35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2300" y="3717032"/>
            <a:ext cx="2171700" cy="1428750"/>
          </a:xfrm>
          <a:prstGeom prst="rect">
            <a:avLst/>
          </a:prstGeom>
          <a:noFill/>
        </p:spPr>
      </p:pic>
      <p:pic>
        <p:nvPicPr>
          <p:cNvPr id="15372" name="Picture 12" descr="http://im0-tub-ru.yandex.net/i?id=44f3fcad26e2e2279ea5a71062017854-20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0825" y="5429250"/>
            <a:ext cx="2543175" cy="14287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79512" y="371703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ru-RU" sz="3200" b="1" dirty="0" smtClean="0"/>
              <a:t>ЭФИОПИЯ</a:t>
            </a:r>
          </a:p>
          <a:p>
            <a:pPr marL="0" lvl="1"/>
            <a:endParaRPr lang="ru-RU" sz="3200" b="1" dirty="0" smtClean="0"/>
          </a:p>
          <a:p>
            <a:r>
              <a:rPr lang="ru-RU" sz="3200" b="1" dirty="0" smtClean="0"/>
              <a:t>КЕНИЯ</a:t>
            </a:r>
            <a:endParaRPr lang="ru-RU" sz="3200" b="1" dirty="0" smtClean="0"/>
          </a:p>
          <a:p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179372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ГАМБИЯ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5997060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ЛИВАН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2430175"/>
            <a:ext cx="2912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</a:rPr>
              <a:t>СИНГАПУР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Участие в конкурсах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2857500" cy="4437112"/>
          </a:xfrm>
          <a:prstGeom prst="rect">
            <a:avLst/>
          </a:prstGeom>
          <a:noFill/>
        </p:spPr>
      </p:pic>
      <p:sp>
        <p:nvSpPr>
          <p:cNvPr id="16388" name="AutoShape 4" descr="Смотреть мультфильм незнайка и его друзья - аниме фестива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://4.bp.blogspot.com/-GXdz5qTzX84/UXdQJmPmB0I/AAAAAAAAAHs/L5vLQ8VNQ8A/s1600/neznaika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276872"/>
            <a:ext cx="1911768" cy="417646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987824" y="2852936"/>
            <a:ext cx="5698976" cy="32732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>
              <a:latin typeface="Arlekino" pitchFamily="2" charset="0"/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Arlekino" pitchFamily="2" charset="0"/>
              </a:rPr>
              <a:t>НЕЗНАЙКА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Arlekino" pitchFamily="2" charset="0"/>
              </a:rPr>
              <a:t> 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Arlekino" pitchFamily="2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Arlekino" pitchFamily="2" charset="0"/>
              </a:rPr>
              <a:t>       И 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Arlekino" pitchFamily="2" charset="0"/>
              </a:rPr>
              <a:t>КНОПОЧКА</a:t>
            </a:r>
            <a:endParaRPr lang="ru-RU" sz="4800" dirty="0">
              <a:solidFill>
                <a:srgbClr val="FF0000"/>
              </a:solidFill>
              <a:latin typeface="Arlekino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996952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u="sng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у</a:t>
            </a:r>
            <a:r>
              <a:rPr lang="ru-RU" sz="66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ченик</a:t>
            </a:r>
            <a:r>
              <a:rPr lang="ru-RU" sz="6600" b="1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</a:t>
            </a:r>
            <a:r>
              <a:rPr lang="ru-RU" sz="66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тет</a:t>
            </a:r>
            <a:r>
              <a:rPr lang="ru-RU" sz="6600" b="1" u="sng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р</a:t>
            </a:r>
            <a:r>
              <a:rPr lang="ru-RU" sz="66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адь</a:t>
            </a:r>
            <a:r>
              <a:rPr lang="ru-RU" sz="6600" b="1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  </a:t>
            </a:r>
            <a:r>
              <a:rPr lang="ru-RU" sz="66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шк</a:t>
            </a:r>
            <a:r>
              <a:rPr lang="ru-RU" sz="6600" b="1" u="sng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о</a:t>
            </a:r>
            <a:r>
              <a:rPr lang="ru-RU" sz="66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ла</a:t>
            </a:r>
            <a:r>
              <a:rPr lang="ru-RU" sz="6600" b="1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  </a:t>
            </a:r>
            <a:r>
              <a:rPr lang="ru-RU" sz="66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звоно</a:t>
            </a:r>
            <a:r>
              <a:rPr lang="ru-RU" sz="6600" b="1" u="sng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к</a:t>
            </a:r>
            <a:endParaRPr lang="ru-RU" sz="6600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2636913"/>
            <a:ext cx="7272808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ченети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тамеитакма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поьмси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рим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йиокружающ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    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828836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чтение       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математика   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письмо 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окружающий мир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1960" y="1689330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Arlekino" pitchFamily="2" charset="0"/>
                <a:ea typeface="+mj-ea"/>
                <a:cs typeface="+mj-cs"/>
              </a:rPr>
              <a:t>               В </a:t>
            </a:r>
            <a:r>
              <a:rPr lang="ru-RU" sz="2000" b="1" dirty="0" smtClean="0">
                <a:solidFill>
                  <a:srgbClr val="FF0000"/>
                </a:solidFill>
                <a:latin typeface="Arlekino" pitchFamily="2" charset="0"/>
                <a:ea typeface="+mj-ea"/>
                <a:cs typeface="+mj-cs"/>
              </a:rPr>
              <a:t>добрый </a:t>
            </a:r>
            <a:r>
              <a:rPr lang="ru-RU" sz="2000" b="1" dirty="0" smtClean="0">
                <a:solidFill>
                  <a:srgbClr val="FF0000"/>
                </a:solidFill>
                <a:latin typeface="Arlekino" pitchFamily="2" charset="0"/>
                <a:ea typeface="+mj-ea"/>
                <a:cs typeface="+mj-cs"/>
              </a:rPr>
              <a:t>путь к знаниям!</a:t>
            </a:r>
            <a:endParaRPr lang="ru-RU" sz="2000" b="1" dirty="0">
              <a:solidFill>
                <a:srgbClr val="FF0000"/>
              </a:solidFill>
              <a:latin typeface="Arlekino" pitchFamily="2" charset="0"/>
              <a:ea typeface="+mj-ea"/>
              <a:cs typeface="+mj-cs"/>
            </a:endParaRPr>
          </a:p>
        </p:txBody>
      </p:sp>
      <p:pic>
        <p:nvPicPr>
          <p:cNvPr id="19462" name="Picture 6" descr="https://i.ytimg.com/vi/0n_aUMfPoj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1040" cy="70294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331640" y="5805264"/>
            <a:ext cx="7920880" cy="43204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lekino" pitchFamily="2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Arlekino" pitchFamily="2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Arlekino" pitchFamily="2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Arlekino" pitchFamily="2" charset="0"/>
              </a:rPr>
            </a:br>
            <a:r>
              <a:rPr lang="ru-RU" sz="4400" dirty="0" smtClean="0">
                <a:solidFill>
                  <a:srgbClr val="00B050"/>
                </a:solidFill>
                <a:latin typeface="Arlekino" pitchFamily="2" charset="0"/>
              </a:rPr>
              <a:t/>
            </a:r>
            <a:br>
              <a:rPr lang="ru-RU" sz="4400" dirty="0" smtClean="0">
                <a:solidFill>
                  <a:srgbClr val="00B050"/>
                </a:solidFill>
                <a:latin typeface="Arlekino" pitchFamily="2" charset="0"/>
              </a:rPr>
            </a:br>
            <a:endParaRPr lang="ru-RU" sz="4400" dirty="0">
              <a:solidFill>
                <a:srgbClr val="00B050"/>
              </a:solidFill>
              <a:latin typeface="Arlekino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80528" y="4437113"/>
            <a:ext cx="93245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lekino" pitchFamily="2" charset="0"/>
              </a:rPr>
              <a:t/>
            </a:r>
            <a:b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lekino" pitchFamily="2" charset="0"/>
              </a:rPr>
            </a:b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lekino" pitchFamily="2" charset="0"/>
              </a:rPr>
              <a:t>В   добрый    путь за   знаниями!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Мир поздравлений Свидетельство первоклассника купить в интернет-магазине, ц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52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 1 СЕНТЯБРЯ 2014 ГОДА </vt:lpstr>
      <vt:lpstr>Слайд 2</vt:lpstr>
      <vt:lpstr>Слайд 3</vt:lpstr>
      <vt:lpstr>Слайд 4</vt:lpstr>
      <vt:lpstr>Слайд 5</vt:lpstr>
      <vt:lpstr>Слайд 6</vt:lpstr>
      <vt:lpstr>Слайд 7</vt:lpstr>
      <vt:lpstr>   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QWERTY</cp:lastModifiedBy>
  <cp:revision>15</cp:revision>
  <dcterms:created xsi:type="dcterms:W3CDTF">2014-03-02T13:43:08Z</dcterms:created>
  <dcterms:modified xsi:type="dcterms:W3CDTF">2014-08-08T22:22:17Z</dcterms:modified>
</cp:coreProperties>
</file>