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3" r:id="rId2"/>
    <p:sldId id="256" r:id="rId3"/>
    <p:sldId id="276" r:id="rId4"/>
    <p:sldId id="257" r:id="rId5"/>
    <p:sldId id="259" r:id="rId6"/>
    <p:sldId id="260" r:id="rId7"/>
    <p:sldId id="262" r:id="rId8"/>
    <p:sldId id="263" r:id="rId9"/>
    <p:sldId id="261" r:id="rId10"/>
    <p:sldId id="267" r:id="rId11"/>
    <p:sldId id="268" r:id="rId12"/>
    <p:sldId id="269" r:id="rId13"/>
    <p:sldId id="270" r:id="rId14"/>
    <p:sldId id="271" r:id="rId15"/>
    <p:sldId id="258" r:id="rId16"/>
    <p:sldId id="264" r:id="rId17"/>
    <p:sldId id="265" r:id="rId18"/>
    <p:sldId id="266" r:id="rId19"/>
    <p:sldId id="274" r:id="rId20"/>
    <p:sldId id="272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9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CE381-AF86-4530-9A42-AE93CF2AF471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E53CB-3650-4109-97F7-3664BA18C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4F1C5-B60E-4CDA-AAC1-70B5797351A7}" type="slidenum">
              <a:rPr lang="ru-RU">
                <a:latin typeface="Arial" charset="0"/>
                <a:cs typeface="Arial" charset="0"/>
              </a:rPr>
              <a:pPr/>
              <a:t>19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effectLst>
            <a:outerShdw blurRad="76200" dist="38100" dir="2700000" algn="tl" rotWithShape="0">
              <a:schemeClr val="accent6">
                <a:lumMod val="20000"/>
                <a:lumOff val="80000"/>
                <a:alpha val="50000"/>
              </a:schemeClr>
            </a:outerShdw>
          </a:effectLst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Слово О Полку Игореве, Ольшанский Борис. 3041x3592. Просмотр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0526"/>
            <a:ext cx="5644519" cy="6667474"/>
          </a:xfrm>
          <a:prstGeom prst="rect">
            <a:avLst/>
          </a:prstGeom>
          <a:noFill/>
        </p:spPr>
      </p:pic>
      <p:pic>
        <p:nvPicPr>
          <p:cNvPr id="30724" name="Picture 4" descr="Славянские боги ЧАСТЬ-5 ДАЖДЬБОГ - Личк@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572528" cy="6845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r>
              <a:rPr lang="ru-RU" b="1" dirty="0" err="1" smtClean="0"/>
              <a:t>Бата́льный</a:t>
            </a:r>
            <a:r>
              <a:rPr lang="ru-RU" b="1" dirty="0" smtClean="0"/>
              <a:t> жанр (от фр. </a:t>
            </a:r>
            <a:r>
              <a:rPr lang="ru-RU" b="1" dirty="0" err="1" smtClean="0"/>
              <a:t>bataille</a:t>
            </a:r>
            <a:r>
              <a:rPr lang="ru-RU" b="1" dirty="0" smtClean="0"/>
              <a:t> - битва) -</a:t>
            </a:r>
            <a:r>
              <a:rPr lang="ru-RU" dirty="0" smtClean="0"/>
              <a:t> жанр изобразительного искусства, посвященный темам войны и военной жизни. </a:t>
            </a:r>
          </a:p>
          <a:p>
            <a:endParaRPr lang="ru-RU" dirty="0"/>
          </a:p>
        </p:txBody>
      </p:sp>
      <p:pic>
        <p:nvPicPr>
          <p:cNvPr id="1026" name="Picture 2" descr="рисунки из синво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77793"/>
            <a:ext cx="7158032" cy="4480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429684" cy="4281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93479"/>
            <a:ext cx="6338895" cy="6293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Фаворский</a:t>
            </a:r>
            <a:r>
              <a:rPr lang="ru-RU" dirty="0" smtClean="0"/>
              <a:t> В. А. </a:t>
            </a:r>
            <a:br>
              <a:rPr lang="ru-RU" dirty="0" smtClean="0"/>
            </a:br>
            <a:r>
              <a:rPr lang="ru-RU" dirty="0" smtClean="0"/>
              <a:t>к "</a:t>
            </a:r>
            <a:r>
              <a:rPr lang="ru-RU" b="1" dirty="0" smtClean="0"/>
              <a:t>Слову</a:t>
            </a:r>
            <a:r>
              <a:rPr lang="ru-RU" dirty="0" smtClean="0"/>
              <a:t> </a:t>
            </a:r>
            <a:r>
              <a:rPr lang="ru-RU" b="1" dirty="0" smtClean="0"/>
              <a:t>о</a:t>
            </a:r>
            <a:r>
              <a:rPr lang="ru-RU" dirty="0" smtClean="0"/>
              <a:t> </a:t>
            </a:r>
            <a:r>
              <a:rPr lang="ru-RU" b="1" dirty="0" smtClean="0"/>
              <a:t>полку</a:t>
            </a:r>
            <a:r>
              <a:rPr lang="ru-RU" dirty="0" smtClean="0"/>
              <a:t> </a:t>
            </a:r>
            <a:r>
              <a:rPr lang="ru-RU" b="1" dirty="0" smtClean="0"/>
              <a:t>Игореве</a:t>
            </a:r>
            <a:r>
              <a:rPr lang="ru-RU" dirty="0" smtClean="0"/>
              <a:t>". 1954. Гравюра на дереве.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Воинская пове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3863"/>
            <a:ext cx="4857784" cy="4882195"/>
          </a:xfrm>
          <a:prstGeom prst="rect">
            <a:avLst/>
          </a:prstGeom>
          <a:noFill/>
        </p:spPr>
      </p:pic>
      <p:pic>
        <p:nvPicPr>
          <p:cNvPr id="27652" name="Picture 4" descr="Автор 'Слова' князь Игорь(вопрос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695450"/>
            <a:ext cx="3571875" cy="516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Шпалера «Баталия»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Italian Wars Picture Gallery - Photo Gallery -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6657975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3357586" cy="614366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err="1" smtClean="0"/>
              <a:t>Бата́льный</a:t>
            </a:r>
            <a:r>
              <a:rPr lang="ru-RU" sz="2800" b="1" dirty="0" smtClean="0"/>
              <a:t> жанр (от фр. </a:t>
            </a:r>
            <a:r>
              <a:rPr lang="ru-RU" sz="2800" b="1" dirty="0" err="1" smtClean="0"/>
              <a:t>bataille</a:t>
            </a:r>
            <a:r>
              <a:rPr lang="ru-RU" sz="2800" b="1" dirty="0" smtClean="0"/>
              <a:t> - битва) -</a:t>
            </a:r>
            <a:r>
              <a:rPr lang="ru-RU" sz="2800" dirty="0" smtClean="0"/>
              <a:t> жанр изобразительного искусства, посвященный темам войны и военной жизни.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Картина Сурикова "ПЕРЕХОД СУВОРОВА ЧЕРЕЗ АЛЬПЫ"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00521"/>
            <a:ext cx="5214974" cy="661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"ЗАВОЕВАНИЕ СИБИРИ ЕРМАКОМ"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29" y="1857364"/>
            <a:ext cx="8566791" cy="465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Диалог об искусстве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 почему такое большое влияние оказало на художников «Слово о полку Игореве» и Куликовская битва?</a:t>
            </a:r>
          </a:p>
          <a:p>
            <a:r>
              <a:rPr lang="ru-RU" dirty="0" smtClean="0"/>
              <a:t>Что в изображении событий далекого прошлого акцентировали чаще всего отечественные художники?</a:t>
            </a:r>
          </a:p>
          <a:p>
            <a:r>
              <a:rPr lang="ru-RU" dirty="0" smtClean="0"/>
              <a:t>Какими средствами они передавали пафос борьбы за независимость Русского государства и идею объединения русских земель вокруг Москвы?</a:t>
            </a:r>
          </a:p>
          <a:p>
            <a:r>
              <a:rPr lang="ru-RU" dirty="0" smtClean="0"/>
              <a:t>Какое произведение тебе особенно понравилось? Объясни почему?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 рисунок на тему боевых действий эпохи средневековья по выбору: бой у крепостной стены, поединок и т.д.</a:t>
            </a:r>
          </a:p>
          <a:p>
            <a:r>
              <a:rPr lang="ru-RU" dirty="0" smtClean="0"/>
              <a:t>Материалы: гуашь, тушь, мелки, бумага.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yes_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205038"/>
            <a:ext cx="30241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eyes_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2205038"/>
            <a:ext cx="25130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eyes_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4581525"/>
            <a:ext cx="371633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WordArt 5"/>
          <p:cNvSpPr>
            <a:spLocks noChangeArrowheads="1" noChangeShapeType="1" noTextEdit="1"/>
          </p:cNvSpPr>
          <p:nvPr/>
        </p:nvSpPr>
        <p:spPr bwMode="auto">
          <a:xfrm>
            <a:off x="1908175" y="620713"/>
            <a:ext cx="5472113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Поработай глазками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Исторический и батальный жанр в живописи и графике. В. Суриков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714884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Автор: учитель изобразительного искусства </a:t>
            </a:r>
            <a:endParaRPr lang="ru-RU" dirty="0" smtClean="0"/>
          </a:p>
          <a:p>
            <a:r>
              <a:rPr lang="ru-RU" b="1" dirty="0" smtClean="0"/>
              <a:t>МОБУ </a:t>
            </a:r>
            <a:r>
              <a:rPr lang="ru-RU" b="1" dirty="0" err="1" smtClean="0"/>
              <a:t>Новобурейской</a:t>
            </a:r>
            <a:r>
              <a:rPr lang="ru-RU" b="1" dirty="0" smtClean="0"/>
              <a:t> СОШ № 3,</a:t>
            </a:r>
            <a:endParaRPr lang="ru-RU" dirty="0" smtClean="0"/>
          </a:p>
          <a:p>
            <a:r>
              <a:rPr lang="ru-RU" b="1" dirty="0" smtClean="0"/>
              <a:t>Амурской </a:t>
            </a:r>
            <a:r>
              <a:rPr lang="ru-RU" b="1" dirty="0" err="1" smtClean="0"/>
              <a:t>обл</a:t>
            </a:r>
            <a:r>
              <a:rPr lang="ru-RU" b="1" dirty="0" smtClean="0"/>
              <a:t>, </a:t>
            </a:r>
            <a:r>
              <a:rPr lang="ru-RU" b="1" dirty="0" err="1" smtClean="0"/>
              <a:t>Бурейского</a:t>
            </a:r>
            <a:r>
              <a:rPr lang="ru-RU" b="1" dirty="0" smtClean="0"/>
              <a:t> </a:t>
            </a:r>
            <a:r>
              <a:rPr lang="ru-RU" b="1" dirty="0" err="1" smtClean="0"/>
              <a:t>а-на</a:t>
            </a:r>
            <a:endParaRPr lang="ru-RU" dirty="0" smtClean="0"/>
          </a:p>
          <a:p>
            <a:r>
              <a:rPr lang="ru-RU" b="1" dirty="0" err="1" smtClean="0"/>
              <a:t>Рогудеева</a:t>
            </a:r>
            <a:r>
              <a:rPr lang="ru-RU" b="1" dirty="0" smtClean="0"/>
              <a:t> Лилия Анатольевна. </a:t>
            </a:r>
            <a:r>
              <a:rPr lang="ru-RU" dirty="0" smtClean="0"/>
              <a:t>261-044-967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Виктор Михайлович Васнецов - Один в поле во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8695158" cy="3633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Что нового, интересного я узнал?</a:t>
            </a:r>
            <a:endParaRPr lang="ru-RU" b="1" dirty="0"/>
          </a:p>
        </p:txBody>
      </p:sp>
      <p:pic>
        <p:nvPicPr>
          <p:cNvPr id="32770" name="Picture 2" descr="изображение куликовской битвы в творчестве худож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09799"/>
            <a:ext cx="6657975" cy="464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ознакомить учащихся с историей развития исторического и батального жанров в живописи и графике. 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Рассмотреть сцены боевых действий как основа художественной летописи народного подвига до возникновения исторического жанра. А. Дюрер. </a:t>
            </a:r>
          </a:p>
          <a:p>
            <a:pPr lvl="0"/>
            <a:r>
              <a:rPr lang="ru-RU" dirty="0" smtClean="0"/>
              <a:t>Познакомить с гравюрами к средневековым героическим сказаниям. </a:t>
            </a:r>
          </a:p>
          <a:p>
            <a:pPr lvl="0"/>
            <a:r>
              <a:rPr lang="ru-RU" dirty="0" smtClean="0"/>
              <a:t>Рассмотреть исторический жанр через творчество В. Сурикова.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25963"/>
          </a:xfrm>
        </p:spPr>
        <p:txBody>
          <a:bodyPr/>
          <a:lstStyle/>
          <a:p>
            <a:r>
              <a:rPr lang="ru-RU" dirty="0" smtClean="0"/>
              <a:t>Жанр изобразительного искусства, посвященный историческим событиям и персонажам, называется </a:t>
            </a:r>
            <a:r>
              <a:rPr lang="ru-RU" b="1" dirty="0" smtClean="0"/>
              <a:t>историческим жанром. 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83849"/>
            <a:ext cx="5286372" cy="437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Сдача Бреды Веласкеса </a:t>
            </a:r>
            <a:endParaRPr lang="en-US" b="1" dirty="0" smtClean="0"/>
          </a:p>
          <a:p>
            <a:r>
              <a:rPr lang="ru-RU" b="1" dirty="0" smtClean="0"/>
              <a:t>(1629-1631, Мадрид, Прадо) 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Великодушие </a:t>
            </a:r>
            <a:r>
              <a:rPr lang="ru-RU" dirty="0" err="1" smtClean="0"/>
              <a:t>Сципиона</a:t>
            </a:r>
            <a:r>
              <a:rPr lang="ru-RU" dirty="0" smtClean="0"/>
              <a:t> - картина Николы Пуссен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216" y="1428736"/>
            <a:ext cx="7233212" cy="518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Э.ДЕЛАКРУА.  СВОБОДА ВЕДУЩАЯ НАРОД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06884"/>
            <a:ext cx="5857916" cy="503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Давид Жак Луи –</a:t>
            </a:r>
            <a:br>
              <a:rPr lang="ru-RU" dirty="0" smtClean="0"/>
            </a:br>
            <a:r>
              <a:rPr lang="ru-RU" dirty="0" smtClean="0"/>
              <a:t> Клятва Горациев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6905166" cy="53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Эдуард Мане. "Расстрел императора Максимилиана" - 1867-1868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51264"/>
            <a:ext cx="6215106" cy="517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Ф. де ГОЙЯ.  РАССТРЕЛ ПОВСТАНЦЕВ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012" y="1480568"/>
            <a:ext cx="6333442" cy="523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30003017</Template>
  <TotalTime>122</TotalTime>
  <Words>307</Words>
  <PresentationFormat>Экран (4:3)</PresentationFormat>
  <Paragraphs>38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Исторический и батальный жанр в живописи и графике. В. Суриков</vt:lpstr>
      <vt:lpstr>Цель: </vt:lpstr>
      <vt:lpstr>Слайд 4</vt:lpstr>
      <vt:lpstr>Великодушие Сципиона - картина Николы Пуссен</vt:lpstr>
      <vt:lpstr>Э.ДЕЛАКРУА.  СВОБОДА ВЕДУЩАЯ НАРОД</vt:lpstr>
      <vt:lpstr>Давид Жак Луи –  Клятва Горациев </vt:lpstr>
      <vt:lpstr>Эдуард Мане. "Расстрел императора Максимилиана" - 1867-1868</vt:lpstr>
      <vt:lpstr>Ф. де ГОЙЯ.  РАССТРЕЛ ПОВСТАНЦЕВ</vt:lpstr>
      <vt:lpstr>Слайд 10</vt:lpstr>
      <vt:lpstr>Слайд 11</vt:lpstr>
      <vt:lpstr>Слайд 12</vt:lpstr>
      <vt:lpstr>Фаворский В. А.  к "Слову о полку Игореве". 1954. Гравюра на дереве.</vt:lpstr>
      <vt:lpstr>Шпалера «Баталия»</vt:lpstr>
      <vt:lpstr>Слайд 15</vt:lpstr>
      <vt:lpstr>"ЗАВОЕВАНИЕ СИБИРИ ЕРМАКОМ"</vt:lpstr>
      <vt:lpstr>Диалог об искусстве</vt:lpstr>
      <vt:lpstr>Творческое задание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Исторический и батальный жанр в живописи и графике. В. Суриков</dc:title>
  <cp:lastModifiedBy>asu</cp:lastModifiedBy>
  <cp:revision>16</cp:revision>
  <dcterms:modified xsi:type="dcterms:W3CDTF">2014-11-06T09:24:34Z</dcterms:modified>
</cp:coreProperties>
</file>