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4592-6E05-4E76-A4F6-A83592F9917F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FFEA-658F-488E-B226-173FDFC8A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4592-6E05-4E76-A4F6-A83592F9917F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FFEA-658F-488E-B226-173FDFC8A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4592-6E05-4E76-A4F6-A83592F9917F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FFEA-658F-488E-B226-173FDFC8A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4592-6E05-4E76-A4F6-A83592F9917F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FFEA-658F-488E-B226-173FDFC8A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4592-6E05-4E76-A4F6-A83592F9917F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FFEA-658F-488E-B226-173FDFC8A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4592-6E05-4E76-A4F6-A83592F9917F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FFEA-658F-488E-B226-173FDFC8A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4592-6E05-4E76-A4F6-A83592F9917F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FFEA-658F-488E-B226-173FDFC8A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4592-6E05-4E76-A4F6-A83592F9917F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FFEA-658F-488E-B226-173FDFC8A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4592-6E05-4E76-A4F6-A83592F9917F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FFEA-658F-488E-B226-173FDFC8A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4592-6E05-4E76-A4F6-A83592F9917F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FFEA-658F-488E-B226-173FDFC8A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4592-6E05-4E76-A4F6-A83592F9917F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FFEA-658F-488E-B226-173FDFC8A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F4592-6E05-4E76-A4F6-A83592F9917F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4FFEA-658F-488E-B226-173FDFC8A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изучаем лес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Практикум)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57430"/>
            <a:ext cx="6400800" cy="400052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класс МБОУ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Кептинская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октября 2014г.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1.Алексеева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Алгыстаана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2.Алексеева Настя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3.Заровняев Вася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4.Лукин Толя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5.Старостина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Сандаара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6.Тарасова Селена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7.Варламов П.П., руководитель, учитель географии МБОУ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Кептинская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Изучаем подрост в деляне.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dmin\Desktop\8 класс\SDC1036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время отдыха.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Admin\Desktop\8 класс\SDC1036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Незаменимый Вася.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Admin\Desktop\8 класс\SDC103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Фото на память.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Туранский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лес.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Admin\Desktop\8 класс\SDC1036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Изучаем историю деляны. Проверяем, измеряем. Вася и Настя.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Admin\Desktop\8 класс\SDC103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Ну и пенек!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Admin\Desktop\8 класс\SDC1037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Очередной запись.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Admin\Desktop\8 класс\SDC1037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Стараемся как можно.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Admin\Desktop\8 класс\SDC1037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Туранской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деляне.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Admin\Desktop\8 класс\SDC1037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Юные лесоводы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Кептинской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СОШ.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Admin\Desktop\8 класс\SDC1037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Цели и задачи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практикума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Способствовать развитию у учащихся навыков познавательной и творческой деятельности.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Выработка умений ведению посильной исследовательской работы в области краеведения.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Воспитание экологической культуры учащихся через изучение экологического состояния окружающей среды своей местности.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Воспитание любви к родному краю.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Развитие проектной, научно-исследовательской деятельности учащихся.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Кончил дело, гуляй смело! Зимний обед в лесу. 8 класс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Кептинской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СОШ. Температура воздуха минус 9 градусов, глубина снежного покрова 8 см.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Admin\Desktop\8 класс\SDC1037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лесу изучаем следы зайца-беляка. Делаем записи.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8 класс\SDC103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Алексеева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Алгыстаана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делает записи,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Заровняев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Вася – измеряет.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8 класс\SDC103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Измеряем толщину дерева.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Туранская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деляна.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8 класс\SDC103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51 см.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8 класс\SDC103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Измеряем длину прыжка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солонгоя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8 класс\SDC103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Прыжок примерно в полметра!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\Desktop\8 класс\SDC1036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учителем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\Desktop\8 класс\SDC1036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218</Words>
  <Application>Microsoft Office PowerPoint</Application>
  <PresentationFormat>Экран (4:3)</PresentationFormat>
  <Paragraphs>34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Мы изучаем лес (Практикум)</vt:lpstr>
      <vt:lpstr>Цели и задачи практикума</vt:lpstr>
      <vt:lpstr>В лесу изучаем следы зайца-беляка. Делаем записи.  </vt:lpstr>
      <vt:lpstr>Алексеева Алгыстаана делает записи, Заровняев Вася – измеряет.</vt:lpstr>
      <vt:lpstr>Измеряем толщину дерева. Туранская деляна.</vt:lpstr>
      <vt:lpstr>51 см.</vt:lpstr>
      <vt:lpstr>Измеряем длину прыжка солонгоя.</vt:lpstr>
      <vt:lpstr>Прыжок примерно в полметра!</vt:lpstr>
      <vt:lpstr>С учителем </vt:lpstr>
      <vt:lpstr>Изучаем подрост в деляне.</vt:lpstr>
      <vt:lpstr>Во время отдыха.</vt:lpstr>
      <vt:lpstr>Незаменимый Вася.</vt:lpstr>
      <vt:lpstr>Фото на память. Туранский лес.</vt:lpstr>
      <vt:lpstr>Изучаем историю деляны. Проверяем, измеряем. Вася и Настя.</vt:lpstr>
      <vt:lpstr>Ну и пенек!</vt:lpstr>
      <vt:lpstr>Очередной запись.</vt:lpstr>
      <vt:lpstr>Стараемся как можно.</vt:lpstr>
      <vt:lpstr>В Туранской деляне.</vt:lpstr>
      <vt:lpstr>Юные лесоводы Кептинской СОШ.</vt:lpstr>
      <vt:lpstr>Кончил дело, гуляй смело! Зимний обед в лесу. 8 класс Кептинской СОШ. Температура воздуха минус 9 градусов, глубина снежного покрова 8 см.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изучаем лес</dc:title>
  <dc:creator>Admin</dc:creator>
  <cp:lastModifiedBy>Admin</cp:lastModifiedBy>
  <cp:revision>12</cp:revision>
  <dcterms:created xsi:type="dcterms:W3CDTF">2014-10-09T11:05:59Z</dcterms:created>
  <dcterms:modified xsi:type="dcterms:W3CDTF">2014-11-10T12:14:06Z</dcterms:modified>
</cp:coreProperties>
</file>