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6" r:id="rId3"/>
    <p:sldId id="257" r:id="rId4"/>
    <p:sldId id="267" r:id="rId5"/>
    <p:sldId id="275" r:id="rId6"/>
    <p:sldId id="260" r:id="rId7"/>
    <p:sldId id="261" r:id="rId8"/>
    <p:sldId id="269" r:id="rId9"/>
    <p:sldId id="268" r:id="rId10"/>
    <p:sldId id="259" r:id="rId11"/>
    <p:sldId id="263" r:id="rId12"/>
    <p:sldId id="265" r:id="rId13"/>
    <p:sldId id="264" r:id="rId14"/>
    <p:sldId id="262" r:id="rId15"/>
    <p:sldId id="266" r:id="rId16"/>
    <p:sldId id="271" r:id="rId17"/>
    <p:sldId id="277" r:id="rId18"/>
    <p:sldId id="273" r:id="rId19"/>
    <p:sldId id="274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forum.meta.ua/topic/t/108443/asc/150.html" TargetMode="External"/><Relationship Id="rId3" Type="http://schemas.openxmlformats.org/officeDocument/2006/relationships/hyperlink" Target="http://www.diclib.com/" TargetMode="External"/><Relationship Id="rId7" Type="http://schemas.openxmlformats.org/officeDocument/2006/relationships/hyperlink" Target="http://tineydgers.ru/publ/" TargetMode="External"/><Relationship Id="rId2" Type="http://schemas.openxmlformats.org/officeDocument/2006/relationships/hyperlink" Target="http://yandex.ru/clck/jsredir?fr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ol.xvatit.com/index.php" TargetMode="External"/><Relationship Id="rId5" Type="http://schemas.openxmlformats.org/officeDocument/2006/relationships/hyperlink" Target="http://zdocs.ru/docs/index-846352.html?page=5" TargetMode="External"/><Relationship Id="rId4" Type="http://schemas.openxmlformats.org/officeDocument/2006/relationships/hyperlink" Target="http://hnu.docdat.com/docs/index-185058.htm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692696"/>
            <a:ext cx="7416824" cy="187220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Средняя общеобразовательная школа» 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с.Щельябож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 ГО  «Усинск»  Республика Коми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3284983"/>
            <a:ext cx="6626597" cy="172819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и изучение азиатской территории России</a:t>
            </a:r>
            <a:endParaRPr lang="ru-RU" sz="4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91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79"/>
    </mc:Choice>
    <mc:Fallback>
      <p:transition spd="slow" advTm="737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4800" b="1" dirty="0" err="1" smtClean="0"/>
              <a:t>Витус</a:t>
            </a:r>
            <a:r>
              <a:rPr lang="ru-RU" sz="4800" b="1" dirty="0" smtClean="0"/>
              <a:t> Беринг ( 1681-1741)</a:t>
            </a:r>
            <a:endParaRPr lang="ru-RU" sz="48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555776" y="1524000"/>
            <a:ext cx="6377912" cy="4663440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ru-RU" dirty="0" smtClean="0"/>
              <a:t> </a:t>
            </a:r>
            <a:r>
              <a:rPr lang="ru-RU" dirty="0"/>
              <a:t>В историю науки </a:t>
            </a:r>
            <a:r>
              <a:rPr lang="ru-RU" dirty="0" smtClean="0"/>
              <a:t> вошли  </a:t>
            </a:r>
            <a:r>
              <a:rPr lang="ru-RU" dirty="0"/>
              <a:t>экспедиции </a:t>
            </a:r>
            <a:r>
              <a:rPr lang="ru-RU" dirty="0" smtClean="0"/>
              <a:t> </a:t>
            </a:r>
            <a:r>
              <a:rPr lang="ru-RU" dirty="0"/>
              <a:t>как Первая (1725—1730) и Вторая (1733—1743) Камчатские. </a:t>
            </a:r>
            <a:r>
              <a:rPr lang="ru-RU" dirty="0">
                <a:solidFill>
                  <a:srgbClr val="C00000"/>
                </a:solidFill>
              </a:rPr>
              <a:t>Начальником Первой Камчатской экспедиции был </a:t>
            </a:r>
            <a:r>
              <a:rPr lang="ru-RU" dirty="0" err="1">
                <a:solidFill>
                  <a:srgbClr val="C00000"/>
                </a:solidFill>
              </a:rPr>
              <a:t>Витус</a:t>
            </a:r>
            <a:r>
              <a:rPr lang="ru-RU" dirty="0">
                <a:solidFill>
                  <a:srgbClr val="C00000"/>
                </a:solidFill>
              </a:rPr>
              <a:t> Беринг (1681—1741), известный мореплаватель, офицер русского флота</a:t>
            </a:r>
            <a:r>
              <a:rPr lang="ru-RU" dirty="0"/>
              <a:t>. Он с честью выполнил поставленные задачи: был открыт пролив между Азией и Америкой, исследовано побережье Камчатки, составлены подробные карты, открыты многие острова. В честь Беринга получили свое название Командорские острова, а один из них был назван его именем. Имя Беринга присвоено проливу между Азией и Америкой и морю, соединяющему Северный Ледовитый и Тихий океаны.</a:t>
            </a:r>
          </a:p>
        </p:txBody>
      </p:sp>
      <p:pic>
        <p:nvPicPr>
          <p:cNvPr id="2050" name="Picture 2" descr="C:\Users\Samsung\Desktop\итоговая контролнаягео8 класс\Рисунок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315" y="1484784"/>
            <a:ext cx="2268253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107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519"/>
    </mc:Choice>
    <mc:Fallback>
      <p:transition spd="slow" advTm="2851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354162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> </a:t>
            </a:r>
            <a:r>
              <a:rPr lang="ru-RU" sz="4400" b="1" dirty="0" err="1" smtClean="0"/>
              <a:t>С.И.Челюскин</a:t>
            </a:r>
            <a:r>
              <a:rPr lang="ru-RU" sz="4400" b="1" dirty="0" smtClean="0"/>
              <a:t>, </a:t>
            </a:r>
            <a:r>
              <a:rPr lang="ru-RU" sz="4400" b="1" dirty="0" err="1" smtClean="0"/>
              <a:t>Х.П.Лаптев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/>
              <a:t> </a:t>
            </a:r>
            <a:r>
              <a:rPr lang="ru-RU" sz="4400" b="1" dirty="0" smtClean="0"/>
              <a:t>                  ( 1739-1742)</a:t>
            </a:r>
            <a:endParaRPr lang="ru-RU" sz="4400" b="1" dirty="0"/>
          </a:p>
        </p:txBody>
      </p:sp>
      <p:pic>
        <p:nvPicPr>
          <p:cNvPr id="6147" name="Picture 3" descr="C:\Users\Samsung\Desktop\итоговая контролнаягео8 класс\195b4cb7780084eaa4475c0b91db7b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4054103" cy="40541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amsung\Desktop\итоговая контролнаягео8 класс\7620f8dac6a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687599"/>
            <a:ext cx="3264408" cy="48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366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77"/>
    </mc:Choice>
    <mc:Fallback>
      <p:transition spd="slow" advTm="1187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Николай Михайлович Пржевальский (</a:t>
            </a:r>
            <a:r>
              <a:rPr lang="ru-RU" b="1" dirty="0" smtClean="0"/>
              <a:t>1839—1888)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491880" y="1524000"/>
            <a:ext cx="5441808" cy="466344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dirty="0"/>
              <a:t>Ведущая роль в организации географических исследований принадлежала в это время Русскому географическому обществу. По поручению общества </a:t>
            </a:r>
            <a:r>
              <a:rPr lang="ru-RU" dirty="0">
                <a:solidFill>
                  <a:srgbClr val="C00000"/>
                </a:solidFill>
              </a:rPr>
              <a:t>Николай Михайлович Пржевальский (1839—1888) изучает Уссурийский край, организуются экспедиции на Урал, в Сибирь, на Кавказ и Камчатку.</a:t>
            </a:r>
          </a:p>
        </p:txBody>
      </p:sp>
      <p:pic>
        <p:nvPicPr>
          <p:cNvPr id="8194" name="Picture 2" descr="C:\Users\Samsung\Desktop\итоговая контролнаягео8 класс\25338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2801873" cy="37729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938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472"/>
    </mc:Choice>
    <mc:Fallback>
      <p:transition spd="slow" advTm="1947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amsung\Desktop\итоговая контролнаягео8 класс\02269488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5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813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947"/>
    </mc:Choice>
    <mc:Fallback>
      <p:transition spd="slow" advTm="3394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/>
              <a:t>Освоение Арктики  с 1930 года</a:t>
            </a:r>
            <a:endParaRPr lang="ru-RU" sz="4000" b="1" dirty="0"/>
          </a:p>
        </p:txBody>
      </p:sp>
      <p:pic>
        <p:nvPicPr>
          <p:cNvPr id="5122" name="Picture 2" descr="C:\Users\Samsung\Desktop\итоговая контролнаягео8 класс\30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68574"/>
            <a:ext cx="6912768" cy="458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msung\Desktop\итоговая контролнаягео8 класс\DSC_1973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1838727" cy="1954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amsung\Desktop\итоговая контролнаягео8 класс\89976478_chelyuskinhud_V_Svaroga_9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303" y="4437112"/>
            <a:ext cx="3480048" cy="220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561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430"/>
    </mc:Choice>
    <mc:Fallback>
      <p:transition spd="slow" advTm="3743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Отто Юльевич Шмидт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/>
              <a:t>1891 — 1956</a:t>
            </a:r>
            <a:r>
              <a:rPr lang="ru-RU" b="1" dirty="0" smtClean="0"/>
              <a:t>) 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771800" y="1524000"/>
            <a:ext cx="6161888" cy="466344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dirty="0"/>
              <a:t>В 30-е гг. XX в. одним из организаторов проста Северного морского пути был </a:t>
            </a:r>
            <a:r>
              <a:rPr lang="ru-RU" dirty="0">
                <a:solidFill>
                  <a:srgbClr val="C00000"/>
                </a:solidFill>
              </a:rPr>
              <a:t>Отто Юльевич Шмидт (1891 — 1956), </a:t>
            </a:r>
            <a:r>
              <a:rPr lang="ru-RU" dirty="0"/>
              <a:t>в 1932 г. осуществивший сквозной проход по Северному морскому пути. Он также руководил воздушной экспедицией на Северный полюс, где зимовало на дрейфующей станции (в 1937—1938 гг.) четыре полярника во главе с И. Д. Папаниным.</a:t>
            </a:r>
          </a:p>
        </p:txBody>
      </p:sp>
      <p:pic>
        <p:nvPicPr>
          <p:cNvPr id="9218" name="Picture 2" descr="C:\Users\Samsung\Desktop\итоговая контролнаягео8 класс\otto_shmid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36" y="7818"/>
            <a:ext cx="2088232" cy="30963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amsung\Desktop\итоговая контролнаягео8 класс\Shmidt_Otto_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2125169" cy="28371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267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28"/>
    </mc:Choice>
    <mc:Fallback>
      <p:transition spd="slow" advTm="3102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amsung\Desktop\итоговая контролнаягео8 класс\00013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8497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708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833"/>
    </mc:Choice>
    <mc:Fallback>
      <p:transition spd="slow" advTm="5783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434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1.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 </a:t>
            </a:r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 (Баринова И.И. География России.  Природа. 8 кл.6 учеб. для </a:t>
            </a:r>
            <a:r>
              <a:rPr lang="ru-RU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</a:t>
            </a:r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учреждений / И.И. Баринова.- 18-е изд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стереотип</a:t>
            </a:r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.- М.: Дрофа , 2013 год)</a:t>
            </a:r>
            <a:b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25-31 заполнить  таблицу  в рабочей тетради: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7618944"/>
              </p:ext>
            </p:extLst>
          </p:nvPr>
        </p:nvGraphicFramePr>
        <p:xfrm>
          <a:off x="1259632" y="3068960"/>
          <a:ext cx="7416824" cy="2205791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381565"/>
                <a:gridCol w="1890563"/>
                <a:gridCol w="1837821"/>
                <a:gridCol w="2306875"/>
              </a:tblGrid>
              <a:tr h="149273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Период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Территория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Русские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путешественники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Географический объект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652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52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675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96"/>
    </mc:Choice>
    <mc:Fallback>
      <p:transition spd="slow" advTm="1299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890080" cy="187220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700" b="1" dirty="0" smtClean="0"/>
              <a:t>Задание № 2. Покажите на контурной карте  основные географические маршруты  освоения Сибири и </a:t>
            </a:r>
            <a:r>
              <a:rPr lang="ru-RU" sz="2700" b="1" dirty="0"/>
              <a:t>Д</a:t>
            </a:r>
            <a:r>
              <a:rPr lang="ru-RU" sz="2700" b="1" dirty="0" smtClean="0"/>
              <a:t>альнего </a:t>
            </a:r>
            <a:r>
              <a:rPr lang="ru-RU" sz="2800" b="1" dirty="0" smtClean="0"/>
              <a:t>Востока.</a:t>
            </a:r>
            <a:endParaRPr lang="ru-RU" sz="2800" b="1" dirty="0"/>
          </a:p>
        </p:txBody>
      </p:sp>
      <p:pic>
        <p:nvPicPr>
          <p:cNvPr id="18434" name="Picture 2" descr="C:\Users\Samsung\Desktop\итоговая контролнаягео8 класс\контурная россии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992888" cy="447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2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36"/>
    </mc:Choice>
    <mc:Fallback>
      <p:transition spd="slow" advTm="17036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640960" cy="522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Самая большая по площади страна мира -Россия (17.1млн  км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21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34"/>
    </mc:Choice>
    <mc:Fallback>
      <p:transition spd="slow" advTm="693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amsung\Desktop\итоговая контролнаягео8 класс\img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4" t="21785" r="13156"/>
          <a:stretch/>
        </p:blipFill>
        <p:spPr bwMode="auto">
          <a:xfrm>
            <a:off x="1907704" y="1268760"/>
            <a:ext cx="5832648" cy="510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Территория  Руси </a:t>
            </a:r>
            <a:r>
              <a:rPr lang="en-US" b="1" dirty="0" smtClean="0"/>
              <a:t>VIII-X </a:t>
            </a:r>
            <a:r>
              <a:rPr lang="ru-RU" b="1" dirty="0" smtClean="0"/>
              <a:t> век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69234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39"/>
    </mc:Choice>
    <mc:Fallback>
      <p:transition spd="slow" advTm="873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Используемая литература: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11560" y="836712"/>
            <a:ext cx="8322128" cy="5411688"/>
          </a:xfrm>
        </p:spPr>
        <p:txBody>
          <a:bodyPr>
            <a:noAutofit/>
          </a:bodyPr>
          <a:lstStyle/>
          <a:p>
            <a:r>
              <a:rPr lang="ru-RU" sz="1100" b="1" dirty="0"/>
              <a:t>1.Баринова И.И. География России. Природа. 8 кл.6 учеб. для </a:t>
            </a:r>
            <a:r>
              <a:rPr lang="ru-RU" sz="1100" b="1" dirty="0" err="1"/>
              <a:t>общеобразоват</a:t>
            </a:r>
            <a:r>
              <a:rPr lang="ru-RU" sz="1100" b="1" dirty="0"/>
              <a:t>. учреждений / И.И. Баринова.- 18-е </a:t>
            </a:r>
            <a:r>
              <a:rPr lang="ru-RU" sz="1100" b="1" dirty="0" err="1"/>
              <a:t>изд.,стереотип</a:t>
            </a:r>
            <a:r>
              <a:rPr lang="ru-RU" sz="1100" b="1" dirty="0"/>
              <a:t>.- М.: Дрофа, 2013. </a:t>
            </a:r>
            <a:r>
              <a:rPr lang="ru-RU" sz="1100" b="1" dirty="0" smtClean="0"/>
              <a:t>Стр.25-31</a:t>
            </a:r>
            <a:endParaRPr lang="ru-RU" sz="1100" b="1" dirty="0"/>
          </a:p>
          <a:p>
            <a:r>
              <a:rPr lang="ru-RU" sz="1100" b="1" dirty="0"/>
              <a:t>2</a:t>
            </a:r>
            <a:r>
              <a:rPr lang="ru-RU" sz="1100" b="1" dirty="0" smtClean="0"/>
              <a:t>. </a:t>
            </a:r>
            <a:r>
              <a:rPr lang="ru-RU" sz="1100" b="1" dirty="0"/>
              <a:t>Сайты Интернет:</a:t>
            </a:r>
          </a:p>
          <a:p>
            <a:r>
              <a:rPr lang="ru-RU" sz="1100" b="1" dirty="0">
                <a:hlinkClick r:id="rId2"/>
              </a:rPr>
              <a:t>http://</a:t>
            </a:r>
            <a:r>
              <a:rPr lang="ru-RU" sz="1100" b="1" dirty="0" smtClean="0">
                <a:hlinkClick r:id="rId2"/>
              </a:rPr>
              <a:t>yandex.ru/clck/jsredir?from</a:t>
            </a:r>
            <a:r>
              <a:rPr lang="ru-RU" sz="1100" b="1" dirty="0" smtClean="0"/>
              <a:t>                                                http</a:t>
            </a:r>
            <a:r>
              <a:rPr lang="ru-RU" sz="1100" b="1" dirty="0"/>
              <a:t>://onustis.ru.com/?c=</a:t>
            </a:r>
          </a:p>
          <a:p>
            <a:r>
              <a:rPr lang="ru-RU" sz="1100" b="1" dirty="0"/>
              <a:t>http://geoman.ru/geography/item/f00/s10/e0010598/index.shtml</a:t>
            </a:r>
          </a:p>
          <a:p>
            <a:r>
              <a:rPr lang="ru-RU" sz="1100" b="1" dirty="0"/>
              <a:t>http://www.ecosystema.ru/08nature/world/geoussr/1-3-3.htm</a:t>
            </a:r>
          </a:p>
          <a:p>
            <a:r>
              <a:rPr lang="ru-RU" sz="1100" b="1" dirty="0">
                <a:hlinkClick r:id="rId3"/>
              </a:rPr>
              <a:t>http://</a:t>
            </a:r>
            <a:r>
              <a:rPr lang="ru-RU" sz="1100" b="1" dirty="0" smtClean="0">
                <a:hlinkClick r:id="rId3"/>
              </a:rPr>
              <a:t>www.diclib.com/</a:t>
            </a:r>
            <a:r>
              <a:rPr lang="ru-RU" sz="1100" b="1" dirty="0" smtClean="0"/>
              <a:t>                                                                        http</a:t>
            </a:r>
            <a:r>
              <a:rPr lang="ru-RU" sz="1100" b="1" dirty="0"/>
              <a:t>://www.z-rus.ru/ru_history_10.php</a:t>
            </a:r>
          </a:p>
          <a:p>
            <a:r>
              <a:rPr lang="ru-RU" sz="1100" b="1" dirty="0"/>
              <a:t>http://geoman.ru/books/item/f00/s00/z0000000/st044.shtml</a:t>
            </a:r>
          </a:p>
          <a:p>
            <a:r>
              <a:rPr lang="ru-RU" sz="1100" b="1" dirty="0"/>
              <a:t>http://www.blackseanews.net/read/78</a:t>
            </a:r>
          </a:p>
          <a:p>
            <a:r>
              <a:rPr lang="ru-RU" sz="1100" b="1" dirty="0">
                <a:hlinkClick r:id="rId4"/>
              </a:rPr>
              <a:t>http://</a:t>
            </a:r>
            <a:r>
              <a:rPr lang="ru-RU" sz="1100" b="1" dirty="0" smtClean="0">
                <a:hlinkClick r:id="rId4"/>
              </a:rPr>
              <a:t>hnu.docdat.com/docs/index-185058.html</a:t>
            </a:r>
            <a:r>
              <a:rPr lang="ru-RU" sz="1100" b="1" dirty="0" smtClean="0"/>
              <a:t>                       http</a:t>
            </a:r>
            <a:r>
              <a:rPr lang="ru-RU" sz="1100" b="1" dirty="0"/>
              <a:t>://dok.opredelim.com/docs/index-27690.html</a:t>
            </a:r>
          </a:p>
          <a:p>
            <a:r>
              <a:rPr lang="ru-RU" sz="1100" b="1" dirty="0"/>
              <a:t>http://</a:t>
            </a:r>
            <a:r>
              <a:rPr lang="ru-RU" sz="1100" b="1" dirty="0" smtClean="0"/>
              <a:t>900igr.net/kartinki/geografija/Razmeschenie</a:t>
            </a:r>
            <a:endParaRPr lang="ru-RU" sz="1100" b="1" dirty="0"/>
          </a:p>
          <a:p>
            <a:r>
              <a:rPr lang="ru-RU" sz="1100" b="1" dirty="0"/>
              <a:t>http://artukraine.com.ua/n/art-market-research-vyhodit-na-rossiyskiy-rynok/</a:t>
            </a:r>
          </a:p>
          <a:p>
            <a:r>
              <a:rPr lang="ru-RU" sz="1100" b="1" dirty="0">
                <a:hlinkClick r:id="rId5"/>
              </a:rPr>
              <a:t>http://</a:t>
            </a:r>
            <a:r>
              <a:rPr lang="ru-RU" sz="1100" b="1" dirty="0" smtClean="0">
                <a:hlinkClick r:id="rId5"/>
              </a:rPr>
              <a:t>zdocs.ru/docs/index-846352.html?page=5</a:t>
            </a:r>
            <a:r>
              <a:rPr lang="ru-RU" sz="1100" b="1" dirty="0" smtClean="0"/>
              <a:t>                             http</a:t>
            </a:r>
            <a:r>
              <a:rPr lang="ru-RU" sz="1100" b="1" dirty="0"/>
              <a:t>://frau-perez.livejournal.com/532939.html</a:t>
            </a:r>
          </a:p>
          <a:p>
            <a:r>
              <a:rPr lang="ru-RU" sz="1100" b="1" dirty="0"/>
              <a:t>http://via-midgard.info/news/article/13900-rossijskaya-tatariya.html</a:t>
            </a:r>
          </a:p>
          <a:p>
            <a:r>
              <a:rPr lang="ru-RU" sz="1100" b="1" dirty="0">
                <a:hlinkClick r:id="rId6"/>
              </a:rPr>
              <a:t>http://</a:t>
            </a:r>
            <a:r>
              <a:rPr lang="ru-RU" sz="1100" b="1" dirty="0" smtClean="0">
                <a:hlinkClick r:id="rId6"/>
              </a:rPr>
              <a:t>school.xvatit.com/index.php</a:t>
            </a:r>
            <a:r>
              <a:rPr lang="ru-RU" sz="1100" b="1" dirty="0" smtClean="0"/>
              <a:t>?                                                  http</a:t>
            </a:r>
            <a:r>
              <a:rPr lang="ru-RU" sz="1100" b="1" dirty="0"/>
              <a:t>://history-persons.ru/2012/05/dezhnev-semen-ivanovich/</a:t>
            </a:r>
          </a:p>
          <a:p>
            <a:r>
              <a:rPr lang="ru-RU" sz="1100" b="1" dirty="0">
                <a:hlinkClick r:id="rId7"/>
              </a:rPr>
              <a:t>http://</a:t>
            </a:r>
            <a:r>
              <a:rPr lang="ru-RU" sz="1100" b="1" dirty="0" smtClean="0">
                <a:hlinkClick r:id="rId7"/>
              </a:rPr>
              <a:t>tineydgers.ru/publ/</a:t>
            </a:r>
            <a:r>
              <a:rPr lang="ru-RU" sz="1100" b="1" dirty="0" smtClean="0"/>
              <a:t>                                                                         http</a:t>
            </a:r>
            <a:r>
              <a:rPr lang="ru-RU" sz="1100" b="1" dirty="0"/>
              <a:t>://tineydgers.ru/publ/velikolepnaja_sotnja/</a:t>
            </a:r>
          </a:p>
          <a:p>
            <a:r>
              <a:rPr lang="ru-RU" sz="1100" b="1" dirty="0"/>
              <a:t>http://old.rgo.ru/2011/06/panarkticheskaya-ledovaya-drejfuyushhaya-ekspediciya-paleks/</a:t>
            </a:r>
          </a:p>
          <a:p>
            <a:r>
              <a:rPr lang="ru-RU" sz="1100" b="1" dirty="0"/>
              <a:t>http://www.gosrf.ru/news/12750/</a:t>
            </a:r>
          </a:p>
          <a:p>
            <a:r>
              <a:rPr lang="ru-RU" sz="1100" b="1" dirty="0"/>
              <a:t>http://</a:t>
            </a:r>
            <a:r>
              <a:rPr lang="ru-RU" sz="1100" b="1" dirty="0" smtClean="0"/>
              <a:t>turbina.ru/blogs/view/Kotch-polyarnoe-sudno</a:t>
            </a:r>
            <a:endParaRPr lang="ru-RU" sz="1100" b="1" dirty="0"/>
          </a:p>
          <a:p>
            <a:r>
              <a:rPr lang="ru-RU" sz="1100" b="1" dirty="0"/>
              <a:t>http://www.smolgazeta.ru/history/4415-nikolaj-przhevalskij-genialnyj-razvedchik.html</a:t>
            </a:r>
          </a:p>
          <a:p>
            <a:r>
              <a:rPr lang="ru-RU" sz="1100" b="1" dirty="0">
                <a:hlinkClick r:id="rId2"/>
              </a:rPr>
              <a:t>http://</a:t>
            </a:r>
            <a:r>
              <a:rPr lang="ru-RU" sz="1100" b="1" dirty="0" smtClean="0">
                <a:hlinkClick r:id="rId2"/>
              </a:rPr>
              <a:t>yandex.ru/clck/jsredir?from</a:t>
            </a:r>
            <a:r>
              <a:rPr lang="ru-RU" sz="1100" b="1" dirty="0" smtClean="0"/>
              <a:t>=                                                        http</a:t>
            </a:r>
            <a:r>
              <a:rPr lang="ru-RU" sz="1100" b="1" dirty="0"/>
              <a:t>://www.etoretro.ru/pic42920.htm</a:t>
            </a:r>
          </a:p>
          <a:p>
            <a:r>
              <a:rPr lang="ru-RU" sz="1100" b="1" dirty="0">
                <a:hlinkClick r:id="rId8"/>
              </a:rPr>
              <a:t>http://</a:t>
            </a:r>
            <a:r>
              <a:rPr lang="ru-RU" sz="1100" b="1" dirty="0" smtClean="0">
                <a:hlinkClick r:id="rId8"/>
              </a:rPr>
              <a:t>forum.meta.ua/topic/t/108443/asc/150.html</a:t>
            </a:r>
            <a:r>
              <a:rPr lang="ru-RU" sz="1100" b="1" dirty="0" smtClean="0"/>
              <a:t>                          http</a:t>
            </a:r>
            <a:r>
              <a:rPr lang="ru-RU" sz="1100" b="1" dirty="0"/>
              <a:t>://</a:t>
            </a:r>
            <a:r>
              <a:rPr lang="ru-RU" sz="1100" b="1" dirty="0" smtClean="0"/>
              <a:t>kazakidona.ru/node/36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332751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56"/>
    </mc:Choice>
    <mc:Fallback>
      <p:transition spd="slow" advTm="4256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002552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  </a:t>
            </a:r>
            <a:r>
              <a:rPr lang="ru-RU" sz="3600" dirty="0" smtClean="0"/>
              <a:t>Автор : Брюханова Валентина Николаевна, учитель биологии, химии, географии МБОУ «СОШ» </a:t>
            </a:r>
            <a:r>
              <a:rPr lang="ru-RU" sz="3600" dirty="0" err="1" smtClean="0"/>
              <a:t>с.Щельябож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67544" y="2492896"/>
            <a:ext cx="6120680" cy="3816424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dirty="0"/>
              <a:t> </a:t>
            </a:r>
            <a:r>
              <a:rPr lang="ru-RU" sz="4800" b="1" i="1" dirty="0" smtClean="0">
                <a:solidFill>
                  <a:srgbClr val="C00000"/>
                </a:solidFill>
              </a:rPr>
              <a:t>Берегите и любите свою страну – Россию!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pic>
        <p:nvPicPr>
          <p:cNvPr id="21506" name="Picture 2" descr="C:\Users\Samsung\Desktop\коолаж\YfoVG7CJjO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276872"/>
            <a:ext cx="2116815" cy="3240360"/>
          </a:xfrm>
          <a:prstGeom prst="snip2DiagRect">
            <a:avLst>
              <a:gd name="adj1" fmla="val 1544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063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51"/>
    </mc:Choice>
    <mc:Fallback>
      <p:transition spd="slow" advTm="495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35608" y="404664"/>
            <a:ext cx="7498080" cy="194421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Весь Европейский и Азиатский приполярный Север, за исключением северной окраины Скандинавии и Мурманского берега, был открыт русскими людьми. Пионерами великих русских открытий на Севере Европы и Азии были новгородцы.</a:t>
            </a:r>
            <a:endParaRPr lang="ru-RU" sz="2400" b="1" dirty="0"/>
          </a:p>
        </p:txBody>
      </p:sp>
      <p:pic>
        <p:nvPicPr>
          <p:cNvPr id="1026" name="Picture 2" descr="C:\Users\Samsung\Desktop\итоговая контролнаягео8 класс\artlib_gallery-313494-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564904"/>
            <a:ext cx="365760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msung\Desktop\итоговая контролнаягео8 класс\22ad6e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365760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586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22"/>
    </mc:Choice>
    <mc:Fallback>
      <p:transition spd="slow" advTm="1062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</a:t>
            </a:r>
            <a:r>
              <a:rPr lang="ru-RU" b="1" dirty="0" smtClean="0"/>
              <a:t>Ермак  Тимофеевич</a:t>
            </a:r>
            <a:br>
              <a:rPr lang="ru-RU" b="1" dirty="0" smtClean="0"/>
            </a:br>
            <a:r>
              <a:rPr lang="ru-RU" b="1" dirty="0"/>
              <a:t> </a:t>
            </a:r>
            <a:r>
              <a:rPr lang="ru-RU" b="1" dirty="0" smtClean="0"/>
              <a:t>                    </a:t>
            </a:r>
            <a:r>
              <a:rPr lang="ru-RU" b="1" dirty="0"/>
              <a:t>(1581–1584)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627784" y="1524000"/>
            <a:ext cx="6305904" cy="4663440"/>
          </a:xfrm>
        </p:spPr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ru-RU" dirty="0"/>
              <a:t>После разгрома Сибирского ханства </a:t>
            </a:r>
            <a:r>
              <a:rPr lang="ru-RU" dirty="0">
                <a:solidFill>
                  <a:srgbClr val="C00000"/>
                </a:solidFill>
              </a:rPr>
              <a:t>Ермаком (1581–1584) русские к концу 16 в. овладели бассейном Оби и Иртыша </a:t>
            </a:r>
            <a:r>
              <a:rPr lang="ru-RU" dirty="0"/>
              <a:t>и с 1590 приступили к колонизации Сибири. В 1601–1619 они достигли Енисея и подчинили восточную часть Западной Сибири; в этот период установилось регулярное сообщение по Ледовитому океану между Архангельском и </a:t>
            </a:r>
            <a:r>
              <a:rPr lang="ru-RU" dirty="0" err="1"/>
              <a:t>Мангазеей</a:t>
            </a:r>
            <a:r>
              <a:rPr lang="ru-RU" dirty="0"/>
              <a:t> – городом, основанным в 1601 в устье </a:t>
            </a:r>
            <a:r>
              <a:rPr lang="ru-RU" dirty="0" err="1"/>
              <a:t>р.Таз</a:t>
            </a:r>
            <a:r>
              <a:rPr lang="ru-RU" dirty="0"/>
              <a:t>.</a:t>
            </a:r>
          </a:p>
        </p:txBody>
      </p:sp>
      <p:pic>
        <p:nvPicPr>
          <p:cNvPr id="10243" name="Picture 3" descr="C:\Users\Samsung\Desktop\итоговая контролнаягео8 класс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5961"/>
            <a:ext cx="2246650" cy="25922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476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49"/>
    </mc:Choice>
    <mc:Fallback>
      <p:transition spd="slow" advTm="1354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amsung\Desktop\итоговая контролнаягео8 класс\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85721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277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819"/>
    </mc:Choice>
    <mc:Fallback>
      <p:transition spd="slow" advTm="4281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Освоение Якутии, Чукотки 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и Камчатки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8064895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745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330"/>
    </mc:Choice>
    <mc:Fallback>
      <p:transition spd="slow" advTm="3533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19872" y="274320"/>
            <a:ext cx="5513816" cy="1570504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4800" dirty="0" smtClean="0"/>
              <a:t>Семен Дежнев</a:t>
            </a:r>
            <a:br>
              <a:rPr lang="ru-RU" sz="4800" dirty="0" smtClean="0"/>
            </a:br>
            <a:r>
              <a:rPr lang="ru-RU" sz="4800" dirty="0" smtClean="0"/>
              <a:t>(1640-1668)</a:t>
            </a:r>
            <a:endParaRPr lang="ru-RU" sz="4800" dirty="0"/>
          </a:p>
        </p:txBody>
      </p:sp>
      <p:pic>
        <p:nvPicPr>
          <p:cNvPr id="4098" name="Picture 2" descr="C:\Users\Samsung\Desktop\итоговая контролнаягео8 класс\1244711794_e280ebcfe9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7458794" cy="464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amsung\Desktop\итоговая контролнаягео8 класс\dezhnev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158"/>
            <a:ext cx="2339975" cy="28416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909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773"/>
    </mc:Choice>
    <mc:Fallback>
      <p:transition spd="slow" advTm="1977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692696"/>
            <a:ext cx="756084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В 1648 экспедиция </a:t>
            </a:r>
            <a:r>
              <a:rPr lang="ru-RU" sz="2800" dirty="0" err="1">
                <a:solidFill>
                  <a:srgbClr val="C00000"/>
                </a:solidFill>
              </a:rPr>
              <a:t>С.И.Дежнева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сделала заключительный шаг в открытии северо-восточного прохода: она обогнула северо-восточную оконечность Азии (</a:t>
            </a:r>
            <a:r>
              <a:rPr lang="ru-RU" sz="2800" dirty="0" err="1"/>
              <a:t>совр</a:t>
            </a:r>
            <a:r>
              <a:rPr lang="ru-RU" sz="2800" dirty="0"/>
              <a:t>. м. Дежнева) и обнаружила пролив между Азией и Америкой (позже названный Беринговым), доказав, что Америка является самостоятельным континентом; </a:t>
            </a:r>
            <a:r>
              <a:rPr lang="ru-RU" sz="2800" dirty="0" err="1"/>
              <a:t>С.И.Дежнев</a:t>
            </a:r>
            <a:r>
              <a:rPr lang="ru-RU" sz="2800" dirty="0"/>
              <a:t> достиг </a:t>
            </a:r>
            <a:r>
              <a:rPr lang="ru-RU" sz="2800" dirty="0" err="1"/>
              <a:t>р.Анадырь</a:t>
            </a:r>
            <a:r>
              <a:rPr lang="ru-RU" sz="2800" dirty="0"/>
              <a:t> и приступил к покорению чукчей; возможно, что в ходе этой экспедиции были также открыты п-в Камчатка и даже п-в Аляска. </a:t>
            </a:r>
            <a:r>
              <a:rPr lang="ru-RU" sz="2800" dirty="0">
                <a:solidFill>
                  <a:srgbClr val="C00000"/>
                </a:solidFill>
              </a:rPr>
              <a:t>К середине 17 в. завоевание Сибири в основном завершилось.</a:t>
            </a:r>
          </a:p>
        </p:txBody>
      </p:sp>
    </p:spTree>
    <p:extLst>
      <p:ext uri="{BB962C8B-B14F-4D97-AF65-F5344CB8AC3E}">
        <p14:creationId xmlns:p14="http://schemas.microsoft.com/office/powerpoint/2010/main" val="3941788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732"/>
    </mc:Choice>
    <mc:Fallback>
      <p:transition spd="slow" advTm="3873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362012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Е.П.Хабаров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(1649-1653)</a:t>
            </a:r>
            <a:endParaRPr lang="ru-RU" b="1" dirty="0"/>
          </a:p>
        </p:txBody>
      </p:sp>
      <p:pic>
        <p:nvPicPr>
          <p:cNvPr id="11266" name="Picture 2" descr="C:\Users\Samsung\Desktop\итоговая контролнаягео8 класс\habarov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439248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Samsung\Desktop\итоговая контролнаягео8 класс\1276637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2828036" cy="35350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524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496"/>
    </mc:Choice>
    <mc:Fallback>
      <p:transition spd="slow" advTm="24496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189</TotalTime>
  <Words>677</Words>
  <Application>Microsoft Office PowerPoint</Application>
  <PresentationFormat>Экран (4:3)</PresentationFormat>
  <Paragraphs>57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 Муниципальное бюджетное общеобразовательное учреждение « Средняя общеобразовательная школа»  с.Щельябож  МО ГО  «Усинск»  Республика Коми</vt:lpstr>
      <vt:lpstr> Территория  Руси VIII-X  век</vt:lpstr>
      <vt:lpstr>Весь Европейский и Азиатский приполярный Север, за исключением северной окраины Скандинавии и Мурманского берега, был открыт русскими людьми. Пионерами великих русских открытий на Севере Европы и Азии были новгородцы.</vt:lpstr>
      <vt:lpstr>         Ермак  Тимофеевич                      (1581–1584)</vt:lpstr>
      <vt:lpstr>Презентация PowerPoint</vt:lpstr>
      <vt:lpstr> Освоение Якутии, Чукотки  и Камчатки</vt:lpstr>
      <vt:lpstr> Семен Дежнев (1640-1668)</vt:lpstr>
      <vt:lpstr>Презентация PowerPoint</vt:lpstr>
      <vt:lpstr>Е.П.Хабаров (1649-1653)</vt:lpstr>
      <vt:lpstr> Витус Беринг ( 1681-1741)</vt:lpstr>
      <vt:lpstr> С.И.Челюскин, Х.П.Лаптев                    ( 1739-1742)</vt:lpstr>
      <vt:lpstr>Николай Михайлович Пржевальский (1839—1888)</vt:lpstr>
      <vt:lpstr>Презентация PowerPoint</vt:lpstr>
      <vt:lpstr> Освоение Арктики  с 1930 года</vt:lpstr>
      <vt:lpstr>Отто Юльевич Шмидт  (1891 — 1956) </vt:lpstr>
      <vt:lpstr>Презентация PowerPoint</vt:lpstr>
      <vt:lpstr> Задание № 1. Используя  учебник  (Баринова И.И. География России.  Природа. 8 кл.6 учеб. для общеобразоват. учреждений / И.И. Баринова.- 18-е изд., стереотип.- М.: Дрофа , 2013 год) страница 25-31 заполнить  таблицу  в рабочей тетради:</vt:lpstr>
      <vt:lpstr> Задание № 2. Покажите на контурной карте  основные географические маршруты  освоения Сибири и Дальнего Востока.</vt:lpstr>
      <vt:lpstr> Самая большая по площади страна мира -Россия (17.1млн  км)</vt:lpstr>
      <vt:lpstr> Используемая литература:</vt:lpstr>
      <vt:lpstr>  Автор : Брюханова Валентина Николаевна, учитель биологии, химии, географии МБОУ «СОШ» с.Щельябож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Муниципальное бюджетное общеобразовательное учреждение « Средняя общеобразовательная школа»  с.Щельябож  МО ГО  «Усинск»  Республика Коми</dc:title>
  <dc:creator>валентина</dc:creator>
  <cp:lastModifiedBy>Samsung</cp:lastModifiedBy>
  <cp:revision>13</cp:revision>
  <dcterms:created xsi:type="dcterms:W3CDTF">2014-11-21T14:55:16Z</dcterms:created>
  <dcterms:modified xsi:type="dcterms:W3CDTF">2014-11-21T18:14:55Z</dcterms:modified>
</cp:coreProperties>
</file>