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8" r:id="rId5"/>
    <p:sldId id="259" r:id="rId6"/>
    <p:sldId id="260" r:id="rId7"/>
    <p:sldId id="265" r:id="rId8"/>
    <p:sldId id="266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0A68-3CF0-40BC-9C5F-F5E3E3E491DB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D59C-E368-4F9D-9687-B3906EAFD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5441-A9DB-4FEE-918E-B0CB8A66867B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BBC6-05E7-4593-BF30-F83E7B594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BD683-181C-4BF4-9100-11A2D883D93D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1369-A981-4675-938C-885937850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32B8-3202-4851-89CA-5AD5E7C310EE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D600C-80CA-4C14-A681-81932FF95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A7AA-DCC1-44D5-B8AA-31E7F4F06255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B8AD-4EE0-433F-8062-A9BA829CB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1114-2837-4BE0-80A5-C55B3DD8911E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965D-4A8E-493A-A79F-BDC925C95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722AF-B643-4629-86B1-78BB0E31D5EB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B757-B23E-4FE1-82AC-925C659FB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50DC-D6E6-4FE8-8E3A-02E69AEBE206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4E288-4CD2-4B22-A8F2-B23B2E85E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0A40-2BD4-4989-AE67-CC40D9DC46A9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46CE-8855-4FF2-9023-1488BEFA4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7F6EA-E1DD-48FC-9F29-D3554DF9F8F0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F15D-03D4-4817-AD24-675432285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08C7-FAEB-427E-AA8B-768856EA8EF3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6D61B-BE58-4DB1-97CF-C99FD04B9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3B2399-177C-4655-A7B1-44D59FE52229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9C664E-E4F4-4366-83FC-3C9EA29E3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52.radikal.ru/i135/1008/65/74aa5a329347t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52.radikal.ru/i135/1008/65/74aa5a329347t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filezzone.ru/uploads/posts/2009-04/1239139415_pic_id109949.jpeg" TargetMode="External"/><Relationship Id="rId7" Type="http://schemas.openxmlformats.org/officeDocument/2006/relationships/hyperlink" Target="http://s1.maminklub.lv/cache/14/b8/14b80ff80d932d4ab30c490bd3bba0ec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img-fotki.yandex.ru/get/5507/cadi-1986.4ae/0_7e751_41757565_XL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52.radikal.ru/i135/1008/65/74aa5a329347t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izlicey2.dagschool.comnwww.kizlicey2.dagschool.com/_http_schools/1749/kizlicey2/fck_user_files/images/fa853715c7e5t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52.radikal.ru/i135/1008/65/74aa5a329347t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52.radikal.ru/i135/1008/65/74aa5a329347t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843808" y="4365104"/>
            <a:ext cx="5004048" cy="1649343"/>
          </a:xfrm>
        </p:spPr>
        <p:txBody>
          <a:bodyPr/>
          <a:lstStyle/>
          <a:p>
            <a:pPr algn="l"/>
            <a:r>
              <a:rPr lang="ru-RU" sz="2800" dirty="0" smtClean="0"/>
              <a:t>Автор: </a:t>
            </a:r>
            <a:r>
              <a:rPr lang="ru-RU" sz="2800" dirty="0" err="1" smtClean="0"/>
              <a:t>Ячменникова</a:t>
            </a:r>
            <a:r>
              <a:rPr lang="ru-RU" sz="2800" dirty="0" smtClean="0"/>
              <a:t> Е. К.,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учитель начальных классов</a:t>
            </a:r>
            <a:br>
              <a:rPr lang="ru-RU" sz="2800" dirty="0" smtClean="0"/>
            </a:br>
            <a:r>
              <a:rPr lang="ru-RU" sz="2800" dirty="0" smtClean="0"/>
              <a:t>МОУ «Лицей №50» г. Саратова</a:t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608" y="2132856"/>
            <a:ext cx="6400800" cy="1584176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ОЗОЖ</a:t>
            </a:r>
            <a:r>
              <a:rPr lang="ru-RU" sz="4400" dirty="0">
                <a:solidFill>
                  <a:srgbClr val="002060"/>
                </a:solidFill>
              </a:rPr>
              <a:t>. 3 класс</a:t>
            </a:r>
            <a:r>
              <a:rPr lang="ru-RU" sz="4400" dirty="0" smtClean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002060"/>
                </a:solidFill>
              </a:rPr>
              <a:t/>
            </a:r>
            <a:br>
              <a:rPr lang="ru-RU" sz="4400" dirty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Тема: Что </a:t>
            </a:r>
            <a:r>
              <a:rPr lang="ru-RU" sz="4400" dirty="0">
                <a:solidFill>
                  <a:srgbClr val="002060"/>
                </a:solidFill>
              </a:rPr>
              <a:t>такое мой характер?</a:t>
            </a:r>
          </a:p>
          <a:p>
            <a:pPr fontAlgn="auto">
              <a:spcAft>
                <a:spcPts val="0"/>
              </a:spcAft>
              <a:defRPr/>
            </a:pPr>
            <a:endParaRPr lang="ru-RU" sz="4400" dirty="0" smtClean="0">
              <a:solidFill>
                <a:srgbClr val="002060"/>
              </a:solidFill>
            </a:endParaRPr>
          </a:p>
        </p:txBody>
      </p:sp>
      <p:pic>
        <p:nvPicPr>
          <p:cNvPr id="4" name="i-main-pic" descr="Картинка 25 из 86">
            <a:hlinkClick r:id="rId3" tgtFrame="_blank"/>
          </p:cNvPr>
          <p:cNvPicPr/>
          <p:nvPr/>
        </p:nvPicPr>
        <p:blipFill>
          <a:blip r:embed="rId4"/>
          <a:srcRect t="31260" r="1561" b="3524"/>
          <a:stretch>
            <a:fillRect/>
          </a:stretch>
        </p:blipFill>
        <p:spPr bwMode="auto">
          <a:xfrm>
            <a:off x="6804248" y="-20543"/>
            <a:ext cx="2800350" cy="263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molensk2.ru/images/img_111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836712"/>
            <a:ext cx="62646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7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0113" y="404664"/>
            <a:ext cx="68141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Тема урока: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характер человека.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4668" y="2466679"/>
            <a:ext cx="713278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«В мире нет  ничего   более  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замечательного, чем   человек</a:t>
            </a:r>
            <a:r>
              <a:rPr lang="ru-RU" sz="3600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2800" dirty="0"/>
              <a:t>(А. Сарацин, </a:t>
            </a:r>
            <a:r>
              <a:rPr lang="ru-RU" sz="2800" dirty="0" smtClean="0"/>
              <a:t>арабский </a:t>
            </a:r>
            <a:r>
              <a:rPr lang="ru-RU" sz="2800" dirty="0"/>
              <a:t>философ).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i-main-pic" descr="Картинка 25 из 86">
            <a:hlinkClick r:id="rId2" tgtFrame="_blank"/>
          </p:cNvPr>
          <p:cNvPicPr/>
          <p:nvPr/>
        </p:nvPicPr>
        <p:blipFill>
          <a:blip r:embed="rId3"/>
          <a:srcRect t="31260" r="1561" b="3524"/>
          <a:stretch>
            <a:fillRect/>
          </a:stretch>
        </p:blipFill>
        <p:spPr bwMode="auto">
          <a:xfrm>
            <a:off x="2978093" y="4365104"/>
            <a:ext cx="359814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95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иственные деревья на прозрачном фоне - PSD исходник для фотошоп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00438"/>
            <a:ext cx="514356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filezzone.ru/uploads/posts/2009-04/1239139415_pic_id109949.jpeg">
            <a:hlinkClick r:id="rId3" tgtFrame="_blank"/>
          </p:cNvPr>
          <p:cNvPicPr/>
          <p:nvPr/>
        </p:nvPicPr>
        <p:blipFill>
          <a:blip r:embed="rId4"/>
          <a:srcRect l="4521" r="2941" b="29250"/>
          <a:stretch>
            <a:fillRect/>
          </a:stretch>
        </p:blipFill>
        <p:spPr bwMode="auto">
          <a:xfrm>
            <a:off x="1000100" y="0"/>
            <a:ext cx="4386280" cy="4562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g-fotki.yandex.ru/get/5507/cadi-1986.4ae/0_7e751_41757565_XL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571480"/>
            <a:ext cx="2733683" cy="27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1.maminklub.lv/cache/14/b8/14b80ff80d932d4ab30c490bd3bba0ec.jpg">
            <a:hlinkClick r:id="rId7" tgtFrame="_blank"/>
          </p:cNvPr>
          <p:cNvPicPr/>
          <p:nvPr/>
        </p:nvPicPr>
        <p:blipFill>
          <a:blip r:embed="rId8"/>
          <a:srcRect r="63256"/>
          <a:stretch>
            <a:fillRect/>
          </a:stretch>
        </p:blipFill>
        <p:spPr bwMode="auto">
          <a:xfrm>
            <a:off x="214282" y="2714620"/>
            <a:ext cx="15049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Деревья и кусты - PNG исходник для фотошопа"/>
          <p:cNvPicPr/>
          <p:nvPr/>
        </p:nvPicPr>
        <p:blipFill>
          <a:blip r:embed="rId9"/>
          <a:srcRect r="36020" b="60770"/>
          <a:stretch>
            <a:fillRect/>
          </a:stretch>
        </p:blipFill>
        <p:spPr bwMode="auto">
          <a:xfrm>
            <a:off x="1571604" y="4286256"/>
            <a:ext cx="2419350" cy="2309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Черты характера у сказочных героев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7758138" cy="4525963"/>
          </a:xfrm>
          <a:ln w="38100"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Заяц                                         хитрость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Лиса                                        смелость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Колобок                                 простодушие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И. Муромец                          находчивость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Бармалей</a:t>
            </a:r>
            <a:r>
              <a:rPr lang="ru-RU" dirty="0" smtClean="0">
                <a:solidFill>
                  <a:srgbClr val="002060"/>
                </a:solidFill>
              </a:rPr>
              <a:t>                              весёлость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Кот в  сапогах                       злобность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Буратино                             трусливость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071670" y="1928802"/>
            <a:ext cx="3214710" cy="7143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786050" y="4429132"/>
            <a:ext cx="2786082" cy="1143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857488" y="4286256"/>
            <a:ext cx="2500330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428992" y="3786190"/>
            <a:ext cx="2143140" cy="1000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000232" y="2071678"/>
            <a:ext cx="3429024" cy="33575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357554" y="2643182"/>
            <a:ext cx="2214578" cy="10715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643174" y="3143248"/>
            <a:ext cx="2714644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Достоинства и недостатки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93065"/>
            <a:ext cx="8229600" cy="4525963"/>
          </a:xfrm>
          <a:ln w="38100"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   честность                                                   жадность  </a:t>
            </a:r>
          </a:p>
          <a:p>
            <a:pPr>
              <a:buNone/>
            </a:pPr>
            <a:r>
              <a:rPr lang="ru-RU" sz="2400" dirty="0" smtClean="0"/>
              <a:t>         доброта                                                     мудрость</a:t>
            </a:r>
          </a:p>
          <a:p>
            <a:pPr>
              <a:buNone/>
            </a:pPr>
            <a:r>
              <a:rPr lang="ru-RU" sz="2400" dirty="0" smtClean="0"/>
              <a:t>        отзывчивость                                            жалость      </a:t>
            </a:r>
          </a:p>
          <a:p>
            <a:pPr>
              <a:buNone/>
            </a:pPr>
            <a:r>
              <a:rPr lang="ru-RU" sz="2400" dirty="0" smtClean="0"/>
              <a:t>       чуткость                                                      щедрость         </a:t>
            </a:r>
          </a:p>
          <a:p>
            <a:pPr>
              <a:buNone/>
            </a:pPr>
            <a:r>
              <a:rPr lang="ru-RU" sz="2400" dirty="0" smtClean="0"/>
              <a:t>       внимание к окружающим людям       нежность               </a:t>
            </a:r>
          </a:p>
          <a:p>
            <a:pPr>
              <a:buNone/>
            </a:pPr>
            <a:r>
              <a:rPr lang="ru-RU" sz="2400" dirty="0" smtClean="0"/>
              <a:t>       аккуратность                                            храбрость  </a:t>
            </a:r>
          </a:p>
          <a:p>
            <a:pPr>
              <a:buNone/>
            </a:pPr>
            <a:r>
              <a:rPr lang="ru-RU" sz="2400" dirty="0" smtClean="0"/>
              <a:t>      нерешительный                                       трудолюбие  </a:t>
            </a:r>
          </a:p>
          <a:p>
            <a:pPr>
              <a:buNone/>
            </a:pPr>
            <a:r>
              <a:rPr lang="ru-RU" sz="2400" dirty="0" smtClean="0"/>
              <a:t>      милосердие                                              весёлый нрав</a:t>
            </a:r>
          </a:p>
          <a:p>
            <a:pPr>
              <a:buNone/>
            </a:pPr>
            <a:r>
              <a:rPr lang="ru-RU" sz="2400" dirty="0" smtClean="0"/>
              <a:t>      упрямство                                                трусливый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i-main-pic" descr="Картинка 25 из 86">
            <a:hlinkClick r:id="rId2" tgtFrame="_blank"/>
          </p:cNvPr>
          <p:cNvPicPr/>
          <p:nvPr/>
        </p:nvPicPr>
        <p:blipFill>
          <a:blip r:embed="rId3"/>
          <a:srcRect t="31260" r="1561" b="3524"/>
          <a:stretch>
            <a:fillRect/>
          </a:stretch>
        </p:blipFill>
        <p:spPr bwMode="auto">
          <a:xfrm>
            <a:off x="3143240" y="4214818"/>
            <a:ext cx="221457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izlicey2.dagschool.comnwww.kizlicey2.dagschool.com/_http_schools/1749/kizlicey2/fck_user_files/images/fa853715c7e5t.jpg">
            <a:hlinkClick r:id="rId2" tgtFrame="_blank"/>
          </p:cNvPr>
          <p:cNvPicPr/>
          <p:nvPr/>
        </p:nvPicPr>
        <p:blipFill rotWithShape="1">
          <a:blip r:embed="rId3"/>
          <a:srcRect l="17168" r="11705"/>
          <a:stretch/>
        </p:blipFill>
        <p:spPr bwMode="auto">
          <a:xfrm>
            <a:off x="762340" y="980728"/>
            <a:ext cx="308593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0939220">
            <a:off x="3802006" y="879547"/>
            <a:ext cx="446718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во мне хорошего?</a:t>
            </a:r>
            <a:endParaRPr lang="ru-RU" sz="3000" b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 rot="21045699">
            <a:off x="3710893" y="728030"/>
            <a:ext cx="4995410" cy="8652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40144" y="2043727"/>
            <a:ext cx="5472608" cy="124072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895562">
            <a:off x="3748463" y="3713422"/>
            <a:ext cx="4896544" cy="92620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48278" y="2267100"/>
            <a:ext cx="49324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мне нужно изменить</a:t>
            </a:r>
          </a:p>
          <a:p>
            <a:pPr algn="ctr"/>
            <a:r>
              <a:rPr lang="ru-RU" sz="30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себе</a:t>
            </a:r>
            <a:r>
              <a:rPr lang="ru-RU" sz="3000" b="1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ru-RU" sz="3000" b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953376">
            <a:off x="4240853" y="3899523"/>
            <a:ext cx="40414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Каким я хочу стать?</a:t>
            </a:r>
            <a:endParaRPr lang="ru-RU" sz="3000" b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9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Закончите предложения.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3"/>
            <a:ext cx="8136904" cy="4464495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- </a:t>
            </a:r>
            <a:r>
              <a:rPr lang="ru-RU" dirty="0"/>
              <a:t>Очень важным на уроке для меня было ….</a:t>
            </a:r>
          </a:p>
          <a:p>
            <a:pPr marL="0" indent="0">
              <a:buNone/>
            </a:pPr>
            <a:r>
              <a:rPr lang="ru-RU" dirty="0" smtClean="0"/>
              <a:t>   -</a:t>
            </a:r>
            <a:r>
              <a:rPr lang="ru-RU" dirty="0"/>
              <a:t>В жизни мне пригодится ….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i-main-pic" descr="Картинка 25 из 86">
            <a:hlinkClick r:id="rId2" tgtFrame="_blank"/>
          </p:cNvPr>
          <p:cNvPicPr/>
          <p:nvPr/>
        </p:nvPicPr>
        <p:blipFill>
          <a:blip r:embed="rId3"/>
          <a:srcRect t="31260" r="1561" b="3524"/>
          <a:stretch>
            <a:fillRect/>
          </a:stretch>
        </p:blipFill>
        <p:spPr bwMode="auto">
          <a:xfrm>
            <a:off x="1979712" y="3284984"/>
            <a:ext cx="4608512" cy="249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00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785794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Мира!  Добра!</a:t>
            </a:r>
            <a:endParaRPr lang="ru-RU" sz="5400" b="1" cap="all" spc="0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i-main-pic" descr="Картинка 25 из 86">
            <a:hlinkClick r:id="rId2" tgtFrame="_blank"/>
          </p:cNvPr>
          <p:cNvPicPr/>
          <p:nvPr/>
        </p:nvPicPr>
        <p:blipFill>
          <a:blip r:embed="rId3"/>
          <a:srcRect t="31260" r="1561" b="3524"/>
          <a:stretch>
            <a:fillRect/>
          </a:stretch>
        </p:blipFill>
        <p:spPr bwMode="auto">
          <a:xfrm>
            <a:off x="1285852" y="2357430"/>
            <a:ext cx="714380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137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Автор: Ячменникова Е. К., учитель начальных классов МОУ «Лицей №50» г. Саратова </vt:lpstr>
      <vt:lpstr>Презентация PowerPoint</vt:lpstr>
      <vt:lpstr>Презентация PowerPoint</vt:lpstr>
      <vt:lpstr>Презентация PowerPoint</vt:lpstr>
      <vt:lpstr>Черты характера у сказочных героев</vt:lpstr>
      <vt:lpstr>Достоинства и недостатки</vt:lpstr>
      <vt:lpstr>Презентация PowerPoint</vt:lpstr>
      <vt:lpstr>Закончите предложения.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разноцветный</dc:title>
  <dc:creator>Aida_Alex</dc:creator>
  <dc:description>З.В. Александрова  http://aida.ucoz.ru</dc:description>
  <cp:lastModifiedBy>Я</cp:lastModifiedBy>
  <cp:revision>17</cp:revision>
  <dcterms:created xsi:type="dcterms:W3CDTF">2010-07-20T06:38:29Z</dcterms:created>
  <dcterms:modified xsi:type="dcterms:W3CDTF">2014-11-08T15:32:49Z</dcterms:modified>
</cp:coreProperties>
</file>