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5" r:id="rId8"/>
    <p:sldId id="276" r:id="rId9"/>
    <p:sldId id="277" r:id="rId10"/>
    <p:sldId id="278" r:id="rId11"/>
    <p:sldId id="279" r:id="rId12"/>
    <p:sldId id="28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льга" initials="О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07" autoAdjust="0"/>
    <p:restoredTop sz="94660"/>
  </p:normalViewPr>
  <p:slideViewPr>
    <p:cSldViewPr>
      <p:cViewPr varScale="1">
        <p:scale>
          <a:sx n="96" d="100"/>
          <a:sy n="96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4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5083AC-A6A3-4B8B-A94F-5A34E16C32F1}" type="doc">
      <dgm:prSet loTypeId="urn:microsoft.com/office/officeart/2005/8/layout/process2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AC3DF0E2-E499-484E-8778-42E49577AAB7}">
      <dgm:prSet custT="1"/>
      <dgm:spPr/>
      <dgm:t>
        <a:bodyPr/>
        <a:lstStyle/>
        <a:p>
          <a:pPr rtl="0"/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Перечислите музыкальные образы характерные для произведения.</a:t>
          </a:r>
          <a:endParaRPr lang="ru-RU" sz="2400" b="1" i="1" dirty="0">
            <a:latin typeface="Times New Roman" pitchFamily="18" charset="0"/>
            <a:cs typeface="Times New Roman" pitchFamily="18" charset="0"/>
          </a:endParaRPr>
        </a:p>
      </dgm:t>
    </dgm:pt>
    <dgm:pt modelId="{1CF8F0C8-061C-4211-BEB6-7BB4CE9764CE}" type="parTrans" cxnId="{03CDDF9E-FF67-400E-A872-2093BC531F4F}">
      <dgm:prSet/>
      <dgm:spPr/>
      <dgm:t>
        <a:bodyPr/>
        <a:lstStyle/>
        <a:p>
          <a:endParaRPr lang="ru-RU"/>
        </a:p>
      </dgm:t>
    </dgm:pt>
    <dgm:pt modelId="{23B64E03-DCB3-405E-9557-93CB3E252106}" type="sibTrans" cxnId="{03CDDF9E-FF67-400E-A872-2093BC531F4F}">
      <dgm:prSet/>
      <dgm:spPr/>
      <dgm:t>
        <a:bodyPr/>
        <a:lstStyle/>
        <a:p>
          <a:endParaRPr lang="ru-RU"/>
        </a:p>
      </dgm:t>
    </dgm:pt>
    <dgm:pt modelId="{D00C994B-4DDF-4973-94FD-765A51AA9678}">
      <dgm:prSet custT="1"/>
      <dgm:spPr/>
      <dgm:t>
        <a:bodyPr/>
        <a:lstStyle/>
        <a:p>
          <a:pPr algn="ctr"/>
          <a:endParaRPr lang="ru-RU" sz="1100" dirty="0" smtClean="0"/>
        </a:p>
        <a:p>
          <a:pPr algn="ctr"/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Какое название можно дать произведению исходя из музыкальных образов?</a:t>
          </a:r>
        </a:p>
        <a:p>
          <a:pPr rtl="0"/>
          <a:endParaRPr lang="ru-RU" sz="1100" dirty="0"/>
        </a:p>
      </dgm:t>
    </dgm:pt>
    <dgm:pt modelId="{199D3459-587E-43C5-8D09-50A7FE8CAAF2}" type="parTrans" cxnId="{B3385907-ED3B-4CEB-82DF-5EB8C5C40518}">
      <dgm:prSet/>
      <dgm:spPr/>
      <dgm:t>
        <a:bodyPr/>
        <a:lstStyle/>
        <a:p>
          <a:endParaRPr lang="ru-RU"/>
        </a:p>
      </dgm:t>
    </dgm:pt>
    <dgm:pt modelId="{EBF36FDF-8421-4716-85AE-EB894E075CA5}" type="sibTrans" cxnId="{B3385907-ED3B-4CEB-82DF-5EB8C5C40518}">
      <dgm:prSet/>
      <dgm:spPr/>
      <dgm:t>
        <a:bodyPr/>
        <a:lstStyle/>
        <a:p>
          <a:endParaRPr lang="ru-RU"/>
        </a:p>
      </dgm:t>
    </dgm:pt>
    <dgm:pt modelId="{3A16FF11-6F78-4ECB-A2AB-A230C5EF8CE6}">
      <dgm:prSet custT="1"/>
      <dgm:spPr/>
      <dgm:t>
        <a:bodyPr/>
        <a:lstStyle/>
        <a:p>
          <a:endParaRPr lang="ru-RU" sz="1300" dirty="0" smtClean="0"/>
        </a:p>
        <a:p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Перечислите выразительные средства музыкального языка.</a:t>
          </a:r>
        </a:p>
        <a:p>
          <a:pPr rtl="0"/>
          <a:endParaRPr lang="ru-RU" sz="1300" dirty="0"/>
        </a:p>
      </dgm:t>
    </dgm:pt>
    <dgm:pt modelId="{DFD57B09-A56C-4F3A-9100-F64DEEA6E8AA}" type="parTrans" cxnId="{01F7D8ED-2BD1-426E-8C2C-6DC7C7240864}">
      <dgm:prSet/>
      <dgm:spPr/>
      <dgm:t>
        <a:bodyPr/>
        <a:lstStyle/>
        <a:p>
          <a:endParaRPr lang="ru-RU"/>
        </a:p>
      </dgm:t>
    </dgm:pt>
    <dgm:pt modelId="{6521AB86-B717-4C76-950E-F0F6A2C99C64}" type="sibTrans" cxnId="{01F7D8ED-2BD1-426E-8C2C-6DC7C7240864}">
      <dgm:prSet/>
      <dgm:spPr/>
      <dgm:t>
        <a:bodyPr/>
        <a:lstStyle/>
        <a:p>
          <a:endParaRPr lang="ru-RU"/>
        </a:p>
      </dgm:t>
    </dgm:pt>
    <dgm:pt modelId="{5D0EA24D-BCA0-4781-B3A1-A946149766D7}" type="pres">
      <dgm:prSet presAssocID="{2E5083AC-A6A3-4B8B-A94F-5A34E16C32F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BE5C31-97B9-446B-9914-4851A75E066E}" type="pres">
      <dgm:prSet presAssocID="{AC3DF0E2-E499-484E-8778-42E49577AAB7}" presName="node" presStyleLbl="node1" presStyleIdx="0" presStyleCnt="3" custScaleX="141669" custLinFactNeighborX="-907" custLinFactNeighborY="-3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BA79FC-AE61-490B-8183-A7EC8FFEAF96}" type="pres">
      <dgm:prSet presAssocID="{23B64E03-DCB3-405E-9557-93CB3E252106}" presName="sibTrans" presStyleLbl="sibTrans2D1" presStyleIdx="0" presStyleCnt="2"/>
      <dgm:spPr/>
      <dgm:t>
        <a:bodyPr/>
        <a:lstStyle/>
        <a:p>
          <a:endParaRPr lang="ru-RU"/>
        </a:p>
      </dgm:t>
    </dgm:pt>
    <dgm:pt modelId="{5E413B64-19EC-439E-9694-89A944BC7502}" type="pres">
      <dgm:prSet presAssocID="{23B64E03-DCB3-405E-9557-93CB3E252106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A253E39A-1959-4531-ACDD-BF5C0A2684BE}" type="pres">
      <dgm:prSet presAssocID="{D00C994B-4DDF-4973-94FD-765A51AA9678}" presName="node" presStyleLbl="node1" presStyleIdx="1" presStyleCnt="3" custScaleX="1436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64CF9B-D8B3-4D52-B6B0-D961A18D7106}" type="pres">
      <dgm:prSet presAssocID="{EBF36FDF-8421-4716-85AE-EB894E075CA5}" presName="sibTrans" presStyleLbl="sibTrans2D1" presStyleIdx="1" presStyleCnt="2"/>
      <dgm:spPr/>
      <dgm:t>
        <a:bodyPr/>
        <a:lstStyle/>
        <a:p>
          <a:endParaRPr lang="ru-RU"/>
        </a:p>
      </dgm:t>
    </dgm:pt>
    <dgm:pt modelId="{10898568-45D9-429E-ADCC-A382D537726B}" type="pres">
      <dgm:prSet presAssocID="{EBF36FDF-8421-4716-85AE-EB894E075CA5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DD49F78A-8ABD-4046-984D-A8DC2C4A9DC4}" type="pres">
      <dgm:prSet presAssocID="{3A16FF11-6F78-4ECB-A2AB-A230C5EF8CE6}" presName="node" presStyleLbl="node1" presStyleIdx="2" presStyleCnt="3" custScaleX="1436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AC8692-23B2-4792-8167-E07A0933BF81}" type="presOf" srcId="{EBF36FDF-8421-4716-85AE-EB894E075CA5}" destId="{10898568-45D9-429E-ADCC-A382D537726B}" srcOrd="1" destOrd="0" presId="urn:microsoft.com/office/officeart/2005/8/layout/process2"/>
    <dgm:cxn modelId="{89FAA582-002E-48D9-B787-0DA7EDC3CA4B}" type="presOf" srcId="{D00C994B-4DDF-4973-94FD-765A51AA9678}" destId="{A253E39A-1959-4531-ACDD-BF5C0A2684BE}" srcOrd="0" destOrd="0" presId="urn:microsoft.com/office/officeart/2005/8/layout/process2"/>
    <dgm:cxn modelId="{7A0B0589-DFE3-4BFC-8A47-8072E4C0CF92}" type="presOf" srcId="{AC3DF0E2-E499-484E-8778-42E49577AAB7}" destId="{3BBE5C31-97B9-446B-9914-4851A75E066E}" srcOrd="0" destOrd="0" presId="urn:microsoft.com/office/officeart/2005/8/layout/process2"/>
    <dgm:cxn modelId="{34A35825-9139-4F74-95F6-69261E015675}" type="presOf" srcId="{2E5083AC-A6A3-4B8B-A94F-5A34E16C32F1}" destId="{5D0EA24D-BCA0-4781-B3A1-A946149766D7}" srcOrd="0" destOrd="0" presId="urn:microsoft.com/office/officeart/2005/8/layout/process2"/>
    <dgm:cxn modelId="{8002402E-588E-4727-9321-FBB66D8ED481}" type="presOf" srcId="{EBF36FDF-8421-4716-85AE-EB894E075CA5}" destId="{3364CF9B-D8B3-4D52-B6B0-D961A18D7106}" srcOrd="0" destOrd="0" presId="urn:microsoft.com/office/officeart/2005/8/layout/process2"/>
    <dgm:cxn modelId="{33B4975E-41D4-4727-B069-1D7C97903D92}" type="presOf" srcId="{23B64E03-DCB3-405E-9557-93CB3E252106}" destId="{A2BA79FC-AE61-490B-8183-A7EC8FFEAF96}" srcOrd="0" destOrd="0" presId="urn:microsoft.com/office/officeart/2005/8/layout/process2"/>
    <dgm:cxn modelId="{01F7D8ED-2BD1-426E-8C2C-6DC7C7240864}" srcId="{2E5083AC-A6A3-4B8B-A94F-5A34E16C32F1}" destId="{3A16FF11-6F78-4ECB-A2AB-A230C5EF8CE6}" srcOrd="2" destOrd="0" parTransId="{DFD57B09-A56C-4F3A-9100-F64DEEA6E8AA}" sibTransId="{6521AB86-B717-4C76-950E-F0F6A2C99C64}"/>
    <dgm:cxn modelId="{9ED6ECE3-EDC3-4C4D-9844-8C075B8BC196}" type="presOf" srcId="{23B64E03-DCB3-405E-9557-93CB3E252106}" destId="{5E413B64-19EC-439E-9694-89A944BC7502}" srcOrd="1" destOrd="0" presId="urn:microsoft.com/office/officeart/2005/8/layout/process2"/>
    <dgm:cxn modelId="{B3385907-ED3B-4CEB-82DF-5EB8C5C40518}" srcId="{2E5083AC-A6A3-4B8B-A94F-5A34E16C32F1}" destId="{D00C994B-4DDF-4973-94FD-765A51AA9678}" srcOrd="1" destOrd="0" parTransId="{199D3459-587E-43C5-8D09-50A7FE8CAAF2}" sibTransId="{EBF36FDF-8421-4716-85AE-EB894E075CA5}"/>
    <dgm:cxn modelId="{03CDDF9E-FF67-400E-A872-2093BC531F4F}" srcId="{2E5083AC-A6A3-4B8B-A94F-5A34E16C32F1}" destId="{AC3DF0E2-E499-484E-8778-42E49577AAB7}" srcOrd="0" destOrd="0" parTransId="{1CF8F0C8-061C-4211-BEB6-7BB4CE9764CE}" sibTransId="{23B64E03-DCB3-405E-9557-93CB3E252106}"/>
    <dgm:cxn modelId="{0F783EA9-C161-4BB0-B747-B6935A52F91D}" type="presOf" srcId="{3A16FF11-6F78-4ECB-A2AB-A230C5EF8CE6}" destId="{DD49F78A-8ABD-4046-984D-A8DC2C4A9DC4}" srcOrd="0" destOrd="0" presId="urn:microsoft.com/office/officeart/2005/8/layout/process2"/>
    <dgm:cxn modelId="{2AB01CF7-5C1E-4D04-9247-B323B743B382}" type="presParOf" srcId="{5D0EA24D-BCA0-4781-B3A1-A946149766D7}" destId="{3BBE5C31-97B9-446B-9914-4851A75E066E}" srcOrd="0" destOrd="0" presId="urn:microsoft.com/office/officeart/2005/8/layout/process2"/>
    <dgm:cxn modelId="{43CE989F-3C67-499C-87FB-637B79AE550B}" type="presParOf" srcId="{5D0EA24D-BCA0-4781-B3A1-A946149766D7}" destId="{A2BA79FC-AE61-490B-8183-A7EC8FFEAF96}" srcOrd="1" destOrd="0" presId="urn:microsoft.com/office/officeart/2005/8/layout/process2"/>
    <dgm:cxn modelId="{AFAD0BCB-D1AC-4B99-8363-AF5F34DB2BC5}" type="presParOf" srcId="{A2BA79FC-AE61-490B-8183-A7EC8FFEAF96}" destId="{5E413B64-19EC-439E-9694-89A944BC7502}" srcOrd="0" destOrd="0" presId="urn:microsoft.com/office/officeart/2005/8/layout/process2"/>
    <dgm:cxn modelId="{1E389BB5-FDFD-4FC7-BA33-5E2FB7A2079D}" type="presParOf" srcId="{5D0EA24D-BCA0-4781-B3A1-A946149766D7}" destId="{A253E39A-1959-4531-ACDD-BF5C0A2684BE}" srcOrd="2" destOrd="0" presId="urn:microsoft.com/office/officeart/2005/8/layout/process2"/>
    <dgm:cxn modelId="{0F621FAC-9F90-4B31-BADA-B43E530120EC}" type="presParOf" srcId="{5D0EA24D-BCA0-4781-B3A1-A946149766D7}" destId="{3364CF9B-D8B3-4D52-B6B0-D961A18D7106}" srcOrd="3" destOrd="0" presId="urn:microsoft.com/office/officeart/2005/8/layout/process2"/>
    <dgm:cxn modelId="{8323BCC9-F8C5-4171-90AC-45A6E282E5C8}" type="presParOf" srcId="{3364CF9B-D8B3-4D52-B6B0-D961A18D7106}" destId="{10898568-45D9-429E-ADCC-A382D537726B}" srcOrd="0" destOrd="0" presId="urn:microsoft.com/office/officeart/2005/8/layout/process2"/>
    <dgm:cxn modelId="{365F1FE0-33A7-4C38-A5F0-3E1E68FD8EBF}" type="presParOf" srcId="{5D0EA24D-BCA0-4781-B3A1-A946149766D7}" destId="{DD49F78A-8ABD-4046-984D-A8DC2C4A9DC4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7813F6-B734-472A-8402-B00D1434CB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1C3F9E-14C2-41DD-920D-CD7E587D4BA4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Роль симфонического оркестра в звучании полонеза?</a:t>
          </a:r>
        </a:p>
        <a:p>
          <a:pPr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D6219778-A8CA-49EC-A1BC-F3FBF8FFCDEE}" type="parTrans" cxnId="{EFA3E096-FBA1-47B7-9155-BD6DAF64DAFE}">
      <dgm:prSet/>
      <dgm:spPr/>
      <dgm:t>
        <a:bodyPr/>
        <a:lstStyle/>
        <a:p>
          <a:endParaRPr lang="ru-RU"/>
        </a:p>
      </dgm:t>
    </dgm:pt>
    <dgm:pt modelId="{9E61688D-F5C6-41F6-8ED8-D9CA74E582AB}" type="sibTrans" cxnId="{EFA3E096-FBA1-47B7-9155-BD6DAF64DAFE}">
      <dgm:prSet/>
      <dgm:spPr/>
      <dgm:t>
        <a:bodyPr/>
        <a:lstStyle/>
        <a:p>
          <a:endParaRPr lang="ru-RU"/>
        </a:p>
      </dgm:t>
    </dgm:pt>
    <dgm:pt modelId="{F66976A6-206A-4F37-BD2C-35A4D35A04C5}">
      <dgm:prSet phldrT="[Текст]"/>
      <dgm:spPr/>
      <dgm:t>
        <a:bodyPr/>
        <a:lstStyle/>
        <a:p>
          <a:r>
            <a:rPr lang="ru-RU" dirty="0" smtClean="0"/>
            <a:t>Определите музыкальную форму?</a:t>
          </a:r>
          <a:endParaRPr lang="ru-RU" dirty="0"/>
        </a:p>
      </dgm:t>
    </dgm:pt>
    <dgm:pt modelId="{1795F8B0-7801-4295-A671-C1797B20D314}" type="parTrans" cxnId="{DA177024-3E2A-43F1-8D50-B2F0533E2818}">
      <dgm:prSet/>
      <dgm:spPr/>
      <dgm:t>
        <a:bodyPr/>
        <a:lstStyle/>
        <a:p>
          <a:endParaRPr lang="ru-RU"/>
        </a:p>
      </dgm:t>
    </dgm:pt>
    <dgm:pt modelId="{A62B8678-0072-4C42-8E79-4046F46EB365}" type="sibTrans" cxnId="{DA177024-3E2A-43F1-8D50-B2F0533E2818}">
      <dgm:prSet/>
      <dgm:spPr/>
      <dgm:t>
        <a:bodyPr/>
        <a:lstStyle/>
        <a:p>
          <a:endParaRPr lang="ru-RU"/>
        </a:p>
      </dgm:t>
    </dgm:pt>
    <dgm:pt modelId="{0B3B394C-6377-41FF-BE71-104163E564E7}">
      <dgm:prSet/>
      <dgm:spPr/>
      <dgm:t>
        <a:bodyPr/>
        <a:lstStyle/>
        <a:p>
          <a:r>
            <a:rPr lang="ru-RU" dirty="0" smtClean="0"/>
            <a:t>Какая группа симфонического оркестра является ведущей и почему?</a:t>
          </a:r>
          <a:endParaRPr lang="ru-RU" dirty="0"/>
        </a:p>
      </dgm:t>
    </dgm:pt>
    <dgm:pt modelId="{1611C629-5E70-4D8B-AC4F-11F01264CF2A}" type="parTrans" cxnId="{357DB583-CFE2-458A-8F88-52F855E9D0C5}">
      <dgm:prSet/>
      <dgm:spPr/>
      <dgm:t>
        <a:bodyPr/>
        <a:lstStyle/>
        <a:p>
          <a:endParaRPr lang="ru-RU"/>
        </a:p>
      </dgm:t>
    </dgm:pt>
    <dgm:pt modelId="{78F42D14-CFF6-4F01-B5DB-FF547A9BD7E8}" type="sibTrans" cxnId="{357DB583-CFE2-458A-8F88-52F855E9D0C5}">
      <dgm:prSet/>
      <dgm:spPr/>
      <dgm:t>
        <a:bodyPr/>
        <a:lstStyle/>
        <a:p>
          <a:endParaRPr lang="ru-RU"/>
        </a:p>
      </dgm:t>
    </dgm:pt>
    <dgm:pt modelId="{F328B15D-B5D3-48FD-8340-B06C9242FA17}" type="pres">
      <dgm:prSet presAssocID="{747813F6-B734-472A-8402-B00D1434CB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CD4219-3D8C-4461-92AA-726594D62F3D}" type="pres">
      <dgm:prSet presAssocID="{431C3F9E-14C2-41DD-920D-CD7E587D4BA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BBFB17-337E-4DF1-B172-A7B727668C86}" type="pres">
      <dgm:prSet presAssocID="{9E61688D-F5C6-41F6-8ED8-D9CA74E582AB}" presName="spacer" presStyleCnt="0"/>
      <dgm:spPr/>
    </dgm:pt>
    <dgm:pt modelId="{E9F16685-B927-434F-A3E7-033C92C7CD6E}" type="pres">
      <dgm:prSet presAssocID="{0B3B394C-6377-41FF-BE71-104163E564E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0BA046-360A-4F4F-86C1-9EFF2898E33C}" type="pres">
      <dgm:prSet presAssocID="{78F42D14-CFF6-4F01-B5DB-FF547A9BD7E8}" presName="spacer" presStyleCnt="0"/>
      <dgm:spPr/>
    </dgm:pt>
    <dgm:pt modelId="{E90D120F-42CC-44C5-9BE1-08054BE33AE7}" type="pres">
      <dgm:prSet presAssocID="{F66976A6-206A-4F37-BD2C-35A4D35A04C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ACDF81-7E46-4D77-AA67-E374131E014F}" type="presOf" srcId="{F66976A6-206A-4F37-BD2C-35A4D35A04C5}" destId="{E90D120F-42CC-44C5-9BE1-08054BE33AE7}" srcOrd="0" destOrd="0" presId="urn:microsoft.com/office/officeart/2005/8/layout/vList2"/>
    <dgm:cxn modelId="{DA177024-3E2A-43F1-8D50-B2F0533E2818}" srcId="{747813F6-B734-472A-8402-B00D1434CB1B}" destId="{F66976A6-206A-4F37-BD2C-35A4D35A04C5}" srcOrd="2" destOrd="0" parTransId="{1795F8B0-7801-4295-A671-C1797B20D314}" sibTransId="{A62B8678-0072-4C42-8E79-4046F46EB365}"/>
    <dgm:cxn modelId="{166D0603-83B2-4E05-A770-AAB51029F972}" type="presOf" srcId="{747813F6-B734-472A-8402-B00D1434CB1B}" destId="{F328B15D-B5D3-48FD-8340-B06C9242FA17}" srcOrd="0" destOrd="0" presId="urn:microsoft.com/office/officeart/2005/8/layout/vList2"/>
    <dgm:cxn modelId="{65E80380-2622-49DF-8379-2BF8B4D7C16C}" type="presOf" srcId="{0B3B394C-6377-41FF-BE71-104163E564E7}" destId="{E9F16685-B927-434F-A3E7-033C92C7CD6E}" srcOrd="0" destOrd="0" presId="urn:microsoft.com/office/officeart/2005/8/layout/vList2"/>
    <dgm:cxn modelId="{357DB583-CFE2-458A-8F88-52F855E9D0C5}" srcId="{747813F6-B734-472A-8402-B00D1434CB1B}" destId="{0B3B394C-6377-41FF-BE71-104163E564E7}" srcOrd="1" destOrd="0" parTransId="{1611C629-5E70-4D8B-AC4F-11F01264CF2A}" sibTransId="{78F42D14-CFF6-4F01-B5DB-FF547A9BD7E8}"/>
    <dgm:cxn modelId="{06EB6689-ED24-4CD9-8C18-7CF2CB0B38E4}" type="presOf" srcId="{431C3F9E-14C2-41DD-920D-CD7E587D4BA4}" destId="{01CD4219-3D8C-4461-92AA-726594D62F3D}" srcOrd="0" destOrd="0" presId="urn:microsoft.com/office/officeart/2005/8/layout/vList2"/>
    <dgm:cxn modelId="{EFA3E096-FBA1-47B7-9155-BD6DAF64DAFE}" srcId="{747813F6-B734-472A-8402-B00D1434CB1B}" destId="{431C3F9E-14C2-41DD-920D-CD7E587D4BA4}" srcOrd="0" destOrd="0" parTransId="{D6219778-A8CA-49EC-A1BC-F3FBF8FFCDEE}" sibTransId="{9E61688D-F5C6-41F6-8ED8-D9CA74E582AB}"/>
    <dgm:cxn modelId="{8541588E-CE2B-4E0A-B0EE-F75A40B84BCF}" type="presParOf" srcId="{F328B15D-B5D3-48FD-8340-B06C9242FA17}" destId="{01CD4219-3D8C-4461-92AA-726594D62F3D}" srcOrd="0" destOrd="0" presId="urn:microsoft.com/office/officeart/2005/8/layout/vList2"/>
    <dgm:cxn modelId="{EA636B43-B0CE-4E05-98DC-7F2556935FDE}" type="presParOf" srcId="{F328B15D-B5D3-48FD-8340-B06C9242FA17}" destId="{EDBBFB17-337E-4DF1-B172-A7B727668C86}" srcOrd="1" destOrd="0" presId="urn:microsoft.com/office/officeart/2005/8/layout/vList2"/>
    <dgm:cxn modelId="{44F4BA8D-4BC7-4E46-82DD-973C3705BF2E}" type="presParOf" srcId="{F328B15D-B5D3-48FD-8340-B06C9242FA17}" destId="{E9F16685-B927-434F-A3E7-033C92C7CD6E}" srcOrd="2" destOrd="0" presId="urn:microsoft.com/office/officeart/2005/8/layout/vList2"/>
    <dgm:cxn modelId="{5AA27EF4-48F4-49DC-A11E-D34548E23741}" type="presParOf" srcId="{F328B15D-B5D3-48FD-8340-B06C9242FA17}" destId="{1A0BA046-360A-4F4F-86C1-9EFF2898E33C}" srcOrd="3" destOrd="0" presId="urn:microsoft.com/office/officeart/2005/8/layout/vList2"/>
    <dgm:cxn modelId="{558E3DCF-5FA3-4131-A7FC-524ACB7B3C72}" type="presParOf" srcId="{F328B15D-B5D3-48FD-8340-B06C9242FA17}" destId="{E90D120F-42CC-44C5-9BE1-08054BE33AE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B507BF-849A-4631-9F53-0968EE84B403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E9100C-EB65-4ECF-80D3-B91C44C49ADF}">
      <dgm:prSet phldrT="[Текст]"/>
      <dgm:spPr/>
      <dgm:t>
        <a:bodyPr/>
        <a:lstStyle/>
        <a:p>
          <a:r>
            <a:rPr lang="ru-RU" dirty="0" smtClean="0"/>
            <a:t>А</a:t>
          </a:r>
          <a:endParaRPr lang="ru-RU" dirty="0"/>
        </a:p>
      </dgm:t>
    </dgm:pt>
    <dgm:pt modelId="{03E1BDEC-276C-410A-94A8-B8842067C9E1}" type="parTrans" cxnId="{23656A1F-8CC5-47AC-A439-6934C605DC51}">
      <dgm:prSet/>
      <dgm:spPr/>
      <dgm:t>
        <a:bodyPr/>
        <a:lstStyle/>
        <a:p>
          <a:endParaRPr lang="ru-RU"/>
        </a:p>
      </dgm:t>
    </dgm:pt>
    <dgm:pt modelId="{D3C0F5A1-8945-4EEF-AC35-EE999F794EA6}" type="sibTrans" cxnId="{23656A1F-8CC5-47AC-A439-6934C605DC51}">
      <dgm:prSet/>
      <dgm:spPr/>
      <dgm:t>
        <a:bodyPr/>
        <a:lstStyle/>
        <a:p>
          <a:endParaRPr lang="ru-RU"/>
        </a:p>
      </dgm:t>
    </dgm:pt>
    <dgm:pt modelId="{18192176-8E13-411D-906A-E39A404BD25A}">
      <dgm:prSet phldrT="[Текст]"/>
      <dgm:spPr/>
      <dgm:t>
        <a:bodyPr/>
        <a:lstStyle/>
        <a:p>
          <a:r>
            <a:rPr lang="ru-RU" dirty="0" smtClean="0"/>
            <a:t>А</a:t>
          </a:r>
          <a:endParaRPr lang="ru-RU" dirty="0"/>
        </a:p>
      </dgm:t>
    </dgm:pt>
    <dgm:pt modelId="{E0D90C29-1701-491E-81E5-F87E0F741BEC}" type="parTrans" cxnId="{5E6C8F02-35D0-42BD-A89B-517FF4BFDEBC}">
      <dgm:prSet/>
      <dgm:spPr/>
      <dgm:t>
        <a:bodyPr/>
        <a:lstStyle/>
        <a:p>
          <a:endParaRPr lang="ru-RU"/>
        </a:p>
      </dgm:t>
    </dgm:pt>
    <dgm:pt modelId="{3FAB9388-7520-4E31-8A63-3C0F7D0A73BD}" type="sibTrans" cxnId="{5E6C8F02-35D0-42BD-A89B-517FF4BFDEBC}">
      <dgm:prSet/>
      <dgm:spPr/>
      <dgm:t>
        <a:bodyPr/>
        <a:lstStyle/>
        <a:p>
          <a:endParaRPr lang="ru-RU"/>
        </a:p>
      </dgm:t>
    </dgm:pt>
    <dgm:pt modelId="{62507A5D-7535-47CE-AB3E-E359F8B3C69A}">
      <dgm:prSet phldrT="[Текст]"/>
      <dgm:spPr/>
      <dgm:t>
        <a:bodyPr/>
        <a:lstStyle/>
        <a:p>
          <a:r>
            <a:rPr lang="ru-RU" dirty="0" smtClean="0"/>
            <a:t>С</a:t>
          </a:r>
          <a:endParaRPr lang="ru-RU" dirty="0"/>
        </a:p>
      </dgm:t>
    </dgm:pt>
    <dgm:pt modelId="{86CBD93F-E614-46B8-9C33-4DBA2ABDF1D8}" type="parTrans" cxnId="{D71A9401-325D-4CD0-A714-CA03EAC5D0EB}">
      <dgm:prSet/>
      <dgm:spPr/>
      <dgm:t>
        <a:bodyPr/>
        <a:lstStyle/>
        <a:p>
          <a:endParaRPr lang="ru-RU"/>
        </a:p>
      </dgm:t>
    </dgm:pt>
    <dgm:pt modelId="{25C1DE66-1619-4F56-B586-AB217C08E9D9}" type="sibTrans" cxnId="{D71A9401-325D-4CD0-A714-CA03EAC5D0EB}">
      <dgm:prSet/>
      <dgm:spPr/>
      <dgm:t>
        <a:bodyPr/>
        <a:lstStyle/>
        <a:p>
          <a:endParaRPr lang="ru-RU"/>
        </a:p>
      </dgm:t>
    </dgm:pt>
    <dgm:pt modelId="{41DFCCD0-9E31-45FE-96C8-BF3935AD64B6}">
      <dgm:prSet phldrT="[Текст]"/>
      <dgm:spPr/>
      <dgm:t>
        <a:bodyPr/>
        <a:lstStyle/>
        <a:p>
          <a:r>
            <a:rPr lang="ru-RU" dirty="0" smtClean="0"/>
            <a:t>А</a:t>
          </a:r>
          <a:endParaRPr lang="ru-RU" dirty="0"/>
        </a:p>
      </dgm:t>
    </dgm:pt>
    <dgm:pt modelId="{33E1AF3E-FCD4-4E6A-B0B2-D6DC475C43A8}" type="parTrans" cxnId="{CEDB8756-DB57-45BE-BF25-8A03AA4A3139}">
      <dgm:prSet/>
      <dgm:spPr/>
      <dgm:t>
        <a:bodyPr/>
        <a:lstStyle/>
        <a:p>
          <a:endParaRPr lang="ru-RU"/>
        </a:p>
      </dgm:t>
    </dgm:pt>
    <dgm:pt modelId="{DD7CBB09-7142-44EA-B34C-C916F5E5E9EA}" type="sibTrans" cxnId="{CEDB8756-DB57-45BE-BF25-8A03AA4A3139}">
      <dgm:prSet/>
      <dgm:spPr/>
      <dgm:t>
        <a:bodyPr/>
        <a:lstStyle/>
        <a:p>
          <a:endParaRPr lang="ru-RU"/>
        </a:p>
      </dgm:t>
    </dgm:pt>
    <dgm:pt modelId="{0BAE1049-EF5F-47F1-8013-1400F2460A9C}">
      <dgm:prSet phldrT="[Текст]"/>
      <dgm:spPr/>
      <dgm:t>
        <a:bodyPr/>
        <a:lstStyle/>
        <a:p>
          <a:r>
            <a:rPr lang="en-US" dirty="0" smtClean="0"/>
            <a:t>D</a:t>
          </a:r>
          <a:endParaRPr lang="ru-RU" dirty="0"/>
        </a:p>
      </dgm:t>
    </dgm:pt>
    <dgm:pt modelId="{B3C10BE2-1B51-4B00-A46D-2D4BE973EA1C}" type="parTrans" cxnId="{57B8CF8F-0952-4E19-A38A-EE7910A43C43}">
      <dgm:prSet/>
      <dgm:spPr/>
      <dgm:t>
        <a:bodyPr/>
        <a:lstStyle/>
        <a:p>
          <a:endParaRPr lang="ru-RU"/>
        </a:p>
      </dgm:t>
    </dgm:pt>
    <dgm:pt modelId="{D775DFC9-EF25-4539-93D8-9AF6D25B66C8}" type="sibTrans" cxnId="{57B8CF8F-0952-4E19-A38A-EE7910A43C43}">
      <dgm:prSet/>
      <dgm:spPr/>
      <dgm:t>
        <a:bodyPr/>
        <a:lstStyle/>
        <a:p>
          <a:endParaRPr lang="ru-RU"/>
        </a:p>
      </dgm:t>
    </dgm:pt>
    <dgm:pt modelId="{AAC5892C-3509-431E-BF3D-1B030AA74542}">
      <dgm:prSet phldrT="[Текст]"/>
      <dgm:spPr/>
      <dgm:t>
        <a:bodyPr/>
        <a:lstStyle/>
        <a:p>
          <a:r>
            <a:rPr lang="ru-RU" dirty="0" smtClean="0"/>
            <a:t>В</a:t>
          </a:r>
          <a:endParaRPr lang="ru-RU" dirty="0"/>
        </a:p>
      </dgm:t>
    </dgm:pt>
    <dgm:pt modelId="{89D78E91-C544-46FA-804B-061D6BE8A48C}" type="parTrans" cxnId="{632356C8-089F-424F-861A-BAC6A2391452}">
      <dgm:prSet/>
      <dgm:spPr/>
      <dgm:t>
        <a:bodyPr/>
        <a:lstStyle/>
        <a:p>
          <a:endParaRPr lang="ru-RU"/>
        </a:p>
      </dgm:t>
    </dgm:pt>
    <dgm:pt modelId="{9B9C8189-6984-4089-9D7A-AC84C477C0E5}" type="sibTrans" cxnId="{632356C8-089F-424F-861A-BAC6A2391452}">
      <dgm:prSet/>
      <dgm:spPr/>
      <dgm:t>
        <a:bodyPr/>
        <a:lstStyle/>
        <a:p>
          <a:endParaRPr lang="ru-RU"/>
        </a:p>
      </dgm:t>
    </dgm:pt>
    <dgm:pt modelId="{A3AA74D0-6F29-4BAD-A4C5-DC8AB8B7B8E0}" type="pres">
      <dgm:prSet presAssocID="{3EB507BF-849A-4631-9F53-0968EE84B40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F2E859-2644-413D-92D5-D4B5EEAF6818}" type="pres">
      <dgm:prSet presAssocID="{71E9100C-EB65-4ECF-80D3-B91C44C49AD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987F3D-C3B8-4D18-B3A7-2186F15AFE49}" type="pres">
      <dgm:prSet presAssocID="{71E9100C-EB65-4ECF-80D3-B91C44C49ADF}" presName="spNode" presStyleCnt="0"/>
      <dgm:spPr/>
    </dgm:pt>
    <dgm:pt modelId="{DEAA2722-A56F-4440-8D57-E1605803C3C1}" type="pres">
      <dgm:prSet presAssocID="{D3C0F5A1-8945-4EEF-AC35-EE999F794EA6}" presName="sibTrans" presStyleLbl="sibTrans1D1" presStyleIdx="0" presStyleCnt="6"/>
      <dgm:spPr/>
      <dgm:t>
        <a:bodyPr/>
        <a:lstStyle/>
        <a:p>
          <a:endParaRPr lang="ru-RU"/>
        </a:p>
      </dgm:t>
    </dgm:pt>
    <dgm:pt modelId="{8BF2E2F0-8EFF-4306-895E-141D78734BE8}" type="pres">
      <dgm:prSet presAssocID="{AAC5892C-3509-431E-BF3D-1B030AA7454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BF2C99-CA86-4C2A-8B6D-BF83FB395551}" type="pres">
      <dgm:prSet presAssocID="{AAC5892C-3509-431E-BF3D-1B030AA74542}" presName="spNode" presStyleCnt="0"/>
      <dgm:spPr/>
    </dgm:pt>
    <dgm:pt modelId="{4E4E8435-9D5C-418D-B1C5-42025D9B3BFA}" type="pres">
      <dgm:prSet presAssocID="{9B9C8189-6984-4089-9D7A-AC84C477C0E5}" presName="sibTrans" presStyleLbl="sibTrans1D1" presStyleIdx="1" presStyleCnt="6"/>
      <dgm:spPr/>
      <dgm:t>
        <a:bodyPr/>
        <a:lstStyle/>
        <a:p>
          <a:endParaRPr lang="ru-RU"/>
        </a:p>
      </dgm:t>
    </dgm:pt>
    <dgm:pt modelId="{4A639EFE-2CD5-4292-8A77-BA7676C1942B}" type="pres">
      <dgm:prSet presAssocID="{18192176-8E13-411D-906A-E39A404BD25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08B68B-FF22-450A-B21A-CCA62D372B8B}" type="pres">
      <dgm:prSet presAssocID="{18192176-8E13-411D-906A-E39A404BD25A}" presName="spNode" presStyleCnt="0"/>
      <dgm:spPr/>
    </dgm:pt>
    <dgm:pt modelId="{C0292684-461D-49C5-BC08-76C3059305BE}" type="pres">
      <dgm:prSet presAssocID="{3FAB9388-7520-4E31-8A63-3C0F7D0A73BD}" presName="sibTrans" presStyleLbl="sibTrans1D1" presStyleIdx="2" presStyleCnt="6"/>
      <dgm:spPr/>
      <dgm:t>
        <a:bodyPr/>
        <a:lstStyle/>
        <a:p>
          <a:endParaRPr lang="ru-RU"/>
        </a:p>
      </dgm:t>
    </dgm:pt>
    <dgm:pt modelId="{9217FF52-7769-490E-9B50-90CB26656014}" type="pres">
      <dgm:prSet presAssocID="{62507A5D-7535-47CE-AB3E-E359F8B3C69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234F65-CE15-4CC4-BE0B-E4AC022FAC28}" type="pres">
      <dgm:prSet presAssocID="{62507A5D-7535-47CE-AB3E-E359F8B3C69A}" presName="spNode" presStyleCnt="0"/>
      <dgm:spPr/>
    </dgm:pt>
    <dgm:pt modelId="{50DA183E-5CC1-43F1-8E65-68C36551A696}" type="pres">
      <dgm:prSet presAssocID="{25C1DE66-1619-4F56-B586-AB217C08E9D9}" presName="sibTrans" presStyleLbl="sibTrans1D1" presStyleIdx="3" presStyleCnt="6"/>
      <dgm:spPr/>
      <dgm:t>
        <a:bodyPr/>
        <a:lstStyle/>
        <a:p>
          <a:endParaRPr lang="ru-RU"/>
        </a:p>
      </dgm:t>
    </dgm:pt>
    <dgm:pt modelId="{0145B4E1-23FC-4D66-B1E2-070731531BE1}" type="pres">
      <dgm:prSet presAssocID="{41DFCCD0-9E31-45FE-96C8-BF3935AD64B6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FC411D-BA29-4824-8A06-E637325EEE5F}" type="pres">
      <dgm:prSet presAssocID="{41DFCCD0-9E31-45FE-96C8-BF3935AD64B6}" presName="spNode" presStyleCnt="0"/>
      <dgm:spPr/>
    </dgm:pt>
    <dgm:pt modelId="{25FF4287-9041-49EA-8F0E-078CFDAF0C1D}" type="pres">
      <dgm:prSet presAssocID="{DD7CBB09-7142-44EA-B34C-C916F5E5E9EA}" presName="sibTrans" presStyleLbl="sibTrans1D1" presStyleIdx="4" presStyleCnt="6"/>
      <dgm:spPr/>
      <dgm:t>
        <a:bodyPr/>
        <a:lstStyle/>
        <a:p>
          <a:endParaRPr lang="ru-RU"/>
        </a:p>
      </dgm:t>
    </dgm:pt>
    <dgm:pt modelId="{FB4CD01C-97AA-4270-8F7D-1EDF1FA3E321}" type="pres">
      <dgm:prSet presAssocID="{0BAE1049-EF5F-47F1-8013-1400F2460A9C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9A3247-81A3-4386-BD9C-4C2C11DF8F2D}" type="pres">
      <dgm:prSet presAssocID="{0BAE1049-EF5F-47F1-8013-1400F2460A9C}" presName="spNode" presStyleCnt="0"/>
      <dgm:spPr/>
    </dgm:pt>
    <dgm:pt modelId="{6EC331B2-0224-4442-9009-4D15A06F6ED9}" type="pres">
      <dgm:prSet presAssocID="{D775DFC9-EF25-4539-93D8-9AF6D25B66C8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671CC6A4-F4A3-442A-B654-E044CB571B3B}" type="presOf" srcId="{71E9100C-EB65-4ECF-80D3-B91C44C49ADF}" destId="{8FF2E859-2644-413D-92D5-D4B5EEAF6818}" srcOrd="0" destOrd="0" presId="urn:microsoft.com/office/officeart/2005/8/layout/cycle5"/>
    <dgm:cxn modelId="{7849AFD2-7720-498D-B97D-AA9D026A0581}" type="presOf" srcId="{DD7CBB09-7142-44EA-B34C-C916F5E5E9EA}" destId="{25FF4287-9041-49EA-8F0E-078CFDAF0C1D}" srcOrd="0" destOrd="0" presId="urn:microsoft.com/office/officeart/2005/8/layout/cycle5"/>
    <dgm:cxn modelId="{7F5D27D8-5B41-43BD-AD9B-197958744D54}" type="presOf" srcId="{3FAB9388-7520-4E31-8A63-3C0F7D0A73BD}" destId="{C0292684-461D-49C5-BC08-76C3059305BE}" srcOrd="0" destOrd="0" presId="urn:microsoft.com/office/officeart/2005/8/layout/cycle5"/>
    <dgm:cxn modelId="{C7ADF7A6-E630-49A4-8C9F-70DE3F3F925E}" type="presOf" srcId="{62507A5D-7535-47CE-AB3E-E359F8B3C69A}" destId="{9217FF52-7769-490E-9B50-90CB26656014}" srcOrd="0" destOrd="0" presId="urn:microsoft.com/office/officeart/2005/8/layout/cycle5"/>
    <dgm:cxn modelId="{632356C8-089F-424F-861A-BAC6A2391452}" srcId="{3EB507BF-849A-4631-9F53-0968EE84B403}" destId="{AAC5892C-3509-431E-BF3D-1B030AA74542}" srcOrd="1" destOrd="0" parTransId="{89D78E91-C544-46FA-804B-061D6BE8A48C}" sibTransId="{9B9C8189-6984-4089-9D7A-AC84C477C0E5}"/>
    <dgm:cxn modelId="{4BC116EE-B549-416A-AE5C-5D94F17A2192}" type="presOf" srcId="{9B9C8189-6984-4089-9D7A-AC84C477C0E5}" destId="{4E4E8435-9D5C-418D-B1C5-42025D9B3BFA}" srcOrd="0" destOrd="0" presId="urn:microsoft.com/office/officeart/2005/8/layout/cycle5"/>
    <dgm:cxn modelId="{E9755D0E-542E-47B4-8EEB-22FFAA5C2B7A}" type="presOf" srcId="{3EB507BF-849A-4631-9F53-0968EE84B403}" destId="{A3AA74D0-6F29-4BAD-A4C5-DC8AB8B7B8E0}" srcOrd="0" destOrd="0" presId="urn:microsoft.com/office/officeart/2005/8/layout/cycle5"/>
    <dgm:cxn modelId="{01BAB274-3DFD-4D2B-ABBD-16B8ED488143}" type="presOf" srcId="{D3C0F5A1-8945-4EEF-AC35-EE999F794EA6}" destId="{DEAA2722-A56F-4440-8D57-E1605803C3C1}" srcOrd="0" destOrd="0" presId="urn:microsoft.com/office/officeart/2005/8/layout/cycle5"/>
    <dgm:cxn modelId="{D71A9401-325D-4CD0-A714-CA03EAC5D0EB}" srcId="{3EB507BF-849A-4631-9F53-0968EE84B403}" destId="{62507A5D-7535-47CE-AB3E-E359F8B3C69A}" srcOrd="3" destOrd="0" parTransId="{86CBD93F-E614-46B8-9C33-4DBA2ABDF1D8}" sibTransId="{25C1DE66-1619-4F56-B586-AB217C08E9D9}"/>
    <dgm:cxn modelId="{57B8CF8F-0952-4E19-A38A-EE7910A43C43}" srcId="{3EB507BF-849A-4631-9F53-0968EE84B403}" destId="{0BAE1049-EF5F-47F1-8013-1400F2460A9C}" srcOrd="5" destOrd="0" parTransId="{B3C10BE2-1B51-4B00-A46D-2D4BE973EA1C}" sibTransId="{D775DFC9-EF25-4539-93D8-9AF6D25B66C8}"/>
    <dgm:cxn modelId="{B8C634D2-29F3-4A93-AA69-6075393DA992}" type="presOf" srcId="{0BAE1049-EF5F-47F1-8013-1400F2460A9C}" destId="{FB4CD01C-97AA-4270-8F7D-1EDF1FA3E321}" srcOrd="0" destOrd="0" presId="urn:microsoft.com/office/officeart/2005/8/layout/cycle5"/>
    <dgm:cxn modelId="{23656A1F-8CC5-47AC-A439-6934C605DC51}" srcId="{3EB507BF-849A-4631-9F53-0968EE84B403}" destId="{71E9100C-EB65-4ECF-80D3-B91C44C49ADF}" srcOrd="0" destOrd="0" parTransId="{03E1BDEC-276C-410A-94A8-B8842067C9E1}" sibTransId="{D3C0F5A1-8945-4EEF-AC35-EE999F794EA6}"/>
    <dgm:cxn modelId="{0D8E1BB2-2C99-4ACC-9AE7-5628A36E3705}" type="presOf" srcId="{41DFCCD0-9E31-45FE-96C8-BF3935AD64B6}" destId="{0145B4E1-23FC-4D66-B1E2-070731531BE1}" srcOrd="0" destOrd="0" presId="urn:microsoft.com/office/officeart/2005/8/layout/cycle5"/>
    <dgm:cxn modelId="{7801157C-A931-4C18-9744-5F4125117CD9}" type="presOf" srcId="{25C1DE66-1619-4F56-B586-AB217C08E9D9}" destId="{50DA183E-5CC1-43F1-8E65-68C36551A696}" srcOrd="0" destOrd="0" presId="urn:microsoft.com/office/officeart/2005/8/layout/cycle5"/>
    <dgm:cxn modelId="{A422E577-93C9-4D98-A202-0D9EEB12EAED}" type="presOf" srcId="{D775DFC9-EF25-4539-93D8-9AF6D25B66C8}" destId="{6EC331B2-0224-4442-9009-4D15A06F6ED9}" srcOrd="0" destOrd="0" presId="urn:microsoft.com/office/officeart/2005/8/layout/cycle5"/>
    <dgm:cxn modelId="{CEDB8756-DB57-45BE-BF25-8A03AA4A3139}" srcId="{3EB507BF-849A-4631-9F53-0968EE84B403}" destId="{41DFCCD0-9E31-45FE-96C8-BF3935AD64B6}" srcOrd="4" destOrd="0" parTransId="{33E1AF3E-FCD4-4E6A-B0B2-D6DC475C43A8}" sibTransId="{DD7CBB09-7142-44EA-B34C-C916F5E5E9EA}"/>
    <dgm:cxn modelId="{1DE9100E-259B-4080-932B-C95328341EF3}" type="presOf" srcId="{AAC5892C-3509-431E-BF3D-1B030AA74542}" destId="{8BF2E2F0-8EFF-4306-895E-141D78734BE8}" srcOrd="0" destOrd="0" presId="urn:microsoft.com/office/officeart/2005/8/layout/cycle5"/>
    <dgm:cxn modelId="{5E6C8F02-35D0-42BD-A89B-517FF4BFDEBC}" srcId="{3EB507BF-849A-4631-9F53-0968EE84B403}" destId="{18192176-8E13-411D-906A-E39A404BD25A}" srcOrd="2" destOrd="0" parTransId="{E0D90C29-1701-491E-81E5-F87E0F741BEC}" sibTransId="{3FAB9388-7520-4E31-8A63-3C0F7D0A73BD}"/>
    <dgm:cxn modelId="{A9704738-3D5D-482F-A18D-788637B3B996}" type="presOf" srcId="{18192176-8E13-411D-906A-E39A404BD25A}" destId="{4A639EFE-2CD5-4292-8A77-BA7676C1942B}" srcOrd="0" destOrd="0" presId="urn:microsoft.com/office/officeart/2005/8/layout/cycle5"/>
    <dgm:cxn modelId="{B98F0F1F-BB4F-4B2D-B377-3BC699A2EA32}" type="presParOf" srcId="{A3AA74D0-6F29-4BAD-A4C5-DC8AB8B7B8E0}" destId="{8FF2E859-2644-413D-92D5-D4B5EEAF6818}" srcOrd="0" destOrd="0" presId="urn:microsoft.com/office/officeart/2005/8/layout/cycle5"/>
    <dgm:cxn modelId="{E513AE46-18CF-4523-915E-1D2DDB81B9A9}" type="presParOf" srcId="{A3AA74D0-6F29-4BAD-A4C5-DC8AB8B7B8E0}" destId="{4C987F3D-C3B8-4D18-B3A7-2186F15AFE49}" srcOrd="1" destOrd="0" presId="urn:microsoft.com/office/officeart/2005/8/layout/cycle5"/>
    <dgm:cxn modelId="{4266ED2E-CC90-462A-9ECE-85569B2E0EAD}" type="presParOf" srcId="{A3AA74D0-6F29-4BAD-A4C5-DC8AB8B7B8E0}" destId="{DEAA2722-A56F-4440-8D57-E1605803C3C1}" srcOrd="2" destOrd="0" presId="urn:microsoft.com/office/officeart/2005/8/layout/cycle5"/>
    <dgm:cxn modelId="{745A212D-7C58-42B4-BAB7-3BA76426B022}" type="presParOf" srcId="{A3AA74D0-6F29-4BAD-A4C5-DC8AB8B7B8E0}" destId="{8BF2E2F0-8EFF-4306-895E-141D78734BE8}" srcOrd="3" destOrd="0" presId="urn:microsoft.com/office/officeart/2005/8/layout/cycle5"/>
    <dgm:cxn modelId="{82507995-130D-4F93-A243-02EA4C1A245D}" type="presParOf" srcId="{A3AA74D0-6F29-4BAD-A4C5-DC8AB8B7B8E0}" destId="{59BF2C99-CA86-4C2A-8B6D-BF83FB395551}" srcOrd="4" destOrd="0" presId="urn:microsoft.com/office/officeart/2005/8/layout/cycle5"/>
    <dgm:cxn modelId="{2300132F-0952-4DFB-B109-B0FDB6B79FDF}" type="presParOf" srcId="{A3AA74D0-6F29-4BAD-A4C5-DC8AB8B7B8E0}" destId="{4E4E8435-9D5C-418D-B1C5-42025D9B3BFA}" srcOrd="5" destOrd="0" presId="urn:microsoft.com/office/officeart/2005/8/layout/cycle5"/>
    <dgm:cxn modelId="{F8EFDE76-A863-490D-BD8D-D4C719946A20}" type="presParOf" srcId="{A3AA74D0-6F29-4BAD-A4C5-DC8AB8B7B8E0}" destId="{4A639EFE-2CD5-4292-8A77-BA7676C1942B}" srcOrd="6" destOrd="0" presId="urn:microsoft.com/office/officeart/2005/8/layout/cycle5"/>
    <dgm:cxn modelId="{D09169A6-4B79-44EE-8A79-884F6AB3D9C7}" type="presParOf" srcId="{A3AA74D0-6F29-4BAD-A4C5-DC8AB8B7B8E0}" destId="{0B08B68B-FF22-450A-B21A-CCA62D372B8B}" srcOrd="7" destOrd="0" presId="urn:microsoft.com/office/officeart/2005/8/layout/cycle5"/>
    <dgm:cxn modelId="{7FE51751-E922-4088-AC8D-7022C5ACC8A1}" type="presParOf" srcId="{A3AA74D0-6F29-4BAD-A4C5-DC8AB8B7B8E0}" destId="{C0292684-461D-49C5-BC08-76C3059305BE}" srcOrd="8" destOrd="0" presId="urn:microsoft.com/office/officeart/2005/8/layout/cycle5"/>
    <dgm:cxn modelId="{082200EA-0AA3-422C-8A6B-B81CBC67AC42}" type="presParOf" srcId="{A3AA74D0-6F29-4BAD-A4C5-DC8AB8B7B8E0}" destId="{9217FF52-7769-490E-9B50-90CB26656014}" srcOrd="9" destOrd="0" presId="urn:microsoft.com/office/officeart/2005/8/layout/cycle5"/>
    <dgm:cxn modelId="{A2ABA06E-58F1-4B8B-9DE4-D0BC84A0DEBD}" type="presParOf" srcId="{A3AA74D0-6F29-4BAD-A4C5-DC8AB8B7B8E0}" destId="{08234F65-CE15-4CC4-BE0B-E4AC022FAC28}" srcOrd="10" destOrd="0" presId="urn:microsoft.com/office/officeart/2005/8/layout/cycle5"/>
    <dgm:cxn modelId="{1977B10A-BDA3-40F5-AC2C-E9920D9C0332}" type="presParOf" srcId="{A3AA74D0-6F29-4BAD-A4C5-DC8AB8B7B8E0}" destId="{50DA183E-5CC1-43F1-8E65-68C36551A696}" srcOrd="11" destOrd="0" presId="urn:microsoft.com/office/officeart/2005/8/layout/cycle5"/>
    <dgm:cxn modelId="{FE99274D-8E95-49D6-80D2-2B1774311FA0}" type="presParOf" srcId="{A3AA74D0-6F29-4BAD-A4C5-DC8AB8B7B8E0}" destId="{0145B4E1-23FC-4D66-B1E2-070731531BE1}" srcOrd="12" destOrd="0" presId="urn:microsoft.com/office/officeart/2005/8/layout/cycle5"/>
    <dgm:cxn modelId="{03E6BB8A-F98A-43B2-A127-62B8354B955E}" type="presParOf" srcId="{A3AA74D0-6F29-4BAD-A4C5-DC8AB8B7B8E0}" destId="{5FFC411D-BA29-4824-8A06-E637325EEE5F}" srcOrd="13" destOrd="0" presId="urn:microsoft.com/office/officeart/2005/8/layout/cycle5"/>
    <dgm:cxn modelId="{8A39D06B-A479-4551-94AE-49B15A369747}" type="presParOf" srcId="{A3AA74D0-6F29-4BAD-A4C5-DC8AB8B7B8E0}" destId="{25FF4287-9041-49EA-8F0E-078CFDAF0C1D}" srcOrd="14" destOrd="0" presId="urn:microsoft.com/office/officeart/2005/8/layout/cycle5"/>
    <dgm:cxn modelId="{0B45AD98-0134-4E50-BADE-93222DB44A90}" type="presParOf" srcId="{A3AA74D0-6F29-4BAD-A4C5-DC8AB8B7B8E0}" destId="{FB4CD01C-97AA-4270-8F7D-1EDF1FA3E321}" srcOrd="15" destOrd="0" presId="urn:microsoft.com/office/officeart/2005/8/layout/cycle5"/>
    <dgm:cxn modelId="{0AE3B9EA-5E6D-49AD-BB89-9C2871D9BD0C}" type="presParOf" srcId="{A3AA74D0-6F29-4BAD-A4C5-DC8AB8B7B8E0}" destId="{EB9A3247-81A3-4386-BD9C-4C2C11DF8F2D}" srcOrd="16" destOrd="0" presId="urn:microsoft.com/office/officeart/2005/8/layout/cycle5"/>
    <dgm:cxn modelId="{B8BB6B8D-07E3-40D2-BE46-CE781BDE9633}" type="presParOf" srcId="{A3AA74D0-6F29-4BAD-A4C5-DC8AB8B7B8E0}" destId="{6EC331B2-0224-4442-9009-4D15A06F6ED9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E5C31-97B9-446B-9914-4851A75E066E}">
      <dsp:nvSpPr>
        <dsp:cNvPr id="0" name=""/>
        <dsp:cNvSpPr/>
      </dsp:nvSpPr>
      <dsp:spPr>
        <a:xfrm>
          <a:off x="2983" y="596"/>
          <a:ext cx="6037407" cy="140278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latin typeface="Times New Roman" pitchFamily="18" charset="0"/>
              <a:cs typeface="Times New Roman" pitchFamily="18" charset="0"/>
            </a:rPr>
            <a:t>Перечислите музыкальные образы характерные для произведения.</a:t>
          </a:r>
          <a:endParaRPr lang="ru-RU" sz="24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069" y="41682"/>
        <a:ext cx="5955235" cy="1320612"/>
      </dsp:txXfrm>
    </dsp:sp>
    <dsp:sp modelId="{A2BA79FC-AE61-490B-8183-A7EC8FFEAF96}">
      <dsp:nvSpPr>
        <dsp:cNvPr id="0" name=""/>
        <dsp:cNvSpPr/>
      </dsp:nvSpPr>
      <dsp:spPr>
        <a:xfrm rot="5336921">
          <a:off x="2777142" y="1439523"/>
          <a:ext cx="527742" cy="631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-5400000">
        <a:off x="2850185" y="1491292"/>
        <a:ext cx="378751" cy="369419"/>
      </dsp:txXfrm>
    </dsp:sp>
    <dsp:sp modelId="{A253E39A-1959-4531-ACDD-BF5C0A2684BE}">
      <dsp:nvSpPr>
        <dsp:cNvPr id="0" name=""/>
        <dsp:cNvSpPr/>
      </dsp:nvSpPr>
      <dsp:spPr>
        <a:xfrm>
          <a:off x="0" y="2106919"/>
          <a:ext cx="6120680" cy="140278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latin typeface="Times New Roman" pitchFamily="18" charset="0"/>
              <a:cs typeface="Times New Roman" pitchFamily="18" charset="0"/>
            </a:rPr>
            <a:t>Какое название можно дать произведению исходя из музыкальных образов?</a:t>
          </a:r>
        </a:p>
        <a:p>
          <a:pPr lvl="0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41086" y="2148005"/>
        <a:ext cx="6038508" cy="1320612"/>
      </dsp:txXfrm>
    </dsp:sp>
    <dsp:sp modelId="{3364CF9B-D8B3-4D52-B6B0-D961A18D7106}">
      <dsp:nvSpPr>
        <dsp:cNvPr id="0" name=""/>
        <dsp:cNvSpPr/>
      </dsp:nvSpPr>
      <dsp:spPr>
        <a:xfrm rot="5400000">
          <a:off x="2797317" y="3544773"/>
          <a:ext cx="526044" cy="631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-5400000">
        <a:off x="2870964" y="3597378"/>
        <a:ext cx="378751" cy="368231"/>
      </dsp:txXfrm>
    </dsp:sp>
    <dsp:sp modelId="{DD49F78A-8ABD-4046-984D-A8DC2C4A9DC4}">
      <dsp:nvSpPr>
        <dsp:cNvPr id="0" name=""/>
        <dsp:cNvSpPr/>
      </dsp:nvSpPr>
      <dsp:spPr>
        <a:xfrm>
          <a:off x="0" y="4211096"/>
          <a:ext cx="6120680" cy="140278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latin typeface="Times New Roman" pitchFamily="18" charset="0"/>
              <a:cs typeface="Times New Roman" pitchFamily="18" charset="0"/>
            </a:rPr>
            <a:t>Перечислите выразительные средства музыкального языка.</a:t>
          </a:r>
        </a:p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41086" y="4252182"/>
        <a:ext cx="6038508" cy="13206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CD4219-3D8C-4461-92AA-726594D62F3D}">
      <dsp:nvSpPr>
        <dsp:cNvPr id="0" name=""/>
        <dsp:cNvSpPr/>
      </dsp:nvSpPr>
      <dsp:spPr>
        <a:xfrm>
          <a:off x="0" y="509684"/>
          <a:ext cx="5184576" cy="1712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Роль симфонического оркестра в звучании полонеза?</a:t>
          </a:r>
        </a:p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83616" y="593300"/>
        <a:ext cx="5017344" cy="1545648"/>
      </dsp:txXfrm>
    </dsp:sp>
    <dsp:sp modelId="{E9F16685-B927-434F-A3E7-033C92C7CD6E}">
      <dsp:nvSpPr>
        <dsp:cNvPr id="0" name=""/>
        <dsp:cNvSpPr/>
      </dsp:nvSpPr>
      <dsp:spPr>
        <a:xfrm>
          <a:off x="0" y="2291684"/>
          <a:ext cx="5184576" cy="1712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Какая группа симфонического оркестра является ведущей и почему?</a:t>
          </a:r>
          <a:endParaRPr lang="ru-RU" sz="2400" kern="1200" dirty="0"/>
        </a:p>
      </dsp:txBody>
      <dsp:txXfrm>
        <a:off x="83616" y="2375300"/>
        <a:ext cx="5017344" cy="1545648"/>
      </dsp:txXfrm>
    </dsp:sp>
    <dsp:sp modelId="{E90D120F-42CC-44C5-9BE1-08054BE33AE7}">
      <dsp:nvSpPr>
        <dsp:cNvPr id="0" name=""/>
        <dsp:cNvSpPr/>
      </dsp:nvSpPr>
      <dsp:spPr>
        <a:xfrm>
          <a:off x="0" y="4073684"/>
          <a:ext cx="5184576" cy="1712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Определите музыкальную форму?</a:t>
          </a:r>
          <a:endParaRPr lang="ru-RU" sz="2400" kern="1200" dirty="0"/>
        </a:p>
      </dsp:txBody>
      <dsp:txXfrm>
        <a:off x="83616" y="4157300"/>
        <a:ext cx="5017344" cy="15456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F2E859-2644-413D-92D5-D4B5EEAF6818}">
      <dsp:nvSpPr>
        <dsp:cNvPr id="0" name=""/>
        <dsp:cNvSpPr/>
      </dsp:nvSpPr>
      <dsp:spPr>
        <a:xfrm>
          <a:off x="1281798" y="14591"/>
          <a:ext cx="964794" cy="627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</a:t>
          </a:r>
          <a:endParaRPr lang="ru-RU" sz="2200" kern="1200" dirty="0"/>
        </a:p>
      </dsp:txBody>
      <dsp:txXfrm>
        <a:off x="1312411" y="45204"/>
        <a:ext cx="903568" cy="565890"/>
      </dsp:txXfrm>
    </dsp:sp>
    <dsp:sp modelId="{DEAA2722-A56F-4440-8D57-E1605803C3C1}">
      <dsp:nvSpPr>
        <dsp:cNvPr id="0" name=""/>
        <dsp:cNvSpPr/>
      </dsp:nvSpPr>
      <dsp:spPr>
        <a:xfrm>
          <a:off x="284257" y="328149"/>
          <a:ext cx="2959876" cy="2959876"/>
        </a:xfrm>
        <a:custGeom>
          <a:avLst/>
          <a:gdLst/>
          <a:ahLst/>
          <a:cxnLst/>
          <a:rect l="0" t="0" r="0" b="0"/>
          <a:pathLst>
            <a:path>
              <a:moveTo>
                <a:pt x="2084217" y="128989"/>
              </a:moveTo>
              <a:arcTo wR="1479938" hR="1479938" stAng="17645938" swAng="92629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F2E2F0-8EFF-4306-895E-141D78734BE8}">
      <dsp:nvSpPr>
        <dsp:cNvPr id="0" name=""/>
        <dsp:cNvSpPr/>
      </dsp:nvSpPr>
      <dsp:spPr>
        <a:xfrm>
          <a:off x="2563462" y="754560"/>
          <a:ext cx="964794" cy="627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</a:t>
          </a:r>
          <a:endParaRPr lang="ru-RU" sz="2200" kern="1200" dirty="0"/>
        </a:p>
      </dsp:txBody>
      <dsp:txXfrm>
        <a:off x="2594075" y="785173"/>
        <a:ext cx="903568" cy="565890"/>
      </dsp:txXfrm>
    </dsp:sp>
    <dsp:sp modelId="{4E4E8435-9D5C-418D-B1C5-42025D9B3BFA}">
      <dsp:nvSpPr>
        <dsp:cNvPr id="0" name=""/>
        <dsp:cNvSpPr/>
      </dsp:nvSpPr>
      <dsp:spPr>
        <a:xfrm>
          <a:off x="284257" y="328149"/>
          <a:ext cx="2959876" cy="2959876"/>
        </a:xfrm>
        <a:custGeom>
          <a:avLst/>
          <a:gdLst/>
          <a:ahLst/>
          <a:cxnLst/>
          <a:rect l="0" t="0" r="0" b="0"/>
          <a:pathLst>
            <a:path>
              <a:moveTo>
                <a:pt x="2936749" y="1219325"/>
              </a:moveTo>
              <a:arcTo wR="1479938" hR="1479938" stAng="20991451" swAng="121709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639EFE-2CD5-4292-8A77-BA7676C1942B}">
      <dsp:nvSpPr>
        <dsp:cNvPr id="0" name=""/>
        <dsp:cNvSpPr/>
      </dsp:nvSpPr>
      <dsp:spPr>
        <a:xfrm>
          <a:off x="2563462" y="2234498"/>
          <a:ext cx="964794" cy="627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</a:t>
          </a:r>
          <a:endParaRPr lang="ru-RU" sz="2200" kern="1200" dirty="0"/>
        </a:p>
      </dsp:txBody>
      <dsp:txXfrm>
        <a:off x="2594075" y="2265111"/>
        <a:ext cx="903568" cy="565890"/>
      </dsp:txXfrm>
    </dsp:sp>
    <dsp:sp modelId="{C0292684-461D-49C5-BC08-76C3059305BE}">
      <dsp:nvSpPr>
        <dsp:cNvPr id="0" name=""/>
        <dsp:cNvSpPr/>
      </dsp:nvSpPr>
      <dsp:spPr>
        <a:xfrm>
          <a:off x="284257" y="328149"/>
          <a:ext cx="2959876" cy="2959876"/>
        </a:xfrm>
        <a:custGeom>
          <a:avLst/>
          <a:gdLst/>
          <a:ahLst/>
          <a:cxnLst/>
          <a:rect l="0" t="0" r="0" b="0"/>
          <a:pathLst>
            <a:path>
              <a:moveTo>
                <a:pt x="2422035" y="2621284"/>
              </a:moveTo>
              <a:arcTo wR="1479938" hR="1479938" stAng="3027770" swAng="92629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17FF52-7769-490E-9B50-90CB26656014}">
      <dsp:nvSpPr>
        <dsp:cNvPr id="0" name=""/>
        <dsp:cNvSpPr/>
      </dsp:nvSpPr>
      <dsp:spPr>
        <a:xfrm>
          <a:off x="1281798" y="2974468"/>
          <a:ext cx="964794" cy="627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</a:t>
          </a:r>
          <a:endParaRPr lang="ru-RU" sz="2200" kern="1200" dirty="0"/>
        </a:p>
      </dsp:txBody>
      <dsp:txXfrm>
        <a:off x="1312411" y="3005081"/>
        <a:ext cx="903568" cy="565890"/>
      </dsp:txXfrm>
    </dsp:sp>
    <dsp:sp modelId="{50DA183E-5CC1-43F1-8E65-68C36551A696}">
      <dsp:nvSpPr>
        <dsp:cNvPr id="0" name=""/>
        <dsp:cNvSpPr/>
      </dsp:nvSpPr>
      <dsp:spPr>
        <a:xfrm>
          <a:off x="284257" y="328149"/>
          <a:ext cx="2959876" cy="2959876"/>
        </a:xfrm>
        <a:custGeom>
          <a:avLst/>
          <a:gdLst/>
          <a:ahLst/>
          <a:cxnLst/>
          <a:rect l="0" t="0" r="0" b="0"/>
          <a:pathLst>
            <a:path>
              <a:moveTo>
                <a:pt x="875658" y="2830887"/>
              </a:moveTo>
              <a:arcTo wR="1479938" hR="1479938" stAng="6845938" swAng="92629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45B4E1-23FC-4D66-B1E2-070731531BE1}">
      <dsp:nvSpPr>
        <dsp:cNvPr id="0" name=""/>
        <dsp:cNvSpPr/>
      </dsp:nvSpPr>
      <dsp:spPr>
        <a:xfrm>
          <a:off x="134" y="2234498"/>
          <a:ext cx="964794" cy="627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</a:t>
          </a:r>
          <a:endParaRPr lang="ru-RU" sz="2200" kern="1200" dirty="0"/>
        </a:p>
      </dsp:txBody>
      <dsp:txXfrm>
        <a:off x="30747" y="2265111"/>
        <a:ext cx="903568" cy="565890"/>
      </dsp:txXfrm>
    </dsp:sp>
    <dsp:sp modelId="{25FF4287-9041-49EA-8F0E-078CFDAF0C1D}">
      <dsp:nvSpPr>
        <dsp:cNvPr id="0" name=""/>
        <dsp:cNvSpPr/>
      </dsp:nvSpPr>
      <dsp:spPr>
        <a:xfrm>
          <a:off x="284257" y="328149"/>
          <a:ext cx="2959876" cy="2959876"/>
        </a:xfrm>
        <a:custGeom>
          <a:avLst/>
          <a:gdLst/>
          <a:ahLst/>
          <a:cxnLst/>
          <a:rect l="0" t="0" r="0" b="0"/>
          <a:pathLst>
            <a:path>
              <a:moveTo>
                <a:pt x="23127" y="1740550"/>
              </a:moveTo>
              <a:arcTo wR="1479938" hR="1479938" stAng="10191451" swAng="121709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4CD01C-97AA-4270-8F7D-1EDF1FA3E321}">
      <dsp:nvSpPr>
        <dsp:cNvPr id="0" name=""/>
        <dsp:cNvSpPr/>
      </dsp:nvSpPr>
      <dsp:spPr>
        <a:xfrm>
          <a:off x="134" y="754560"/>
          <a:ext cx="964794" cy="627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</a:t>
          </a:r>
          <a:endParaRPr lang="ru-RU" sz="2200" kern="1200" dirty="0"/>
        </a:p>
      </dsp:txBody>
      <dsp:txXfrm>
        <a:off x="30747" y="785173"/>
        <a:ext cx="903568" cy="565890"/>
      </dsp:txXfrm>
    </dsp:sp>
    <dsp:sp modelId="{6EC331B2-0224-4442-9009-4D15A06F6ED9}">
      <dsp:nvSpPr>
        <dsp:cNvPr id="0" name=""/>
        <dsp:cNvSpPr/>
      </dsp:nvSpPr>
      <dsp:spPr>
        <a:xfrm>
          <a:off x="284257" y="328149"/>
          <a:ext cx="2959876" cy="2959876"/>
        </a:xfrm>
        <a:custGeom>
          <a:avLst/>
          <a:gdLst/>
          <a:ahLst/>
          <a:cxnLst/>
          <a:rect l="0" t="0" r="0" b="0"/>
          <a:pathLst>
            <a:path>
              <a:moveTo>
                <a:pt x="537841" y="338592"/>
              </a:moveTo>
              <a:arcTo wR="1479938" hR="1479938" stAng="13827770" swAng="92629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C411-6DF7-4C1E-B5F9-C56E403F435B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6F7FE-858D-428C-9032-F400C261F9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1560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97C67-A931-4A8C-8B9A-53DA3A0BAB0A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77FD37-D68A-4223-9C08-4D581C6E52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266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Учащиеся записывают тему в тетрадь.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FD37-D68A-4223-9C08-4D581C6E529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Записать названия вокальных коллективов.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FD37-D68A-4223-9C08-4D581C6E529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Учащиеся заслушивают 1-2</a:t>
            </a:r>
            <a:r>
              <a:rPr lang="ru-RU" baseline="0" dirty="0" smtClean="0"/>
              <a:t> сообщения одноклассников и устно отвечают на поставленные вопросы.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FD37-D68A-4223-9C08-4D581C6E529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  развёрнутый правильный ответ,</a:t>
            </a:r>
            <a:r>
              <a:rPr lang="ru-RU" baseline="0" dirty="0" smtClean="0"/>
              <a:t> можно оценивать учащихся. (Метод ретроспективы)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FD37-D68A-4223-9C08-4D581C6E529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Акцентировать внимание на красоте пейзажей. Запись в тетрадь главной мысли «Любовь к Родине».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FD37-D68A-4223-9C08-4D581C6E529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Записать дату и предводителя освободительного восстания. Учитель комментирует батальные сцены.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FD37-D68A-4223-9C08-4D581C6E529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Звучание «Полонеза»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A-dur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Ф Шопена - не больше 1 мин, важно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услышать торжественное шествие.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FD37-D68A-4223-9C08-4D581C6E529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Если учитель – музыки, не владеет инструментом (слабая техника), то достичь целостного восприятия художественного образа – не возможно,</a:t>
            </a:r>
            <a:r>
              <a:rPr lang="ru-RU" baseline="0" dirty="0" smtClean="0"/>
              <a:t> в таком случаи включить запись полонеза в фортепианном звучании.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FD37-D68A-4223-9C08-4D581C6E529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Выразительное, эмоциональное  </a:t>
            </a:r>
            <a:r>
              <a:rPr lang="ru-RU" baseline="0" dirty="0" smtClean="0"/>
              <a:t>чтение учителя.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FD37-D68A-4223-9C08-4D581C6E529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Обратить</a:t>
            </a:r>
            <a:r>
              <a:rPr lang="ru-RU" baseline="0" dirty="0" smtClean="0"/>
              <a:t> внимание на силу звучания записи.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FD37-D68A-4223-9C08-4D581C6E529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324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44;&#1086;&#1082;&#1091;&#1084;&#1077;&#1085;&#1090;&#1099;\&#1064;&#1082;&#1086;&#1083;&#1072;\&#1052;&#1077;&#1090;&#1086;&#1076;&#1080;&#1082;&#1072;\&#1055;&#1077;&#1095;&#1072;&#1090;&#1085;&#1072;&#1103;%20&#1089;&#1090;&#1072;&#1090;&#1100;&#1103;\&#1055;&#1086;&#1083;&#1086;&#1085;&#1077;&#1079;%20&#1054;&#1075;&#1080;&#1085;&#1089;&#1082;&#1086;&#1075;&#1086;.mp4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i178.photobucket.com/albums/w272/pkozar/Warszawa/Stare/ph-w_15.jpg" TargetMode="External"/><Relationship Id="rId13" Type="http://schemas.openxmlformats.org/officeDocument/2006/relationships/hyperlink" Target="http://s60.radikal.ru/i168/0901/ac/90d0a456cd70.jpg" TargetMode="External"/><Relationship Id="rId18" Type="http://schemas.openxmlformats.org/officeDocument/2006/relationships/hyperlink" Target="http://www.alexander6.ru/pictures/141894/picture.jpg" TargetMode="External"/><Relationship Id="rId26" Type="http://schemas.openxmlformats.org/officeDocument/2006/relationships/hyperlink" Target="http://my.mail.ru/mail/shirokova_66/video/102/565.html" TargetMode="External"/><Relationship Id="rId3" Type="http://schemas.openxmlformats.org/officeDocument/2006/relationships/hyperlink" Target="http://blogerma.ru/wp-content/uploads/2012/09/Michal-Kleofas-Oginski.jpg" TargetMode="External"/><Relationship Id="rId21" Type="http://schemas.openxmlformats.org/officeDocument/2006/relationships/hyperlink" Target="http://esp.md/wp-content/uploads/2012/07/pesnyary.com_.jpg" TargetMode="External"/><Relationship Id="rId7" Type="http://schemas.openxmlformats.org/officeDocument/2006/relationships/hyperlink" Target="http://www.mavi-nota.com/resimler/yazi/3249.jpeg" TargetMode="External"/><Relationship Id="rId12" Type="http://schemas.openxmlformats.org/officeDocument/2006/relationships/hyperlink" Target="http://www.anapahram.ru/images/Obshchestvo/Religiya/20130914/e34911d76712d25f62dbbfaa98ce6e35.jpg" TargetMode="External"/><Relationship Id="rId17" Type="http://schemas.openxmlformats.org/officeDocument/2006/relationships/hyperlink" Target="http://wiez.narod.ru/photos/14.jpg" TargetMode="External"/><Relationship Id="rId25" Type="http://schemas.openxmlformats.org/officeDocument/2006/relationships/hyperlink" Target="http://get-tune.net/?a=music&amp;q=%F8%EE%EF%E5%ED+%EF%EE%EB%EE%ED%E5%E7+3+a+dur" TargetMode="External"/><Relationship Id="rId2" Type="http://schemas.openxmlformats.org/officeDocument/2006/relationships/hyperlink" Target="http://plakat-poster.com/wp-content/uploads/2011/05/0444_beethoven1-299x360.jpg" TargetMode="External"/><Relationship Id="rId16" Type="http://schemas.openxmlformats.org/officeDocument/2006/relationships/hyperlink" Target="http://euro-fest.ru/uploaded/worldgroups_gallery/69/851.jpg" TargetMode="External"/><Relationship Id="rId20" Type="http://schemas.openxmlformats.org/officeDocument/2006/relationships/hyperlink" Target="http://sr.gallerix.ru/1398498315/_EX/262982177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caffcha.ru/image/cache/600-600/data/news/bach-2.jpg" TargetMode="External"/><Relationship Id="rId11" Type="http://schemas.openxmlformats.org/officeDocument/2006/relationships/hyperlink" Target="http://i131.photobucket.com/albums/p316/sarmata/04.jpg" TargetMode="External"/><Relationship Id="rId24" Type="http://schemas.openxmlformats.org/officeDocument/2006/relationships/hyperlink" Target="http://get-tune.net/?a=music&amp;q=%EF%EE%EB%EE%ED%E5%E7+%EE%E3%E8%ED%F1%EA%EE%E3%EE+%F4%EE%F0%F2%E5%EF%E8%E0%ED%EE" TargetMode="External"/><Relationship Id="rId5" Type="http://schemas.openxmlformats.org/officeDocument/2006/relationships/hyperlink" Target="http://img0.liveinternet.ru/images/attach/c/7/96/716/96716128_3716982_V_A__Mocart_myzika_angelov.png" TargetMode="External"/><Relationship Id="rId15" Type="http://schemas.openxmlformats.org/officeDocument/2006/relationships/hyperlink" Target="http://schools.keldysh.ru/uvk16/ch1.jpg" TargetMode="External"/><Relationship Id="rId23" Type="http://schemas.openxmlformats.org/officeDocument/2006/relationships/hyperlink" Target="http://get-tune.net/?a=music&amp;q=%EE%F0%EA%E5%F1%F2%F0+%EF%EE%EB%EE%ED%E5%E7+%EE%E3%E8%ED%F1%EA%EE%E3%EE" TargetMode="External"/><Relationship Id="rId10" Type="http://schemas.openxmlformats.org/officeDocument/2006/relationships/hyperlink" Target="http://img.photobucket.com/albums/v188/cityx/Other/03801usmalla.jpg" TargetMode="External"/><Relationship Id="rId19" Type="http://schemas.openxmlformats.org/officeDocument/2006/relationships/hyperlink" Target="http://www.kultu-rolog.ru/assets/images/barinya07_b.jpg" TargetMode="External"/><Relationship Id="rId4" Type="http://schemas.openxmlformats.org/officeDocument/2006/relationships/hyperlink" Target="http://music.newcity.com/wp-content/uploads/2014/01/franz-schubert.jpg" TargetMode="External"/><Relationship Id="rId9" Type="http://schemas.openxmlformats.org/officeDocument/2006/relationships/hyperlink" Target="http://s009.radikal.ru/i307/1104/fc/7f1f7e0f28eb.jpg" TargetMode="External"/><Relationship Id="rId14" Type="http://schemas.openxmlformats.org/officeDocument/2006/relationships/hyperlink" Target="http://img1.liveinternet.ru/images/attach/c/7/95/414/95414845_slow_waltz_1.jpg" TargetMode="External"/><Relationship Id="rId22" Type="http://schemas.openxmlformats.org/officeDocument/2006/relationships/hyperlink" Target="http://www.proza.ru/pics/2011/04/27/1012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&#1044;&#1086;&#1082;&#1091;&#1084;&#1077;&#1085;&#1090;&#1099;\&#1064;&#1082;&#1086;&#1083;&#1072;\&#1052;&#1077;&#1090;&#1086;&#1076;&#1080;&#1082;&#1072;\&#1055;&#1077;&#1095;&#1072;&#1090;&#1085;&#1072;&#1103;%20&#1089;&#1090;&#1072;&#1090;&#1100;&#1103;\&#1052;&#1091;&#1079;.%20&#1054;&#1043;&#1048;&#1053;&#1057;&#1050;&#1048;&#1049;%20&#1053;&#1086;&#1074;&#1072;&#1103;%20&#1087;&#1072;&#1087;&#1082;&#1072;\&#1064;&#1086;&#1087;&#1077;&#1085;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2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diagramLayout" Target="../diagrams/layout2.xml"/><Relationship Id="rId11" Type="http://schemas.openxmlformats.org/officeDocument/2006/relationships/image" Target="../media/image23.jpeg"/><Relationship Id="rId5" Type="http://schemas.openxmlformats.org/officeDocument/2006/relationships/diagramData" Target="../diagrams/data2.xml"/><Relationship Id="rId10" Type="http://schemas.openxmlformats.org/officeDocument/2006/relationships/image" Target="../media/image21.png"/><Relationship Id="rId4" Type="http://schemas.openxmlformats.org/officeDocument/2006/relationships/notesSlide" Target="../notesSlides/notesSlide9.xml"/><Relationship Id="rId9" Type="http://schemas.microsoft.com/office/2007/relationships/diagramDrawing" Target="../diagrams/drawin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1"/>
            <a:ext cx="8062664" cy="3033682"/>
          </a:xfrm>
        </p:spPr>
        <p:txBody>
          <a:bodyPr>
            <a:normAutofit/>
          </a:bodyPr>
          <a:lstStyle/>
          <a:p>
            <a:pPr marL="914400" indent="-914400" algn="ctr"/>
            <a:r>
              <a:rPr lang="ru-RU" dirty="0" smtClean="0"/>
              <a:t>«Тайна музыкальных образов «Полонеза» М.К.Огинского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7772400" cy="2193657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67545" y="548680"/>
            <a:ext cx="309634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РОНДО</a:t>
            </a:r>
            <a:endParaRPr lang="ru-RU" sz="5400" b="1" dirty="0">
              <a:ln w="18000">
                <a:solidFill>
                  <a:schemeClr val="accent2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251520" y="1844824"/>
          <a:ext cx="3528392" cy="3616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067944" y="692696"/>
            <a:ext cx="516199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(от итальянского –круг, хоровод) – </a:t>
            </a:r>
          </a:p>
          <a:p>
            <a:r>
              <a:rPr lang="ru-RU" dirty="0" smtClean="0"/>
              <a:t>музыкальная  форма, в которой</a:t>
            </a:r>
          </a:p>
          <a:p>
            <a:r>
              <a:rPr lang="ru-RU" dirty="0" smtClean="0"/>
              <a:t>неоднократные проведения главной темы</a:t>
            </a:r>
          </a:p>
          <a:p>
            <a:r>
              <a:rPr lang="ru-RU" dirty="0" smtClean="0"/>
              <a:t>чередуются с отличающимися друг от</a:t>
            </a:r>
          </a:p>
          <a:p>
            <a:r>
              <a:rPr lang="ru-RU" dirty="0" smtClean="0"/>
              <a:t>друга эпизодами.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2924944"/>
            <a:ext cx="44644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2800" i="1" u="sng" dirty="0" smtClean="0"/>
              <a:t>А – рефрен, основная тема.</a:t>
            </a:r>
          </a:p>
          <a:p>
            <a:endParaRPr lang="ru-RU" sz="2800" i="1" u="sng" dirty="0" smtClean="0"/>
          </a:p>
          <a:p>
            <a:r>
              <a:rPr lang="en-US" sz="2800" i="1" u="sng" dirty="0" smtClean="0"/>
              <a:t>B,C,D – </a:t>
            </a:r>
            <a:r>
              <a:rPr lang="ru-RU" sz="2800" i="1" u="sng" dirty="0" smtClean="0"/>
              <a:t>контрастные эпизоды.</a:t>
            </a:r>
            <a:endParaRPr lang="ru-RU" sz="2800" i="1" u="sng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265807-9okt14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3284984"/>
            <a:ext cx="2329440" cy="18229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332656"/>
            <a:ext cx="6645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Музыкальные</a:t>
            </a:r>
            <a:r>
              <a:rPr lang="ru-RU" sz="2400" dirty="0" smtClean="0"/>
              <a:t> </a:t>
            </a:r>
            <a:r>
              <a:rPr lang="ru-RU" sz="2400" b="1" dirty="0" smtClean="0"/>
              <a:t>образы полонеза в 21 веке.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020272" y="5085184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ВИА «</a:t>
            </a:r>
            <a:r>
              <a:rPr lang="ru-RU" dirty="0" err="1" smtClean="0"/>
              <a:t>Песняры</a:t>
            </a:r>
            <a:r>
              <a:rPr lang="ru-RU" dirty="0" smtClean="0"/>
              <a:t>»</a:t>
            </a:r>
          </a:p>
          <a:p>
            <a:pPr algn="ctr"/>
            <a:r>
              <a:rPr lang="ru-RU" dirty="0" smtClean="0"/>
              <a:t>Белоруссия.</a:t>
            </a:r>
            <a:endParaRPr lang="ru-RU" dirty="0"/>
          </a:p>
        </p:txBody>
      </p:sp>
      <p:pic>
        <p:nvPicPr>
          <p:cNvPr id="6" name="Полонез Огинског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23528" y="1484784"/>
            <a:ext cx="5943518" cy="46805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124744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Видео Хор Турецкого</a:t>
            </a:r>
            <a:endParaRPr lang="ru-RU" sz="2000" b="1" dirty="0"/>
          </a:p>
        </p:txBody>
      </p:sp>
      <p:pic>
        <p:nvPicPr>
          <p:cNvPr id="9" name="Рисунок 8" descr="3f88c0803a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8224" y="980728"/>
            <a:ext cx="2272464" cy="159640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60232" y="270892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Хор Турецкого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179512" y="1052736"/>
            <a:ext cx="4316288" cy="5616624"/>
          </a:xfrm>
        </p:spPr>
        <p:txBody>
          <a:bodyPr>
            <a:normAutofit/>
          </a:bodyPr>
          <a:lstStyle/>
          <a:p>
            <a:r>
              <a:rPr lang="en-US" sz="900" dirty="0" smtClean="0">
                <a:hlinkClick r:id="rId2"/>
              </a:rPr>
              <a:t>http://plakat-poster.com/wp-content/uploads/2011/05/0444_beethoven1-299x360.jpg</a:t>
            </a:r>
            <a:endParaRPr lang="ru-RU" sz="900" dirty="0" smtClean="0"/>
          </a:p>
          <a:p>
            <a:r>
              <a:rPr lang="en-US" sz="900" dirty="0" smtClean="0">
                <a:hlinkClick r:id="rId3"/>
              </a:rPr>
              <a:t>http://blogerma.ru/wp-content/uploads/2012/09/Michal-Kleofas-Oginski.jpg</a:t>
            </a:r>
            <a:endParaRPr lang="ru-RU" sz="900" dirty="0" smtClean="0"/>
          </a:p>
          <a:p>
            <a:r>
              <a:rPr lang="en-US" sz="900" dirty="0" smtClean="0">
                <a:hlinkClick r:id="rId4"/>
              </a:rPr>
              <a:t>http://music.newcity.com/wp-content/uploads/2014/01/franz-schubert.jpg</a:t>
            </a:r>
            <a:endParaRPr lang="ru-RU" sz="900" dirty="0" smtClean="0"/>
          </a:p>
          <a:p>
            <a:r>
              <a:rPr lang="en-US" sz="900" dirty="0" smtClean="0">
                <a:hlinkClick r:id="rId5"/>
              </a:rPr>
              <a:t>http://img0.liveinternet.ru/images/attach/c/7/96/716/96716128_3716982_V_A__Mocart_myzika_angelov.png</a:t>
            </a:r>
            <a:endParaRPr lang="ru-RU" sz="900" dirty="0" smtClean="0"/>
          </a:p>
          <a:p>
            <a:r>
              <a:rPr lang="en-US" sz="900" dirty="0" smtClean="0">
                <a:hlinkClick r:id="rId6"/>
              </a:rPr>
              <a:t>http://caffcha.ru/image/cache/600-600/data/news/bach-2.jpg</a:t>
            </a:r>
            <a:endParaRPr lang="ru-RU" sz="900" dirty="0" smtClean="0"/>
          </a:p>
          <a:p>
            <a:r>
              <a:rPr lang="en-US" sz="900" dirty="0" smtClean="0">
                <a:hlinkClick r:id="rId7"/>
              </a:rPr>
              <a:t>http://www.mavi-nota.com/resimler/yazi/3249.jpeg</a:t>
            </a:r>
            <a:endParaRPr lang="ru-RU" sz="900" dirty="0" smtClean="0"/>
          </a:p>
          <a:p>
            <a:r>
              <a:rPr lang="en-US" sz="900" dirty="0" smtClean="0">
                <a:hlinkClick r:id="rId8"/>
              </a:rPr>
              <a:t>http://i178.photobucket.com/albums/w272/pkozar/Warszawa/Stare/ph-w_15.jpg</a:t>
            </a:r>
            <a:endParaRPr lang="ru-RU" sz="900" dirty="0" smtClean="0"/>
          </a:p>
          <a:p>
            <a:r>
              <a:rPr lang="en-US" sz="900" dirty="0" smtClean="0">
                <a:hlinkClick r:id="rId9"/>
              </a:rPr>
              <a:t>http://s009.radikal.ru/i307/1104/fc/7f1f7e0f28eb.jpg</a:t>
            </a:r>
            <a:endParaRPr lang="ru-RU" sz="900" dirty="0" smtClean="0"/>
          </a:p>
          <a:p>
            <a:r>
              <a:rPr lang="en-US" sz="900" dirty="0" smtClean="0">
                <a:hlinkClick r:id="rId10"/>
              </a:rPr>
              <a:t>http://img.photobucket.com/albums/v188/cityx/Other/03801usmalla.jpg</a:t>
            </a:r>
            <a:endParaRPr lang="ru-RU" sz="900" dirty="0" smtClean="0"/>
          </a:p>
          <a:p>
            <a:r>
              <a:rPr lang="en-US" sz="900" dirty="0" smtClean="0">
                <a:hlinkClick r:id="rId11"/>
              </a:rPr>
              <a:t>http://i131.photobucket.com/albums/p316/sarmata/04.jpg</a:t>
            </a:r>
            <a:endParaRPr lang="ru-RU" sz="900" dirty="0" smtClean="0"/>
          </a:p>
          <a:p>
            <a:r>
              <a:rPr lang="en-US" sz="900" dirty="0" smtClean="0">
                <a:hlinkClick r:id="rId12"/>
              </a:rPr>
              <a:t>http://www.anapahram.ru/images/Obshchestvo/Religiya/20130914/e34911d76712d25f62dbbfaa98ce6e35.jpg</a:t>
            </a:r>
            <a:endParaRPr lang="ru-RU" sz="900" dirty="0" smtClean="0"/>
          </a:p>
          <a:p>
            <a:r>
              <a:rPr lang="en-US" sz="900" dirty="0" smtClean="0">
                <a:hlinkClick r:id="rId13"/>
              </a:rPr>
              <a:t>http://s60.radikal.ru/i168/0901/ac/90d0a456cd70.jpg</a:t>
            </a:r>
            <a:endParaRPr lang="ru-RU" sz="900" dirty="0" smtClean="0"/>
          </a:p>
          <a:p>
            <a:r>
              <a:rPr lang="en-US" sz="900" dirty="0" smtClean="0">
                <a:hlinkClick r:id="rId14"/>
              </a:rPr>
              <a:t>http://img1.liveinternet.ru/images/attach/c/7/95/414/95414845_slow_waltz_1.jpg</a:t>
            </a:r>
            <a:endParaRPr lang="ru-RU" sz="900" dirty="0" smtClean="0"/>
          </a:p>
          <a:p>
            <a:r>
              <a:rPr lang="en-US" sz="900" dirty="0" smtClean="0">
                <a:hlinkClick r:id="rId15"/>
              </a:rPr>
              <a:t>http://schools.keldysh.ru/uvk16/ch1.jpg</a:t>
            </a:r>
            <a:endParaRPr lang="ru-RU" sz="900" dirty="0" smtClean="0"/>
          </a:p>
          <a:p>
            <a:r>
              <a:rPr lang="en-US" sz="900" dirty="0" smtClean="0">
                <a:hlinkClick r:id="rId16"/>
              </a:rPr>
              <a:t>http://euro-fest.ru/uploaded/worldgroups_gallery/69/851.jpg</a:t>
            </a:r>
            <a:endParaRPr lang="ru-RU" sz="900" dirty="0" smtClean="0"/>
          </a:p>
          <a:p>
            <a:r>
              <a:rPr lang="en-US" sz="900" dirty="0" smtClean="0">
                <a:hlinkClick r:id="rId17"/>
              </a:rPr>
              <a:t>http://wiez.narod.ru/photos/14.jpg</a:t>
            </a:r>
            <a:endParaRPr lang="ru-RU" sz="900" dirty="0" smtClean="0"/>
          </a:p>
          <a:p>
            <a:r>
              <a:rPr lang="en-US" sz="900" dirty="0" smtClean="0">
                <a:hlinkClick r:id="rId18"/>
              </a:rPr>
              <a:t>http://www.alexander6.ru/pictures/141894/picture.jpg</a:t>
            </a:r>
            <a:endParaRPr lang="ru-RU" sz="900" dirty="0" smtClean="0"/>
          </a:p>
          <a:p>
            <a:r>
              <a:rPr lang="en-US" sz="900" dirty="0" smtClean="0">
                <a:hlinkClick r:id="rId19"/>
              </a:rPr>
              <a:t>http://www.kultu-rolog.ru/assets/images/barinya07_b.jpg</a:t>
            </a:r>
            <a:endParaRPr lang="ru-RU" sz="900" dirty="0" smtClean="0"/>
          </a:p>
          <a:p>
            <a:r>
              <a:rPr lang="en-US" sz="900" dirty="0" smtClean="0">
                <a:hlinkClick r:id="rId20"/>
              </a:rPr>
              <a:t>http://sr.gallerix.ru/1398498315/_EX/262982177/</a:t>
            </a:r>
            <a:endParaRPr lang="ru-RU" sz="900" dirty="0" smtClean="0"/>
          </a:p>
          <a:p>
            <a:r>
              <a:rPr lang="en-US" sz="900" dirty="0" smtClean="0">
                <a:hlinkClick r:id="rId21"/>
              </a:rPr>
              <a:t>http://esp.md/wp-content/uploads/2012/07/pesnyary.com_.jpg</a:t>
            </a:r>
            <a:endParaRPr lang="ru-RU" sz="900" dirty="0" smtClean="0"/>
          </a:p>
          <a:p>
            <a:r>
              <a:rPr lang="en-US" sz="900" dirty="0" smtClean="0">
                <a:hlinkClick r:id="rId22"/>
              </a:rPr>
              <a:t>http://www.proza.ru/pics/2011/04/27/1012.jpg</a:t>
            </a:r>
            <a:endParaRPr lang="ru-RU" sz="900" dirty="0" smtClean="0"/>
          </a:p>
          <a:p>
            <a:endParaRPr lang="ru-RU" sz="9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49545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/>
              <a:t>Музыка:</a:t>
            </a:r>
          </a:p>
          <a:p>
            <a:pPr>
              <a:buFont typeface="Wingdings" pitchFamily="2" charset="2"/>
              <a:buChar char="§"/>
            </a:pPr>
            <a:r>
              <a:rPr lang="en-US" sz="1100" dirty="0" smtClean="0">
                <a:hlinkClick r:id="rId23"/>
              </a:rPr>
              <a:t>http://get-tune.net/?a=music&amp;q=%EE%F0%EA%E5%F1%F2%F0+%EF%EE%EB%EE%ED%E5%E7+%EE%E3%E8%ED%F1%EA%EE%E3%EE</a:t>
            </a:r>
            <a:endParaRPr lang="ru-RU" sz="1100" dirty="0" smtClean="0"/>
          </a:p>
          <a:p>
            <a:pPr>
              <a:buFont typeface="Wingdings" pitchFamily="2" charset="2"/>
              <a:buChar char="§"/>
            </a:pPr>
            <a:r>
              <a:rPr lang="en-US" sz="1100" dirty="0" smtClean="0">
                <a:hlinkClick r:id="rId24"/>
              </a:rPr>
              <a:t>http://get-tune.net/?a=music&amp;q=%EF%EE%EB%EE%ED%E5%E7+%EE%E3%E8%ED%F1%EA%EE%E3%EE+%F4%EE%F0%F2%E5%EF%E8%E0%ED%EE</a:t>
            </a:r>
            <a:endParaRPr lang="ru-RU" sz="1100" dirty="0" smtClean="0"/>
          </a:p>
          <a:p>
            <a:pPr>
              <a:buFont typeface="Wingdings" pitchFamily="2" charset="2"/>
              <a:buChar char="§"/>
            </a:pPr>
            <a:r>
              <a:rPr lang="en-US" sz="1100" dirty="0" smtClean="0">
                <a:hlinkClick r:id="rId25"/>
              </a:rPr>
              <a:t>http://get-tune.net/?a=music&amp;q=%F8%EE%EF%E5%ED+%EF%EE%EB%EE%ED%E5%E7+3+a+dur</a:t>
            </a:r>
            <a:endParaRPr lang="ru-RU" sz="1100" dirty="0" smtClean="0"/>
          </a:p>
          <a:p>
            <a:pPr>
              <a:buNone/>
            </a:pPr>
            <a:r>
              <a:rPr lang="ru-RU" sz="1100" dirty="0" smtClean="0"/>
              <a:t>Видео:</a:t>
            </a:r>
          </a:p>
          <a:p>
            <a:pPr>
              <a:buNone/>
            </a:pPr>
            <a:r>
              <a:rPr lang="en-US" sz="1100" dirty="0" smtClean="0">
                <a:hlinkClick r:id="rId26"/>
              </a:rPr>
              <a:t>http://my.mail.ru/mail/shirokova_66/video/102/565.html</a:t>
            </a:r>
            <a:endParaRPr lang="ru-RU" sz="1100" dirty="0" smtClean="0"/>
          </a:p>
          <a:p>
            <a:pPr>
              <a:buNone/>
            </a:pPr>
            <a:r>
              <a:rPr lang="ru-RU" sz="1100" dirty="0" smtClean="0"/>
              <a:t>Литература: </a:t>
            </a:r>
          </a:p>
          <a:p>
            <a:pPr lvl="0">
              <a:buFont typeface="Wingdings" pitchFamily="2" charset="2"/>
              <a:buChar char="§"/>
            </a:pPr>
            <a:r>
              <a:rPr lang="ru-RU" sz="1100" dirty="0" err="1" smtClean="0"/>
              <a:t>Булучевский</a:t>
            </a:r>
            <a:r>
              <a:rPr lang="ru-RU" sz="1100" dirty="0" smtClean="0"/>
              <a:t> Ю.С.  «Краткий музыкальный словарь для учащихся» Издание 10. Издательство «Музыка» Ленинград 1990.</a:t>
            </a:r>
          </a:p>
          <a:p>
            <a:pPr>
              <a:buFont typeface="Wingdings" pitchFamily="2" charset="2"/>
              <a:buChar char="§"/>
            </a:pPr>
            <a:r>
              <a:rPr lang="ru-RU" sz="1100" dirty="0" smtClean="0"/>
              <a:t>Я познаю мир: Детская энциклопедия: - М.: ООО «Фирма «Издательство АСТ», ООО «</a:t>
            </a:r>
            <a:r>
              <a:rPr lang="ru-RU" sz="1100" dirty="0" err="1" smtClean="0"/>
              <a:t>Астрель</a:t>
            </a:r>
            <a:r>
              <a:rPr lang="ru-RU" sz="1100" dirty="0" smtClean="0"/>
              <a:t>», 1999.</a:t>
            </a:r>
            <a:endParaRPr lang="ru-RU" sz="11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0405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Сопроводительные материалы.</a:t>
            </a:r>
            <a:endParaRPr lang="ru-RU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9988358_MichalKleofasOginsk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71800" y="1484784"/>
            <a:ext cx="3600400" cy="410551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Михал</a:t>
            </a:r>
            <a:r>
              <a:rPr lang="ru-RU" dirty="0" smtClean="0"/>
              <a:t> (Михаил) </a:t>
            </a:r>
            <a:r>
              <a:rPr lang="ru-RU" dirty="0" err="1" smtClean="0"/>
              <a:t>Клеофас</a:t>
            </a:r>
            <a:r>
              <a:rPr lang="ru-RU" dirty="0" smtClean="0"/>
              <a:t> Огинский (</a:t>
            </a:r>
            <a:r>
              <a:rPr lang="ru-RU" dirty="0" smtClean="0"/>
              <a:t>1765-18</a:t>
            </a:r>
            <a:r>
              <a:rPr lang="en-US" dirty="0" smtClean="0"/>
              <a:t>3</a:t>
            </a:r>
            <a:r>
              <a:rPr lang="ru-RU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155679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5877272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Страна?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587727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Профессия?</a:t>
            </a:r>
            <a:endParaRPr lang="ru-RU" b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3707904" y="587727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Характер?</a:t>
            </a:r>
            <a:endParaRPr lang="ru-RU" b="1" u="sng" dirty="0"/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5364088" y="5814265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Поступки?</a:t>
            </a:r>
            <a:endParaRPr lang="ru-RU" b="1" u="sng" dirty="0"/>
          </a:p>
        </p:txBody>
      </p:sp>
      <p:sp>
        <p:nvSpPr>
          <p:cNvPr id="12" name="TextBox 11"/>
          <p:cNvSpPr txBox="1"/>
          <p:nvPr/>
        </p:nvSpPr>
        <p:spPr>
          <a:xfrm>
            <a:off x="6876256" y="580526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Произведения:</a:t>
            </a:r>
            <a:endParaRPr lang="ru-RU" b="1" u="sng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800" i="1" dirty="0" smtClean="0"/>
              <a:t>Проанализируйте портреты композиторов и назовите их, выберите польского композитора.</a:t>
            </a:r>
            <a:endParaRPr lang="ru-RU" sz="2800" i="1" dirty="0"/>
          </a:p>
        </p:txBody>
      </p:sp>
      <p:pic>
        <p:nvPicPr>
          <p:cNvPr id="21506" name="Picture 2" descr="C:\Документы\Школа\Методика\Печатная статья\3249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3" y="4077072"/>
            <a:ext cx="1872208" cy="2448272"/>
          </a:xfrm>
          <a:prstGeom prst="rect">
            <a:avLst/>
          </a:prstGeom>
          <a:noFill/>
        </p:spPr>
      </p:pic>
      <p:pic>
        <p:nvPicPr>
          <p:cNvPr id="21507" name="Picture 3" descr="C:\Документы\Школа\Музыка 3 кл\MOZART\3\1325486106_lkevrcvma5f7zfp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628800"/>
            <a:ext cx="2016224" cy="2394566"/>
          </a:xfrm>
          <a:prstGeom prst="rect">
            <a:avLst/>
          </a:prstGeom>
          <a:noFill/>
        </p:spPr>
      </p:pic>
      <p:pic>
        <p:nvPicPr>
          <p:cNvPr id="11" name="Рисунок 10" descr="Бетхове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4208" y="1556792"/>
            <a:ext cx="1944216" cy="2424552"/>
          </a:xfrm>
          <a:prstGeom prst="rect">
            <a:avLst/>
          </a:prstGeom>
        </p:spPr>
      </p:pic>
      <p:pic>
        <p:nvPicPr>
          <p:cNvPr id="16" name="Рисунок 15" descr="Бах И.С. 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47663" y="4005064"/>
            <a:ext cx="2016225" cy="2517188"/>
          </a:xfrm>
          <a:prstGeom prst="rect">
            <a:avLst/>
          </a:prstGeom>
        </p:spPr>
      </p:pic>
      <p:pic>
        <p:nvPicPr>
          <p:cNvPr id="18" name="Рисунок 17" descr="franz_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2" y="1484784"/>
            <a:ext cx="1728192" cy="243284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0" y="1556792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699792" y="155679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868144" y="16288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187624" y="40050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4860032" y="407707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5955369_1227911646_image01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052736"/>
            <a:ext cx="4038600" cy="3051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7f1f7e0f28eb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572000" y="1247418"/>
            <a:ext cx="3744416" cy="2827034"/>
          </a:xfrm>
          <a:prstGeom prst="ellipse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Любовь к Родине. Польша 19 век.</a:t>
            </a:r>
            <a:endParaRPr lang="ru-RU" dirty="0"/>
          </a:p>
        </p:txBody>
      </p:sp>
      <p:pic>
        <p:nvPicPr>
          <p:cNvPr id="8" name="Рисунок 7" descr="03801usmall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3861048"/>
            <a:ext cx="6025458" cy="2736304"/>
          </a:xfrm>
          <a:prstGeom prst="ellipse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Освободительное восстание </a:t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 smtClean="0">
                <a:solidFill>
                  <a:schemeClr val="accent2"/>
                </a:solidFill>
              </a:rPr>
              <a:t>1794 года.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6" name="Содержимое 5" descr="Тадеуш Костюшко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412776"/>
            <a:ext cx="2710036" cy="3708927"/>
          </a:xfrm>
        </p:spPr>
      </p:pic>
      <p:sp>
        <p:nvSpPr>
          <p:cNvPr id="7" name="Прямоугольник 6"/>
          <p:cNvSpPr/>
          <p:nvPr/>
        </p:nvSpPr>
        <p:spPr>
          <a:xfrm>
            <a:off x="5580112" y="1268760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 rot="10800000" flipV="1">
            <a:off x="755576" y="551810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Тадеуш</a:t>
            </a:r>
            <a:r>
              <a:rPr lang="ru-RU" b="1" dirty="0" smtClean="0"/>
              <a:t> </a:t>
            </a:r>
            <a:r>
              <a:rPr lang="ru-RU" b="1" dirty="0" err="1" smtClean="0"/>
              <a:t>Костюшко</a:t>
            </a:r>
            <a:endParaRPr lang="ru-RU" b="1" dirty="0"/>
          </a:p>
        </p:txBody>
      </p:sp>
      <p:pic>
        <p:nvPicPr>
          <p:cNvPr id="10" name="Рисунок 9" descr="Kosciuszko_pod_Raclawicam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1412776"/>
            <a:ext cx="2736304" cy="2232248"/>
          </a:xfrm>
          <a:prstGeom prst="rect">
            <a:avLst/>
          </a:prstGeom>
        </p:spPr>
      </p:pic>
      <p:pic>
        <p:nvPicPr>
          <p:cNvPr id="11" name="Рисунок 10" descr="Восст. 179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3717032"/>
            <a:ext cx="3331320" cy="284411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15212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i="1" dirty="0" smtClean="0"/>
              <a:t>Прослушайте «Полонез» Ф.Шопена и  сформулируйте  определение  понятия «полонез»?  </a:t>
            </a:r>
            <a:br>
              <a:rPr lang="ru-RU" sz="2000" i="1" dirty="0" smtClean="0"/>
            </a:br>
            <a:r>
              <a:rPr lang="ru-RU" sz="2000" i="1" dirty="0" smtClean="0"/>
              <a:t>Выберите иллюстрацию подходящую к характеру музыки, обоснуйте свой ответ?</a:t>
            </a:r>
            <a:endParaRPr lang="ru-RU" sz="2000" i="1" dirty="0"/>
          </a:p>
        </p:txBody>
      </p:sp>
      <p:pic>
        <p:nvPicPr>
          <p:cNvPr id="4" name="Рисунок 3" descr="8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57784">
            <a:off x="323528" y="1484784"/>
            <a:ext cx="2451627" cy="1832992"/>
          </a:xfrm>
          <a:prstGeom prst="rect">
            <a:avLst/>
          </a:prstGeom>
        </p:spPr>
      </p:pic>
      <p:pic>
        <p:nvPicPr>
          <p:cNvPr id="5" name="Рисунок 4" descr="95414845_slow_waltz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844824"/>
            <a:ext cx="2438366" cy="2304256"/>
          </a:xfrm>
          <a:prstGeom prst="rect">
            <a:avLst/>
          </a:prstGeom>
        </p:spPr>
      </p:pic>
      <p:pic>
        <p:nvPicPr>
          <p:cNvPr id="6" name="Рисунок 5" descr="ch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393036">
            <a:off x="5868144" y="1700808"/>
            <a:ext cx="2616536" cy="2026536"/>
          </a:xfrm>
          <a:prstGeom prst="rect">
            <a:avLst/>
          </a:prstGeom>
        </p:spPr>
      </p:pic>
      <p:pic>
        <p:nvPicPr>
          <p:cNvPr id="7" name="Рисунок 6" descr="barinya07_b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72825">
            <a:off x="1169620" y="4301987"/>
            <a:ext cx="3275856" cy="2231677"/>
          </a:xfrm>
          <a:prstGeom prst="rect">
            <a:avLst/>
          </a:prstGeom>
        </p:spPr>
      </p:pic>
      <p:pic>
        <p:nvPicPr>
          <p:cNvPr id="8" name="Рисунок 7" descr="pictur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1406698">
            <a:off x="4634509" y="4245201"/>
            <a:ext cx="3486032" cy="232256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2276872"/>
            <a:ext cx="323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1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141277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2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04448" y="263691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3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539180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4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44408" y="494116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5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16" name="Рисунок 15" descr="muz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1520" y="3789040"/>
            <a:ext cx="530145" cy="758180"/>
          </a:xfrm>
          <a:prstGeom prst="rect">
            <a:avLst/>
          </a:prstGeom>
        </p:spPr>
      </p:pic>
      <p:pic>
        <p:nvPicPr>
          <p:cNvPr id="19" name="Шопе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323528" y="45811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37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u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924944"/>
            <a:ext cx="1368153" cy="1939456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/>
        </p:nvGraphicFramePr>
        <p:xfrm>
          <a:off x="2339752" y="260648"/>
          <a:ext cx="612068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1520" y="764704"/>
            <a:ext cx="1512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769333"/>
            <a:ext cx="20882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«Полонез» </a:t>
            </a:r>
            <a:r>
              <a:rPr lang="ru-RU" dirty="0" smtClean="0"/>
              <a:t>М.К.Огинского.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4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768" y="1700808"/>
            <a:ext cx="3124112" cy="3960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404664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Орест Кипренский </a:t>
            </a:r>
            <a:r>
              <a:rPr lang="ru-RU" b="1" dirty="0" smtClean="0"/>
              <a:t>«Портрет</a:t>
            </a:r>
          </a:p>
          <a:p>
            <a:pPr algn="ctr"/>
            <a:r>
              <a:rPr lang="ru-RU" b="1" dirty="0" smtClean="0"/>
              <a:t> </a:t>
            </a:r>
            <a:r>
              <a:rPr lang="ru-RU" b="1" u="sng" dirty="0" smtClean="0"/>
              <a:t>Адама Мицкевича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139952" y="332656"/>
            <a:ext cx="521359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«Пан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Тадеуш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(отрывок).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Ударил вновь маэстро,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l"/>
              </a:tabLst>
            </a:pP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звуки разрослись  в гром бурного оркестра</a:t>
            </a:r>
            <a:endParaRPr lang="ru-RU" sz="24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l"/>
              </a:tabLst>
            </a:pPr>
            <a:r>
              <a:rPr lang="ru-RU" sz="2400" b="1" i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Литавров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медный звон,  грохочут дробно бубны</a:t>
            </a:r>
            <a:endParaRPr lang="ru-RU" sz="24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l"/>
              </a:tabLst>
            </a:pP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полонез плывет,  как будто голос трубный.</a:t>
            </a:r>
            <a:endParaRPr lang="ru-RU" sz="24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l"/>
              </a:tabLst>
            </a:pP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…Беспечно пары шли,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l"/>
              </a:tabLst>
            </a:pP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кружились друг за другом, </a:t>
            </a:r>
            <a:endParaRPr lang="ru-RU" sz="24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l"/>
              </a:tabLst>
            </a:pP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Развертывались,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l"/>
              </a:tabLst>
            </a:pP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вновь закручивались кругом,</a:t>
            </a:r>
            <a:endParaRPr lang="ru-RU" sz="24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l"/>
              </a:tabLst>
            </a:pP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бесконечный змей меняет переливы,</a:t>
            </a:r>
            <a:endParaRPr lang="ru-RU" sz="24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l"/>
              </a:tabLst>
            </a:pP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Менялась радуга костюмов их красивых…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3563888" y="260648"/>
          <a:ext cx="5184576" cy="629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Рисунок 5" descr="muz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259632" y="188640"/>
            <a:ext cx="1368152" cy="1505112"/>
          </a:xfrm>
          <a:prstGeom prst="rect">
            <a:avLst/>
          </a:prstGeom>
        </p:spPr>
      </p:pic>
      <p:pic>
        <p:nvPicPr>
          <p:cNvPr id="7" name="Рисунок 6" descr="87710963_large_ya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06054" y="1988840"/>
            <a:ext cx="2880665" cy="1831280"/>
          </a:xfrm>
          <a:prstGeom prst="rect">
            <a:avLst/>
          </a:prstGeom>
        </p:spPr>
      </p:pic>
      <p:pic>
        <p:nvPicPr>
          <p:cNvPr id="8" name="Рисунок 7" descr="14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95536" y="4135633"/>
            <a:ext cx="2952328" cy="1885655"/>
          </a:xfrm>
          <a:prstGeom prst="rect">
            <a:avLst/>
          </a:prstGeom>
        </p:spPr>
      </p:pic>
      <p:pic>
        <p:nvPicPr>
          <p:cNvPr id="5" name="Polonez-Oginskogo-Proschanie-s-Rodinoy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406054" y="744408"/>
            <a:ext cx="393576" cy="39357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7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1230</TotalTime>
  <Words>550</Words>
  <Application>Microsoft Office PowerPoint</Application>
  <PresentationFormat>Экран (4:3)</PresentationFormat>
  <Paragraphs>118</Paragraphs>
  <Slides>12</Slides>
  <Notes>10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«Тайна музыкальных образов «Полонеза» М.К.Огинского</vt:lpstr>
      <vt:lpstr>Михал (Михаил) Клеофас Огинский (1765-1833)</vt:lpstr>
      <vt:lpstr>Проанализируйте портреты композиторов и назовите их, выберите польского композитора.</vt:lpstr>
      <vt:lpstr>Любовь к Родине. Польша 19 век.</vt:lpstr>
      <vt:lpstr>Освободительное восстание  1794 года.</vt:lpstr>
      <vt:lpstr>Прослушайте «Полонез» Ф.Шопена и  сформулируйте  определение  понятия «полонез»?   Выберите иллюстрацию подходящую к характеру музыки, обоснуйте свой ответ?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Сопроводительные материалы.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«Загадочные плетения веков". </dc:title>
  <cp:lastModifiedBy>Надежда Пронская</cp:lastModifiedBy>
  <cp:revision>135</cp:revision>
  <dcterms:modified xsi:type="dcterms:W3CDTF">2015-01-23T11:42:38Z</dcterms:modified>
</cp:coreProperties>
</file>