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9" r:id="rId3"/>
    <p:sldId id="290" r:id="rId4"/>
    <p:sldId id="291" r:id="rId5"/>
    <p:sldId id="262" r:id="rId6"/>
    <p:sldId id="263" r:id="rId7"/>
    <p:sldId id="257" r:id="rId8"/>
    <p:sldId id="264" r:id="rId9"/>
    <p:sldId id="267" r:id="rId10"/>
    <p:sldId id="286" r:id="rId11"/>
    <p:sldId id="270" r:id="rId12"/>
    <p:sldId id="258" r:id="rId13"/>
    <p:sldId id="259" r:id="rId14"/>
    <p:sldId id="260" r:id="rId15"/>
    <p:sldId id="261" r:id="rId16"/>
    <p:sldId id="266" r:id="rId17"/>
    <p:sldId id="277" r:id="rId18"/>
    <p:sldId id="272" r:id="rId19"/>
    <p:sldId id="278" r:id="rId20"/>
    <p:sldId id="282" r:id="rId21"/>
    <p:sldId id="281" r:id="rId22"/>
    <p:sldId id="283" r:id="rId23"/>
    <p:sldId id="279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94660"/>
  </p:normalViewPr>
  <p:slideViewPr>
    <p:cSldViewPr>
      <p:cViewPr varScale="1">
        <p:scale>
          <a:sx n="65" d="100"/>
          <a:sy n="65" d="100"/>
        </p:scale>
        <p:origin x="-3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471B6-B207-431E-9EF5-5D2E0803C3A3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5F4D7-5D83-43C9-ADC9-5DB6D8526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4D7-5D83-43C9-ADC9-5DB6D8526EC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24EB-D072-41AC-898D-377D4220E50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692D-91DF-4737-9445-18559C6A0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Викторина</a:t>
            </a:r>
            <a:r>
              <a:rPr lang="ru-RU" sz="6000" dirty="0" smtClean="0"/>
              <a:t> 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ОБО ВСЁМ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И ПОНЕМНОГУ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pic>
        <p:nvPicPr>
          <p:cNvPr id="727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144000" cy="6336631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  <p:pic>
        <p:nvPicPr>
          <p:cNvPr id="72708" name="Picture 4" descr="&amp;Ocy;&amp;pcy;&amp;ycy;&amp;tcy;&amp;ncy;&amp;ycy;&amp;jcy; &amp;rcy;&amp;iecy;&amp;pcy;&amp;iecy;&amp;tcy;&amp;icy;&amp;tcy;&amp;ocy;&amp;rcy; &amp;ncy;&amp;acy;&amp;chcy;&amp;acy;&amp;lcy;&amp;softcy;&amp;ncy;&amp;ycy;&amp;khcy; &amp;kcy;&amp;lcy;&amp;acy;&amp;scy;&amp;scy;&amp;ocy;&amp;vcy; &amp;ocy;&amp;bcy;&amp;hardcy;&amp;yacy;&amp;vcy;&amp;lcy;&amp;iecy;&amp;ncy;&amp;icy;&amp;iecy; 135768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204864"/>
            <a:ext cx="2097740" cy="3984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&amp;Ocy;&amp;fcy;&amp;icy;&amp;tscy;&amp;icy;&amp;acy;&amp;lcy;&amp;softcy;&amp;ncy;&amp;ycy;&amp;jcy; &amp;scy;&amp;acy;&amp;jcy;&amp;tcy; &amp;ocy;&amp;tcy;&amp;dcy;&amp;iecy;&amp;lcy;&amp;acy; &amp;ocy;&amp;bcy;&amp;rcy;&amp;acy;&amp;zcy;&amp;ocy;&amp;vcy;&amp;acy;&amp;ncy;&amp;icy;&amp;yacy; &amp;gcy;. &amp;Pcy;&amp;acy;&amp;vcy;&amp;lcy;&amp;ocy;&amp;dcy;&amp;acy;&amp;rcy; - &amp;Gcy;&amp;Kcy;&amp;Kcy;&amp;Pcy; &quot;&amp;Dcy;&amp;iecy;&amp;tcy;&amp;scy;&amp;kcy;&amp;acy;&amp;yacy; &amp;mcy;&amp;ucy;&amp;zcy;&amp;ycy;&amp;kcy;&amp;acy;&amp;lcy;&amp;softcy;&amp;ncy;&amp;acy;&amp;yacy; &amp;shcy;&amp;kcy;&amp;ocy;&amp;lcy;&amp;acy; 3&quot; - &amp;Gcy;&amp;lcy;&amp;acy;&amp;vcy;&amp;ncy;&amp;a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7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0fecbff189ba4807d4f84113edebc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503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be5f97fd86f3a009a87853389113b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9092" r="2605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525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6285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09dfd6b403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92696"/>
            <a:ext cx="5828184" cy="230425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Собери </a:t>
            </a:r>
            <a:br>
              <a:rPr lang="ru-RU" sz="6000" b="1" dirty="0" smtClean="0"/>
            </a:br>
            <a:r>
              <a:rPr lang="ru-RU" sz="6000" b="1" dirty="0" smtClean="0"/>
              <a:t>пазлы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35842" name="Picture 2" descr="Puzzle and Games Rotary Club of Slave Lake Public Librar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636912"/>
            <a:ext cx="5328592" cy="3666754"/>
          </a:xfrm>
          <a:prstGeom prst="rect">
            <a:avLst/>
          </a:prstGeom>
          <a:noFill/>
        </p:spPr>
      </p:pic>
      <p:pic>
        <p:nvPicPr>
          <p:cNvPr id="22530" name="Picture 2" descr="&amp;Ncy;&amp;iecy;&amp;zcy;&amp;ncy;&amp;acy;&amp;jcy;&amp;kcy;&amp;acy; (1959, 1960-61, 1965) &amp;scy;&amp;mcy;&amp;ocy;&amp;tcy;&amp;rcy;&amp;iecy;&amp;tcy;&amp;softcy; &amp;ocy;&amp;ncy;&amp;lcy;&amp;acy;&amp;jcy;&amp;ncy; &amp;vcy; &amp;khcy;&amp;ocy;&amp;rcy;&amp;ocy;&amp;shcy;&amp;iecy;&amp;mcy; &amp;kcy;&amp;acy;&amp;chcy;&amp;iecy;&amp;scy;&amp;tcy;&amp;vcy;&amp;iecy; &amp;Rcy;&amp;ucy;&amp;bcy;&amp;rcy;&amp;icy;&amp;kcy;&amp;acy;: &amp;Scy;&amp;ocy;&amp;vcy;&amp;iecy;&amp;tcy;&amp;scy;&amp;kcy;&amp;icy;&amp;iecy; &amp;mcy;&amp;ucy;&amp;lcy;&amp;softcy;&amp;tcy;&amp;fcy;&amp;icy;&amp;lcy;&amp;softcy;&amp;mcy;&amp;y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52120" y="2492896"/>
            <a:ext cx="3096344" cy="390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&amp;Scy;&amp;Ocy;&amp;Bcy;&amp;Ocy;&amp;Rcy; (&amp;Pcy;&amp;ocy;&amp;kcy;&amp;rcy;&amp;ocy;&amp;vcy;&amp;scy;&amp;kcy;&amp;icy;&amp;jcy; &amp;scy;&amp;ocy;&amp;bcy;&amp;ocy;&amp;rcy;) - &amp;Mcy;&amp;iecy;&amp;gcy;&amp;acy;&amp;ecy;&amp;ncy;&amp;tscy;&amp;icy;&amp;kcy;&amp;lcy;&amp;ocy;&amp;pcy;&amp;iecy;&amp;dcy;&amp;icy;&amp;yacy; &amp;Kcy;&amp;icy;&amp;rcy;&amp;icy;&amp;lcy;&amp;lcy;&amp;acy; &amp;icy; &amp;Mcy;&amp;iecy;&amp;fcy;&amp;ocy;&amp;dcy;&amp;icy;&amp;yacy; - &amp;Mcy;&amp;iecy;&amp;dcy;&amp;icy;&amp;acy;&amp;ocy;&amp;bcy;&amp;hardcy;&amp;iecy;&amp;kcy;&amp;tcy;"/>
          <p:cNvPicPr>
            <a:picLocks noChangeAspect="1" noChangeArrowheads="1"/>
          </p:cNvPicPr>
          <p:nvPr/>
        </p:nvPicPr>
        <p:blipFill>
          <a:blip r:embed="rId3" cstate="print"/>
          <a:srcRect r="2615" b="2545"/>
          <a:stretch>
            <a:fillRect/>
          </a:stretch>
        </p:blipFill>
        <p:spPr bwMode="auto">
          <a:xfrm>
            <a:off x="0" y="0"/>
            <a:ext cx="5364088" cy="3573016"/>
          </a:xfrm>
          <a:prstGeom prst="rect">
            <a:avLst/>
          </a:prstGeom>
          <a:noFill/>
        </p:spPr>
      </p:pic>
      <p:pic>
        <p:nvPicPr>
          <p:cNvPr id="2052" name="Picture 4" descr="&amp;Scy;&amp;tcy;&amp;acy;&amp;tcy;&amp;softcy;&amp;yacy; 159 &amp;Ucy;&amp;Kcy; &amp;Rcy;&amp;Fcy; - &amp;Pcy;&amp;Rcy;&amp;Acy;&amp;Vcy;&amp;Ocy;.RU"/>
          <p:cNvPicPr>
            <a:picLocks noChangeAspect="1" noChangeArrowheads="1"/>
          </p:cNvPicPr>
          <p:nvPr/>
        </p:nvPicPr>
        <p:blipFill>
          <a:blip r:embed="rId4" cstate="print"/>
          <a:srcRect l="19922" t="7218" r="22656"/>
          <a:stretch>
            <a:fillRect/>
          </a:stretch>
        </p:blipFill>
        <p:spPr bwMode="auto">
          <a:xfrm>
            <a:off x="3059832" y="3284984"/>
            <a:ext cx="3096344" cy="3573016"/>
          </a:xfrm>
          <a:prstGeom prst="rect">
            <a:avLst/>
          </a:prstGeom>
          <a:noFill/>
        </p:spPr>
      </p:pic>
      <p:pic>
        <p:nvPicPr>
          <p:cNvPr id="2050" name="Picture 2" descr="&amp;Scy;&amp;acy;&amp;jcy;&amp;tcy; &amp;pcy;&amp;ucy;&amp;tcy;&amp;iecy;&amp;shcy;&amp;iecy;&amp;scy;&amp;tcy;&amp;vcy;&amp;iecy;&amp;ncy;&amp;ncy;&amp;icy;&amp;kcy;&amp;ocy;&amp;vcy; - &amp;Bcy;&amp;ocy;&amp;lcy;&amp;softcy;&amp;shcy;&amp;ocy;&amp;jcy; &amp;tcy;&amp;iecy;&amp;acy;&amp;tcy;&amp;rcy;"/>
          <p:cNvPicPr>
            <a:picLocks noChangeAspect="1" noChangeArrowheads="1"/>
          </p:cNvPicPr>
          <p:nvPr/>
        </p:nvPicPr>
        <p:blipFill>
          <a:blip r:embed="rId5" cstate="print"/>
          <a:srcRect l="9331" r="6692"/>
          <a:stretch>
            <a:fillRect/>
          </a:stretch>
        </p:blipFill>
        <p:spPr bwMode="auto">
          <a:xfrm>
            <a:off x="0" y="3284984"/>
            <a:ext cx="3240360" cy="3573016"/>
          </a:xfrm>
          <a:prstGeom prst="rect">
            <a:avLst/>
          </a:prstGeom>
          <a:noFill/>
        </p:spPr>
      </p:pic>
      <p:pic>
        <p:nvPicPr>
          <p:cNvPr id="2058" name="Picture 10" descr="&amp;Scy;&amp;acy;&amp;mcy;&amp;ocy;&amp;iecy; &amp;kcy;&amp;rcy;&amp;acy;&amp;scy;&amp;icy;&amp;vcy;&amp;ocy;&amp;iecy; &amp;mcy;&amp;iecy;&amp;tcy;&amp;rcy;&amp;ocy; &amp;vcy; &amp;mcy;&amp;icy;&amp;rcy;&amp;iecy; &amp;Ocy;&amp;bcy;&amp;ocy; &amp;vcy;&amp;scy;&amp;iocy;&amp;mcy; &amp;Rcy;&amp;ucy;&amp;scy;&amp;scy;&amp;kcy;&amp;icy;&amp;jcy; &amp;pcy;&amp;acy;&amp;rcy;&amp;kcy;"/>
          <p:cNvPicPr>
            <a:picLocks noChangeAspect="1" noChangeArrowheads="1"/>
          </p:cNvPicPr>
          <p:nvPr/>
        </p:nvPicPr>
        <p:blipFill>
          <a:blip r:embed="rId6" cstate="print"/>
          <a:srcRect l="4043" t="4858" r="1975" b="5766"/>
          <a:stretch>
            <a:fillRect/>
          </a:stretch>
        </p:blipFill>
        <p:spPr bwMode="auto">
          <a:xfrm>
            <a:off x="5796136" y="3284984"/>
            <a:ext cx="3347864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set613: 149 &amp;lcy;&amp;iecy;&amp;tcy; &amp;ncy;&amp;acy;&amp;zcy;&amp;acy;&amp;dcy; &amp;ocy;&amp;tcy;&amp;kcy;&amp;rcy;&amp;ycy;&amp;lcy;&amp;icy; &amp;Mcy;&amp;ocy;&amp;scy;&amp;kcy;&amp;ocy;&amp;vcy;&amp;scy;&amp;kcy;&amp;icy;&amp;jcy; &amp;zcy;&amp;ocy;&amp;ocy;&amp;pcy;&amp;acy;&amp;rcy;&amp;kcy;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5785" y="-1"/>
            <a:ext cx="3818215" cy="3284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&amp;Rcy;&amp;acy;&amp;zcy;&amp;vcy;&amp;icy;&amp;vcy;&amp;acy;&amp;yucy;&amp;shchcy;&amp;icy;&amp;iecy; &amp;icy;&amp;gcy;&amp;rcy;&amp;ycy;, &amp;pcy;&amp;rcy;&amp;ocy;&amp;dcy;&amp;acy;&amp;zhcy;&amp;acy;, &amp;gcy;&amp;dcy;&amp;iecy; &amp;kcy;&amp;ucy;&amp;pcy;&amp;icy;&amp;tcy;&amp;softcy; - &amp;tscy;&amp;iecy;&amp;ncy;&amp;ycy; &amp;vcy; &amp;icy;&amp;ncy;&amp;tcy;&amp;iecy;&amp;rcy;&amp;ncy;&amp;iecy;&amp;tcy;-&amp;mcy;&amp;acy;&amp;gcy;&amp;acy;…"/>
          <p:cNvPicPr>
            <a:picLocks noChangeAspect="1" noChangeArrowheads="1"/>
          </p:cNvPicPr>
          <p:nvPr/>
        </p:nvPicPr>
        <p:blipFill>
          <a:blip r:embed="rId3" cstate="print"/>
          <a:srcRect l="6300" t="8042" r="6761" b="83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/>
              <a:t>РЫБАК</a:t>
            </a:r>
            <a:endParaRPr lang="ru-RU" sz="6600" b="1" dirty="0"/>
          </a:p>
        </p:txBody>
      </p:sp>
      <p:pic>
        <p:nvPicPr>
          <p:cNvPr id="4" name="Picture 2" descr="&amp;Rcy;&amp;iecy;&amp;bcy;&amp;ucy;&amp;scy;&amp;ycy;. &quot; &amp;Ocy;&amp;bcy;&amp;rcy;&amp;acy;&amp;zcy;&amp;ocy;&amp;vcy;&amp;acy;&amp;tcy;&amp;iecy;&amp;lcy;&amp;softcy;&amp;ncy;&amp;ycy;&amp;jcy; &amp;pcy;&amp;ocy;&amp;rcy;&amp;tcy;&amp;acy;&amp;lcy; &amp;Mcy;&amp;icy;&amp;scy;&amp;tcy;&amp;iecy;&amp;rcy;&amp;Gcy;&amp;Icy;&amp;Dcy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817"/>
          <a:stretch>
            <a:fillRect/>
          </a:stretch>
        </p:blipFill>
        <p:spPr bwMode="auto">
          <a:xfrm>
            <a:off x="1619672" y="1988840"/>
            <a:ext cx="6088958" cy="430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&amp;Scy;&amp;Ocy;&amp;Bcy;&amp;Ocy;&amp;Rcy; (&amp;Pcy;&amp;ocy;&amp;kcy;&amp;rcy;&amp;ocy;&amp;vcy;&amp;scy;&amp;kcy;&amp;icy;&amp;jcy; &amp;scy;&amp;ocy;&amp;bcy;&amp;ocy;&amp;rcy;) - &amp;Mcy;&amp;iecy;&amp;gcy;&amp;acy;&amp;ecy;&amp;ncy;&amp;tscy;&amp;icy;&amp;kcy;&amp;lcy;&amp;ocy;&amp;pcy;&amp;iecy;&amp;dcy;&amp;icy;&amp;yacy; &amp;Kcy;&amp;icy;&amp;rcy;&amp;icy;&amp;lcy;&amp;lcy;&amp;acy; &amp;icy; &amp;Mcy;&amp;iecy;&amp;fcy;&amp;ocy;&amp;dcy;&amp;icy;&amp;yacy; - &amp;Mcy;&amp;iecy;&amp;dcy;&amp;icy;&amp;acy;&amp;ocy;&amp;bcy;&amp;hardcy;&amp;iecy;&amp;kcy;&amp;tcy;"/>
          <p:cNvPicPr>
            <a:picLocks noChangeAspect="1" noChangeArrowheads="1"/>
          </p:cNvPicPr>
          <p:nvPr/>
        </p:nvPicPr>
        <p:blipFill>
          <a:blip r:embed="rId3" cstate="print"/>
          <a:srcRect r="2615" b="2545"/>
          <a:stretch>
            <a:fillRect/>
          </a:stretch>
        </p:blipFill>
        <p:spPr bwMode="auto">
          <a:xfrm>
            <a:off x="-1" y="0"/>
            <a:ext cx="91477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ДЕЛЬФИН</a:t>
            </a:r>
            <a:endParaRPr lang="ru-RU" sz="7200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76872"/>
            <a:ext cx="8388424" cy="28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АКУЛА</a:t>
            </a:r>
            <a:endParaRPr lang="ru-RU" sz="7200" b="1" dirty="0"/>
          </a:p>
        </p:txBody>
      </p:sp>
      <p:pic>
        <p:nvPicPr>
          <p:cNvPr id="4" name="Picture 12" descr="http://www.filipoc.ru/attaches/jokes/rebus/9cdf368601e15ef8b1a33c86572630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772816"/>
            <a:ext cx="6210225" cy="460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РАКУШКА</a:t>
            </a:r>
            <a:endParaRPr lang="ru-RU" sz="7200" b="1" dirty="0"/>
          </a:p>
        </p:txBody>
      </p:sp>
      <p:pic>
        <p:nvPicPr>
          <p:cNvPr id="56322" name="Picture 2" descr="&amp;Ecy;&amp;Bcy;&amp;Scy; &quot;&amp;Ucy;&amp;ncy;&amp;icy;&amp;vcy;&amp;iecy;&amp;rcy;&amp;scy;&amp;icy;&amp;tcy;&amp;iecy;&amp;tcy;&amp;scy;&amp;kcy;&amp;acy;&amp;yacy; &amp;bcy;&amp;icy;&amp;bcy;&amp;lcy;&amp;icy;&amp;ocy;&amp;tcy;&amp;iecy;&amp;kcy;&amp;acy; &amp;ocy;&amp;ncy;&amp;lcy;&amp;acy;&amp;jcy;&amp;ncy;&quot; &amp;chcy;&amp;icy;&amp;tcy;&amp;acy;&amp;tcy;&amp;softcy; &amp;icy; &amp;scy;&amp;kcy;&amp;acy;&amp;chcy;&amp;acy;&amp;tcy;&amp;softcy; &amp;ecy;&amp;lcy;&amp;iecy;&amp;kcy;&amp;tcy;&amp;rcy;&amp;ocy;&amp;ncy;&amp;ncy;&amp;ycy;&amp;iecy; &amp;kcy;&amp;ncy;&amp;icy;&amp;gcy;&amp;icy;"/>
          <p:cNvPicPr>
            <a:picLocks noChangeAspect="1" noChangeArrowheads="1"/>
          </p:cNvPicPr>
          <p:nvPr/>
        </p:nvPicPr>
        <p:blipFill>
          <a:blip r:embed="rId4" cstate="print"/>
          <a:srcRect l="7228" t="12472" r="7246" b="7710"/>
          <a:stretch>
            <a:fillRect/>
          </a:stretch>
        </p:blipFill>
        <p:spPr bwMode="auto">
          <a:xfrm>
            <a:off x="539552" y="2852936"/>
            <a:ext cx="46805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314096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ушка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РЫБКА</a:t>
            </a:r>
            <a:endParaRPr lang="ru-RU" sz="7200" b="1" dirty="0"/>
          </a:p>
        </p:txBody>
      </p:sp>
      <p:pic>
        <p:nvPicPr>
          <p:cNvPr id="4" name="Picture 4" descr="http://www.filipoc.ru/attaches/jokes/rebus/61a654d2f2e1df4d61612248ca754595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348880"/>
            <a:ext cx="6336704" cy="325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pic>
        <p:nvPicPr>
          <p:cNvPr id="5" name="Picture 4" descr="http://www.oreninform.ru/upload/iblock/d3f/b362fced9cc272164e4092cf0f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26336"/>
            <a:ext cx="6480720" cy="63316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950925">
            <a:off x="2900813" y="4131056"/>
            <a:ext cx="17556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ИКТОРИНА  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ИНТЕРЕСНАЯ 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ДЕТЯМ ВСЕМ 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ПОЛЕЗНАЯ !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Scy;&amp;acy;&amp;jcy;&amp;tcy; &amp;pcy;&amp;ucy;&amp;tcy;&amp;iecy;&amp;shcy;&amp;iecy;&amp;scy;&amp;tcy;&amp;vcy;&amp;iecy;&amp;ncy;&amp;ncy;&amp;icy;&amp;kcy;&amp;ocy;&amp;vcy; - &amp;Bcy;&amp;ocy;&amp;lcy;&amp;softcy;&amp;shcy;&amp;ocy;&amp;jcy; &amp;tcy;&amp;iecy;&amp;acy;&amp;tcy;&amp;rcy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1" r="6692"/>
          <a:stretch>
            <a:fillRect/>
          </a:stretch>
        </p:blipFill>
        <p:spPr bwMode="auto">
          <a:xfrm>
            <a:off x="0" y="0"/>
            <a:ext cx="9144000" cy="696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&amp;Scy;&amp;tcy;&amp;acy;&amp;tcy;&amp;softcy;&amp;yacy; 159 &amp;Ucy;&amp;Kcy; &amp;Rcy;&amp;Fcy; - &amp;Pcy;&amp;Rcy;&amp;Acy;&amp;Vcy;&amp;Ocy;.R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922" t="7218" r="22656"/>
          <a:stretch>
            <a:fillRect/>
          </a:stretch>
        </p:blipFill>
        <p:spPr bwMode="auto">
          <a:xfrm>
            <a:off x="0" y="8513"/>
            <a:ext cx="9144000" cy="684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t613: 149 &amp;lcy;&amp;iecy;&amp;tcy; &amp;ncy;&amp;acy;&amp;zcy;&amp;acy;&amp;dcy; &amp;ocy;&amp;tcy;&amp;kcy;&amp;rcy;&amp;ycy;&amp;lcy;&amp;icy; &amp;Mcy;&amp;ocy;&amp;scy;&amp;kcy;&amp;ocy;&amp;vcy;&amp;scy;&amp;kcy;&amp;icy;&amp;jcy; &amp;zcy;&amp;ocy;&amp;ocy;&amp;pcy;&amp;acy;&amp;rcy;&amp;k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Ncy;&amp;acy; &amp;Pcy;&amp;ocy;&amp;kcy;&amp;lcy;&amp;ocy;&amp;ncy;&amp;ncy;&amp;ocy;&amp;jcy; &amp;gcy;&amp;ocy;&amp;rcy;&amp;iecy; &amp;pcy;&amp;ocy;&amp;yacy;&amp;vcy;&amp;icy;&amp;tcy;&amp;scy;&amp;yacy; &amp;ocy;&amp;kcy;&amp;iecy;&amp;acy;&amp;ncy;&amp;acy;&amp;rcy;&amp;icy;&amp;ucy;&amp;mcy; &quot; &amp;Ocy;&amp;fcy;&amp;icy;&amp;tscy;&amp;icy;&amp;acy;&amp;lcy;&amp;softcy;&amp;ncy;&amp;ycy;&amp;jcy; &amp;scy;&amp;acy;&amp;jcy;&amp;tcy; &amp;ucy;&amp;pcy;&amp;r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07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12290" name="Picture 2" descr="&amp;Kcy;&amp;acy;&amp;kcy; &amp;vcy; &amp;Mcy;&amp;ocy;&amp;scy;&amp;kcy;&amp;vcy;&amp;iecy; &amp;ucy;&amp;vcy;&amp;icy;&amp;dcy;&amp;iecy;&amp;tcy;&amp;softcy; &amp;mcy;&amp;icy;&amp;rcy; &amp;ocy;&amp;kcy;&amp;iecy;&amp;acy;&amp;ncy;&amp;acy;. &amp;CHcy;&amp;acy;&amp;scy;&amp;tcy;&amp;softcy; 2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80728"/>
            <a:ext cx="657109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&amp;Dcy;&amp;iecy;&amp;lcy;&amp;softcy;&amp;fcy;&amp;icy;&amp;ncy;&amp;acy;&amp;rcy;&amp;icy;&amp;jcy; &amp;vcy; &amp;Mcy;&amp;ocy;&amp;scy;&amp;kcy;&amp;vcy;&amp;iecy; - 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0"/>
          </a:xfrm>
          <a:prstGeom prst="rect">
            <a:avLst/>
          </a:prstGeom>
          <a:noFill/>
        </p:spPr>
      </p:pic>
      <p:pic>
        <p:nvPicPr>
          <p:cNvPr id="31748" name="Picture 4" descr="&amp;Dcy;&amp;rcy;&amp;iecy;&amp;scy;&amp;scy;&amp;icy;&amp;rcy;&amp;ocy;&amp;vcy;&amp;acy;&amp;ncy;&amp;ncy;&amp;ycy;&amp;iecy; &amp;dcy;&amp;iecy;&amp;lcy;&amp;softcy;&amp;fcy;&amp;icy;&amp;ncy;&amp;ycy;. &amp;Fcy;&amp;ocy;&amp;tcy;&amp;ocy; &amp;icy; &amp;vcy;&amp;icy;&amp;dcy;&amp;iecy;&amp;ocy; &amp;dcy;&amp;iecy;&amp;lcy;&amp;softcy;&amp;fcy;&amp;icy;&amp;ncy;&amp;ocy;&amp;vcy;, &amp;dcy;&amp;iecy;&amp;lcy;&amp;softcy;&amp;fcy;&amp;icy;&amp;ncy;&amp;acy;&amp;rcy;&amp;icy;&amp;iecy;&amp;vcy;. &amp;Pcy;&amp;lcy;&amp;acy;&amp;vcy;&amp;acy;&amp;ncy;&amp;icy;&amp;iecy; &amp;scy; &amp;dcy;&amp;iecy;&amp;lcy;&amp;softcy;&amp;fcy;&amp;icy;&amp;ncy;&amp;acy;&amp;mcy;&amp;icy; &amp;vcy; &amp;dcy;&amp;iecy;&amp;lcy;&amp;softcy;&amp;fcy;&amp;icy;&amp;ncy;&amp;acy;&amp;rcy;&amp;icy;&amp;icy; &amp;Mcy;&amp;ocy;&amp;scy;&amp;kcy;&amp;vcy;&amp;y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4104456" cy="294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0427ae32903a9e475c5f986ce8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3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92696"/>
            <a:ext cx="5828184" cy="230425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Пословицы  о Москве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39938" name="Picture 2" descr="&amp;Icy; &amp;scy;&amp;mcy;&amp;iecy;&amp;khcy; &amp;icy; &amp;gcy;&amp;rcy;&amp;iecy;&amp;khcy; (&amp;mcy;&amp;ncy;&amp;ocy;&amp;gcy;&amp;ocy; &amp;icy;&amp;ncy;&amp;tcy;&amp;iecy;&amp;rcy;&amp;iecy;&amp;scy;&amp;ncy;&amp;ocy;&amp;gcy;&amp;ocy;, &amp;kcy;&amp;acy;&amp;kcy; &amp;scy;&amp;ocy;&amp;scy;&amp;tcy;&amp;acy;&amp;vcy;&amp;lcy;&amp;yacy;&amp;lcy;&amp;icy;&amp;scy;&amp;softcy; &amp;scy;&amp;bcy;&amp;ocy;&amp;rcy;&amp;ncy;&amp;icy;&amp;kcy;&amp;icy; …"/>
          <p:cNvPicPr>
            <a:picLocks noChangeAspect="1" noChangeArrowheads="1"/>
          </p:cNvPicPr>
          <p:nvPr/>
        </p:nvPicPr>
        <p:blipFill>
          <a:blip r:embed="rId4" cstate="print"/>
          <a:srcRect l="3302" r="2597" b="4465"/>
          <a:stretch>
            <a:fillRect/>
          </a:stretch>
        </p:blipFill>
        <p:spPr bwMode="auto">
          <a:xfrm>
            <a:off x="3275856" y="2636912"/>
            <a:ext cx="4104456" cy="3528392"/>
          </a:xfrm>
          <a:prstGeom prst="rect">
            <a:avLst/>
          </a:prstGeom>
          <a:noFill/>
        </p:spPr>
      </p:pic>
      <p:pic>
        <p:nvPicPr>
          <p:cNvPr id="20482" name="Picture 2" descr="Look-&amp;Ocy;&amp;bcy;&amp;rcy;&amp;acy;&amp;zcy;, &amp;chcy;&amp;acy;&amp;scy;&amp;tcy;&amp;softcy; 2 - &amp;Scy;&amp;tcy;&amp;rcy;&amp;acy;&amp;ncy;&amp;icy;&amp;tscy;&amp;acy; 807 - &amp;Pcy;&amp;rcy;&amp;icy;&amp;mcy;&amp;iecy;&amp;rcy;&amp;ocy;&amp;chcy;&amp;ncy;&amp;acy;&amp;yacy; - &amp;Vcy;&amp;scy;&amp;iecy; &amp;Vcy;&amp;mcy;&amp;iecy;&amp;scy;&amp;t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501008"/>
            <a:ext cx="1719275" cy="275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B5394"/>
      </a:dk1>
      <a:lt1>
        <a:srgbClr val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неделя игры осень2013 6 гр</Template>
  <TotalTime>275</TotalTime>
  <Words>46</Words>
  <Application>Microsoft Office PowerPoint</Application>
  <PresentationFormat>Экран (4:3)</PresentationFormat>
  <Paragraphs>45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Викторина  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Пословицы  о Москве </vt:lpstr>
      <vt:lpstr>Слайд 10</vt:lpstr>
      <vt:lpstr>Слайд 11</vt:lpstr>
      <vt:lpstr>Слайд 12</vt:lpstr>
      <vt:lpstr>Слайд 13</vt:lpstr>
      <vt:lpstr>Слайд 14</vt:lpstr>
      <vt:lpstr>Слайд 15</vt:lpstr>
      <vt:lpstr>Собери  пазлы </vt:lpstr>
      <vt:lpstr>Слайд 17</vt:lpstr>
      <vt:lpstr>Слайд 18</vt:lpstr>
      <vt:lpstr>РЫБАК</vt:lpstr>
      <vt:lpstr>ДЕЛЬФИН</vt:lpstr>
      <vt:lpstr>АКУЛА</vt:lpstr>
      <vt:lpstr>РАКУШКА</vt:lpstr>
      <vt:lpstr>РЫБКА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Other</dc:creator>
  <cp:lastModifiedBy>PUBLIC</cp:lastModifiedBy>
  <cp:revision>35</cp:revision>
  <dcterms:created xsi:type="dcterms:W3CDTF">2014-11-09T19:23:25Z</dcterms:created>
  <dcterms:modified xsi:type="dcterms:W3CDTF">2014-12-05T06:54:52Z</dcterms:modified>
</cp:coreProperties>
</file>