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0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526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640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32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49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67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0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41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39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263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5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75087-D13F-44A9-952B-404020D85D49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B7689-97FB-4915-861A-ACB2FA39C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554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ril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0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2015-02-08T13:17:27Z</dcterms:created>
  <dcterms:modified xsi:type="dcterms:W3CDTF">2015-02-08T13:32:22Z</dcterms:modified>
</cp:coreProperties>
</file>