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30" r:id="rId2"/>
    <p:sldMasterId id="2147483754" r:id="rId3"/>
    <p:sldMasterId id="2147483778" r:id="rId4"/>
    <p:sldMasterId id="2147483790" r:id="rId5"/>
    <p:sldMasterId id="2147483802" r:id="rId6"/>
    <p:sldMasterId id="2147483814" r:id="rId7"/>
    <p:sldMasterId id="2147483826" r:id="rId8"/>
    <p:sldMasterId id="2147483992" r:id="rId9"/>
    <p:sldMasterId id="2147484410" r:id="rId10"/>
  </p:sldMasterIdLst>
  <p:sldIdLst>
    <p:sldId id="354" r:id="rId11"/>
    <p:sldId id="308" r:id="rId12"/>
    <p:sldId id="257" r:id="rId13"/>
    <p:sldId id="269" r:id="rId14"/>
    <p:sldId id="261" r:id="rId15"/>
    <p:sldId id="355" r:id="rId16"/>
    <p:sldId id="263" r:id="rId17"/>
    <p:sldId id="265" r:id="rId18"/>
    <p:sldId id="273" r:id="rId19"/>
    <p:sldId id="275" r:id="rId20"/>
    <p:sldId id="267" r:id="rId21"/>
    <p:sldId id="356" r:id="rId22"/>
    <p:sldId id="316" r:id="rId23"/>
    <p:sldId id="318" r:id="rId24"/>
    <p:sldId id="319" r:id="rId25"/>
    <p:sldId id="320" r:id="rId26"/>
    <p:sldId id="321" r:id="rId27"/>
    <p:sldId id="357" r:id="rId28"/>
    <p:sldId id="286" r:id="rId29"/>
    <p:sldId id="323" r:id="rId30"/>
    <p:sldId id="324" r:id="rId31"/>
    <p:sldId id="300" r:id="rId32"/>
    <p:sldId id="301" r:id="rId33"/>
    <p:sldId id="298" r:id="rId34"/>
    <p:sldId id="299" r:id="rId35"/>
    <p:sldId id="306" r:id="rId36"/>
    <p:sldId id="303" r:id="rId37"/>
    <p:sldId id="293" r:id="rId38"/>
    <p:sldId id="297" r:id="rId39"/>
    <p:sldId id="304" r:id="rId40"/>
    <p:sldId id="305" r:id="rId41"/>
    <p:sldId id="285" r:id="rId42"/>
    <p:sldId id="277" r:id="rId43"/>
    <p:sldId id="302" r:id="rId44"/>
    <p:sldId id="287" r:id="rId45"/>
    <p:sldId id="325" r:id="rId46"/>
    <p:sldId id="326" r:id="rId47"/>
    <p:sldId id="358" r:id="rId48"/>
    <p:sldId id="327" r:id="rId49"/>
    <p:sldId id="360" r:id="rId50"/>
    <p:sldId id="328" r:id="rId51"/>
    <p:sldId id="361" r:id="rId52"/>
    <p:sldId id="362" r:id="rId53"/>
    <p:sldId id="329" r:id="rId54"/>
    <p:sldId id="330" r:id="rId55"/>
    <p:sldId id="331" r:id="rId56"/>
    <p:sldId id="352" r:id="rId57"/>
    <p:sldId id="332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288" r:id="rId66"/>
    <p:sldId id="289" r:id="rId67"/>
    <p:sldId id="363" r:id="rId68"/>
    <p:sldId id="333" r:id="rId69"/>
    <p:sldId id="336" r:id="rId70"/>
    <p:sldId id="334" r:id="rId71"/>
    <p:sldId id="335" r:id="rId72"/>
    <p:sldId id="337" r:id="rId73"/>
    <p:sldId id="338" r:id="rId74"/>
    <p:sldId id="339" r:id="rId75"/>
    <p:sldId id="340" r:id="rId76"/>
    <p:sldId id="341" r:id="rId77"/>
    <p:sldId id="342" r:id="rId78"/>
    <p:sldId id="343" r:id="rId79"/>
    <p:sldId id="344" r:id="rId80"/>
    <p:sldId id="345" r:id="rId81"/>
    <p:sldId id="364" r:id="rId82"/>
    <p:sldId id="346" r:id="rId83"/>
    <p:sldId id="347" r:id="rId84"/>
    <p:sldId id="348" r:id="rId85"/>
    <p:sldId id="349" r:id="rId86"/>
    <p:sldId id="350" r:id="rId87"/>
    <p:sldId id="351" r:id="rId88"/>
    <p:sldId id="353" r:id="rId8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EE8E6"/>
    <a:srgbClr val="E7E5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76" Type="http://schemas.openxmlformats.org/officeDocument/2006/relationships/slide" Target="slides/slide66.xml"/><Relationship Id="rId84" Type="http://schemas.openxmlformats.org/officeDocument/2006/relationships/slide" Target="slides/slide74.xml"/><Relationship Id="rId89" Type="http://schemas.openxmlformats.org/officeDocument/2006/relationships/slide" Target="slides/slide7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1.xml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66" Type="http://schemas.openxmlformats.org/officeDocument/2006/relationships/slide" Target="slides/slide56.xml"/><Relationship Id="rId74" Type="http://schemas.openxmlformats.org/officeDocument/2006/relationships/slide" Target="slides/slide64.xml"/><Relationship Id="rId79" Type="http://schemas.openxmlformats.org/officeDocument/2006/relationships/slide" Target="slides/slide69.xml"/><Relationship Id="rId87" Type="http://schemas.openxmlformats.org/officeDocument/2006/relationships/slide" Target="slides/slide77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1.xml"/><Relationship Id="rId82" Type="http://schemas.openxmlformats.org/officeDocument/2006/relationships/slide" Target="slides/slide72.xml"/><Relationship Id="rId90" Type="http://schemas.openxmlformats.org/officeDocument/2006/relationships/presProps" Target="presProps.xml"/><Relationship Id="rId19" Type="http://schemas.openxmlformats.org/officeDocument/2006/relationships/slide" Target="slides/slide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77" Type="http://schemas.openxmlformats.org/officeDocument/2006/relationships/slide" Target="slides/slide67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72" Type="http://schemas.openxmlformats.org/officeDocument/2006/relationships/slide" Target="slides/slide62.xml"/><Relationship Id="rId80" Type="http://schemas.openxmlformats.org/officeDocument/2006/relationships/slide" Target="slides/slide70.xml"/><Relationship Id="rId85" Type="http://schemas.openxmlformats.org/officeDocument/2006/relationships/slide" Target="slides/slide75.xml"/><Relationship Id="rId9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slide" Target="slides/slide65.xml"/><Relationship Id="rId83" Type="http://schemas.openxmlformats.org/officeDocument/2006/relationships/slide" Target="slides/slide73.xml"/><Relationship Id="rId88" Type="http://schemas.openxmlformats.org/officeDocument/2006/relationships/slide" Target="slides/slide78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slide" Target="slides/slide63.xml"/><Relationship Id="rId78" Type="http://schemas.openxmlformats.org/officeDocument/2006/relationships/slide" Target="slides/slide68.xml"/><Relationship Id="rId81" Type="http://schemas.openxmlformats.org/officeDocument/2006/relationships/slide" Target="slides/slide71.xml"/><Relationship Id="rId86" Type="http://schemas.openxmlformats.org/officeDocument/2006/relationships/slide" Target="slides/slide7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C6BD8-2104-47BE-9D63-C627DAA92CF9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EE3CC-F046-461D-B707-0108819E47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507916"/>
      </p:ext>
    </p:extLst>
  </p:cSld>
  <p:clrMapOvr>
    <a:masterClrMapping/>
  </p:clrMapOvr>
  <p:transition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0F3E4-93AD-493A-B589-EA890C656B1D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D5181-3C3F-42D5-A656-A9FC1AFB04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84767348"/>
      </p:ext>
    </p:extLst>
  </p:cSld>
  <p:clrMapOvr>
    <a:masterClrMapping/>
  </p:clrMapOvr>
  <p:transition>
    <p:strips dir="ld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Freeform 9"/>
          <p:cNvSpPr/>
          <p:nvPr/>
        </p:nvSpPr>
        <p:spPr>
          <a:xfrm>
            <a:off x="4763" y="0"/>
            <a:ext cx="9139237" cy="4572000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/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3F0DEE3D-D5FE-4402-8C8F-B2C95CD064FE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E0006-DD0C-439F-80E1-C39D5EB81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701515"/>
      </p:ext>
    </p:extLst>
  </p:cSld>
  <p:clrMapOvr>
    <a:masterClrMapping/>
  </p:clrMapOvr>
  <p:transition>
    <p:strips dir="ld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4E9B3-0C2B-45B4-B1E4-C9EA2968DA33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C9604-7370-4E51-B5D5-A87C560DF1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3723491"/>
      </p:ext>
    </p:extLst>
  </p:cSld>
  <p:clrMapOvr>
    <a:masterClrMapping/>
  </p:clrMapOvr>
  <p:transition>
    <p:strips dir="ld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0" y="0"/>
            <a:ext cx="9144000" cy="4572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Freeform 10"/>
          <p:cNvSpPr/>
          <p:nvPr/>
        </p:nvSpPr>
        <p:spPr>
          <a:xfrm>
            <a:off x="4763" y="0"/>
            <a:ext cx="9139237" cy="4572000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/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845DE-DDC0-4FB6-86E7-F8F31EBF7ECE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8E86B-0EB0-4168-8B25-6543640287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8391156"/>
      </p:ext>
    </p:extLst>
  </p:cSld>
  <p:clrMapOvr>
    <a:masterClrMapping/>
  </p:clrMapOvr>
  <p:transition>
    <p:strips dir="ld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148FB-31D9-47B0-A6AA-487BD79E4F5E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E20B6-0F63-4D23-BD6E-B21C625FD1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6824383"/>
      </p:ext>
    </p:extLst>
  </p:cSld>
  <p:clrMapOvr>
    <a:masterClrMapping/>
  </p:clrMapOvr>
  <p:transition>
    <p:strips dir="ld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BF3E0-D898-4F18-9AD7-BE9175D83A1C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3BF02-5B9C-40EE-AF09-4340E0ED86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2901653"/>
      </p:ext>
    </p:extLst>
  </p:cSld>
  <p:clrMapOvr>
    <a:masterClrMapping/>
  </p:clrMapOvr>
  <p:transition>
    <p:strips dir="ld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D17D9-1EA2-4253-BCE3-FBABBC368DD1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8B700-5ABA-4FAC-837E-CCBD899FED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3281504"/>
      </p:ext>
    </p:extLst>
  </p:cSld>
  <p:clrMapOvr>
    <a:masterClrMapping/>
  </p:clrMapOvr>
  <p:transition>
    <p:strips dir="ld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3D814-6264-4FA2-B2E5-ACF351EDFEB7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E999E-E613-417E-B6AA-AD87842F58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7970258"/>
      </p:ext>
    </p:extLst>
  </p:cSld>
  <p:clrMapOvr>
    <a:masterClrMapping/>
  </p:clrMapOvr>
  <p:transition>
    <p:strips dir="ld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073A1-E1A4-464D-BBE5-1CC1D096F141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67E67-8800-470E-B7A6-2438BC7131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3925278"/>
      </p:ext>
    </p:extLst>
  </p:cSld>
  <p:clrMapOvr>
    <a:masterClrMapping/>
  </p:clrMapOvr>
  <p:transition>
    <p:strips dir="ld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 flipV="1">
            <a:off x="6289675" y="5264150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/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40B7E-75C7-4273-B79B-F859291015F0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96752-6107-4FEA-A1F1-59F84ED58D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5042102"/>
      </p:ext>
    </p:extLst>
  </p:cSld>
  <p:clrMapOvr>
    <a:masterClrMapping/>
  </p:clrMapOvr>
  <p:transition>
    <p:strips dir="ld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B1374-B99D-4C02-81C5-C529CE7BD836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180C3-7EFE-445C-B765-6FED3B4552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07707"/>
      </p:ext>
    </p:extLst>
  </p:cSld>
  <p:clrMapOvr>
    <a:masterClrMapping/>
  </p:clrMapOvr>
  <p:transition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3F6AF-5B58-4951-8227-D5172A02A408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A783C-E8F3-4E6E-B5A0-F80984D70A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1165758"/>
      </p:ext>
    </p:extLst>
  </p:cSld>
  <p:clrMapOvr>
    <a:masterClrMapping/>
  </p:clrMapOvr>
  <p:transition>
    <p:strips dir="ld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 rot="5400000" flipV="1">
            <a:off x="7543800" y="173038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A8C82-14B2-4B4D-B1D2-E6614CB78750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1A9AA-398E-4B99-892F-E881F75FC9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3286583"/>
      </p:ext>
    </p:extLst>
  </p:cSld>
  <p:clrMapOvr>
    <a:masterClrMapping/>
  </p:clrMapOvr>
  <p:transition>
    <p:strips dir="l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47120-B3AB-4A7A-A5DA-4F4E3D36EEAB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E268D-B850-4869-B2BE-9C8F5C8A64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9583434"/>
      </p:ext>
    </p:extLst>
  </p:cSld>
  <p:clrMapOvr>
    <a:masterClrMapping/>
  </p:clrMapOvr>
  <p:transition>
    <p:strips dir="l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EA951-912A-49EA-BD07-FF9BF4ABB857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5BE70-37F1-4479-8393-79556E5BBE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5652829"/>
      </p:ext>
    </p:extLst>
  </p:cSld>
  <p:clrMapOvr>
    <a:masterClrMapping/>
  </p:clrMapOvr>
  <p:transition>
    <p:strips dir="l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F5082-011C-4BB5-BFC5-A780E68ED78F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DBFC0-7D31-463E-A9B3-357F20D71A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599513"/>
      </p:ext>
    </p:extLst>
  </p:cSld>
  <p:clrMapOvr>
    <a:masterClrMapping/>
  </p:clrMapOvr>
  <p:transition>
    <p:strips dir="l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9B7E6-995E-4967-99BF-F87AC0A3C920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5A3A3-DC9E-4C84-A761-8CDDE2D3EC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6220492"/>
      </p:ext>
    </p:extLst>
  </p:cSld>
  <p:clrMapOvr>
    <a:masterClrMapping/>
  </p:clrMapOvr>
  <p:transition>
    <p:strips dir="l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A5458-0025-4F39-AB80-9E2C33ECE572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5CD65-7A1E-4476-8FA1-B890D61253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1854807"/>
      </p:ext>
    </p:extLst>
  </p:cSld>
  <p:clrMapOvr>
    <a:masterClrMapping/>
  </p:clrMapOvr>
  <p:transition>
    <p:strips dir="l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E7B3B-3267-4D9D-A2D6-FBCA923097BB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5DD87-E460-4C33-BBD6-C3327338D8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9188228"/>
      </p:ext>
    </p:extLst>
  </p:cSld>
  <p:clrMapOvr>
    <a:masterClrMapping/>
  </p:clrMapOvr>
  <p:transition>
    <p:strips dir="l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FF504-D010-4EBD-8479-6BCDC2CBE60B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B4498-0511-48F9-B8D6-6D59C54A20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030764"/>
      </p:ext>
    </p:extLst>
  </p:cSld>
  <p:clrMapOvr>
    <a:masterClrMapping/>
  </p:clrMapOvr>
  <p:transition>
    <p:strips dir="l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AD5CB-F66B-4349-85C9-3C6AD61E1854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64B5B-4315-4AEB-A623-D8DBB92C33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4407935"/>
      </p:ext>
    </p:extLst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59BD8-CDF3-4CD8-857C-ADAC3CA5225A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9C74E-9089-4F70-B0FD-B7FDFC8757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950638"/>
      </p:ext>
    </p:extLst>
  </p:cSld>
  <p:clrMapOvr>
    <a:masterClrMapping/>
  </p:clrMapOvr>
  <p:transition>
    <p:strips dir="l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82028-5C16-469C-9203-E43C31B14EC6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86982-7177-40BD-A1C3-45B7E3CD81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1889537"/>
      </p:ext>
    </p:extLst>
  </p:cSld>
  <p:clrMapOvr>
    <a:masterClrMapping/>
  </p:clrMapOvr>
  <p:transition>
    <p:strips dir="l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7765E-4D5C-4B27-9CD7-0B90761BC960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B1251-60A3-4B4A-956F-B35E04DAB7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2292629"/>
      </p:ext>
    </p:extLst>
  </p:cSld>
  <p:clrMapOvr>
    <a:masterClrMapping/>
  </p:clrMapOvr>
  <p:transition>
    <p:strips dir="l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AF405-043C-43FF-863C-79129E88CC4B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7DA69-D062-453A-93BA-D772F67A2D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8116796"/>
      </p:ext>
    </p:extLst>
  </p:cSld>
  <p:clrMapOvr>
    <a:masterClrMapping/>
  </p:clrMapOvr>
  <p:transition>
    <p:strips dir="l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22B07-383E-4919-8897-3B9577B6CDE9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E1A78-BA29-460C-8783-3665AEED4E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3213761"/>
      </p:ext>
    </p:extLst>
  </p:cSld>
  <p:clrMapOvr>
    <a:masterClrMapping/>
  </p:clrMapOvr>
  <p:transition>
    <p:strips dir="l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CDD79-9CC4-45D6-8F8A-D4B51CBDC885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D6FB5-D01A-4F09-865D-0274283BFB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1258177"/>
      </p:ext>
    </p:extLst>
  </p:cSld>
  <p:clrMapOvr>
    <a:masterClrMapping/>
  </p:clrMapOvr>
  <p:transition>
    <p:strips dir="l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6CBBA-A79C-446D-9F6A-A31A0DB1D12D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130F0-8340-4622-9C34-05F4397FF5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6223010"/>
      </p:ext>
    </p:extLst>
  </p:cSld>
  <p:clrMapOvr>
    <a:masterClrMapping/>
  </p:clrMapOvr>
  <p:transition>
    <p:strips dir="l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B1350-9554-4C83-8B86-E91A8A977668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CD85A-627D-4D57-AD4F-D74659B85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9481897"/>
      </p:ext>
    </p:extLst>
  </p:cSld>
  <p:clrMapOvr>
    <a:masterClrMapping/>
  </p:clrMapOvr>
  <p:transition>
    <p:strips dir="l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A9963-4918-4BEA-A294-3C843B490D70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567B7-0B83-41CF-BB68-7A5E2A7409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5735210"/>
      </p:ext>
    </p:extLst>
  </p:cSld>
  <p:clrMapOvr>
    <a:masterClrMapping/>
  </p:clrMapOvr>
  <p:transition>
    <p:strips dir="l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14B3D-8B0C-432F-9159-769AD2DBDCCB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A33FD-C243-4B5C-AB62-23C7819572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2171876"/>
      </p:ext>
    </p:extLst>
  </p:cSld>
  <p:clrMapOvr>
    <a:masterClrMapping/>
  </p:clrMapOvr>
  <p:transition>
    <p:strips dir="l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7920D-34DE-428B-B001-29995EE98CF1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7140A-6FF8-4099-8EBC-7F6E516580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50675631"/>
      </p:ext>
    </p:extLst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6C788-4F3B-43AD-B407-7D69BAF4B928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94347-908B-4C8D-A952-F7E352EBD1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385033"/>
      </p:ext>
    </p:extLst>
  </p:cSld>
  <p:clrMapOvr>
    <a:masterClrMapping/>
  </p:clrMapOvr>
  <p:transition>
    <p:strips dir="l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F55A0-A3A0-4511-9609-04BAF3CBD85C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D825D-2C9A-4931-A99F-79AB8E842A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5785531"/>
      </p:ext>
    </p:extLst>
  </p:cSld>
  <p:clrMapOvr>
    <a:masterClrMapping/>
  </p:clrMapOvr>
  <p:transition>
    <p:strips dir="l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A28E0-B96E-44A1-9627-F6848226C09A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87E32-C1BC-45B8-987D-8C6E6D550F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6524392"/>
      </p:ext>
    </p:extLst>
  </p:cSld>
  <p:clrMapOvr>
    <a:masterClrMapping/>
  </p:clrMapOvr>
  <p:transition>
    <p:strips dir="l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512AE-4203-4324-B1E3-0E0B1B3EA260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322B3-639F-4F8B-BAF1-4A017E136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3851308"/>
      </p:ext>
    </p:extLst>
  </p:cSld>
  <p:clrMapOvr>
    <a:masterClrMapping/>
  </p:clrMapOvr>
  <p:transition>
    <p:strips dir="l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82FCF-6BF2-4E8D-9588-9DD230042CD3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9C620-D336-446C-8CAD-425FC64770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3051199"/>
      </p:ext>
    </p:extLst>
  </p:cSld>
  <p:clrMapOvr>
    <a:masterClrMapping/>
  </p:clrMapOvr>
  <p:transition>
    <p:strips dir="l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816A7-7A0B-43DF-8725-9146BF0752C4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C27B5-9ABC-4235-A14B-4D6D2CA066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9937222"/>
      </p:ext>
    </p:extLst>
  </p:cSld>
  <p:clrMapOvr>
    <a:masterClrMapping/>
  </p:clrMapOvr>
  <p:transition>
    <p:strips dir="l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69D22-2DD2-4522-A394-A370BD7E0880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AC499-6CC9-4314-855A-0CEE287FF5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298318"/>
      </p:ext>
    </p:extLst>
  </p:cSld>
  <p:clrMapOvr>
    <a:masterClrMapping/>
  </p:clrMapOvr>
  <p:transition>
    <p:strips dir="l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DD589-686D-4F97-B2A8-019CE0B965FE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03D61-7902-46A9-85B3-EE4D266BE4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1122292"/>
      </p:ext>
    </p:extLst>
  </p:cSld>
  <p:clrMapOvr>
    <a:masterClrMapping/>
  </p:clrMapOvr>
  <p:transition>
    <p:strips dir="l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B780F-E2D5-4458-9E69-62D1122152F8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3185F-0121-407A-BADA-388502F4AB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8731632"/>
      </p:ext>
    </p:extLst>
  </p:cSld>
  <p:clrMapOvr>
    <a:masterClrMapping/>
  </p:clrMapOvr>
  <p:transition>
    <p:strips dir="l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E8A32-A9BB-48F3-8BFB-2FFD5B597593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F3D64-5316-4218-91B0-77AC4A6D07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8887065"/>
      </p:ext>
    </p:extLst>
  </p:cSld>
  <p:clrMapOvr>
    <a:masterClrMapping/>
  </p:clrMapOvr>
  <p:transition>
    <p:strips dir="l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E8B7B-1307-4E09-8499-B55341A7C412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EB1D0-BB5C-4817-9CC4-161F7C2207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17627612"/>
      </p:ext>
    </p:extLst>
  </p:cSld>
  <p:clrMapOvr>
    <a:masterClrMapping/>
  </p:clrMapOvr>
  <p:transition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0CAC8-DFE5-4D66-AA24-515FDBAA867F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B83BE-2EF6-4E6C-BDF6-CD50E1884C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7839205"/>
      </p:ext>
    </p:extLst>
  </p:cSld>
  <p:clrMapOvr>
    <a:masterClrMapping/>
  </p:clrMapOvr>
  <p:transition>
    <p:strips dir="l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954C-E059-4255-8B16-85EBBD756F2D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67544-2EDE-4AD0-B856-8CE7A5634D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8258932"/>
      </p:ext>
    </p:extLst>
  </p:cSld>
  <p:clrMapOvr>
    <a:masterClrMapping/>
  </p:clrMapOvr>
  <p:transition>
    <p:strips dir="l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1475B-7143-431E-8987-45678462D968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93066-F430-4696-8207-8C2B7AF2C8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8211379"/>
      </p:ext>
    </p:extLst>
  </p:cSld>
  <p:clrMapOvr>
    <a:masterClrMapping/>
  </p:clrMapOvr>
  <p:transition>
    <p:strips dir="l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28CBE-EA5B-4612-9F3E-465BFD405A97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AAA98-6FD4-4A31-8347-CD29A0BC7A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6926073"/>
      </p:ext>
    </p:extLst>
  </p:cSld>
  <p:clrMapOvr>
    <a:masterClrMapping/>
  </p:clrMapOvr>
  <p:transition>
    <p:strips dir="l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ED5B8-C2A6-49DE-9D43-410FCECE7AE4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B878B-1B94-4912-B4A4-EF7F06B76F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0482884"/>
      </p:ext>
    </p:extLst>
  </p:cSld>
  <p:clrMapOvr>
    <a:masterClrMapping/>
  </p:clrMapOvr>
  <p:transition>
    <p:strips dir="l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0493F-0480-4B7D-9416-0487ADFF3DD3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9FA0D-725E-4930-88ED-CE9CFDBDBF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0619320"/>
      </p:ext>
    </p:extLst>
  </p:cSld>
  <p:clrMapOvr>
    <a:masterClrMapping/>
  </p:clrMapOvr>
  <p:transition>
    <p:strips dir="l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2D8DA-C8E5-47D8-AD54-2928A1DD488B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F0070-087A-45E4-A453-8383344DEA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80812606"/>
      </p:ext>
    </p:extLst>
  </p:cSld>
  <p:clrMapOvr>
    <a:masterClrMapping/>
  </p:clrMapOvr>
  <p:transition>
    <p:strips dir="l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A39B-5193-48BE-A366-3692EEB742F5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D26F2-9489-4370-8BDD-8C65CA48EC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5191210"/>
      </p:ext>
    </p:extLst>
  </p:cSld>
  <p:clrMapOvr>
    <a:masterClrMapping/>
  </p:clrMapOvr>
  <p:transition>
    <p:strips dir="l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34974-3625-402D-A28F-21A624040029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3CBA7-C76A-4144-B5F9-64A30D14C8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52400"/>
      </p:ext>
    </p:extLst>
  </p:cSld>
  <p:clrMapOvr>
    <a:masterClrMapping/>
  </p:clrMapOvr>
  <p:transition>
    <p:strips dir="l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B2547-6D81-4600-8327-8F5B3FAEEAB8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8D44B-EA4A-4721-8870-4B52DA586E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94786494"/>
      </p:ext>
    </p:extLst>
  </p:cSld>
  <p:clrMapOvr>
    <a:masterClrMapping/>
  </p:clrMapOvr>
  <p:transition>
    <p:strips dir="ld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9A0A8-5FAE-495A-93A2-42738D3ED07C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AAE87-C497-4022-A934-55EB86904D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4749140"/>
      </p:ext>
    </p:extLst>
  </p:cSld>
  <p:clrMapOvr>
    <a:masterClrMapping/>
  </p:clrMapOvr>
  <p:transition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37590-7540-4CFD-87ED-335DA1020757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EB230-2F0C-461F-B785-E15BD5C7D0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4538219"/>
      </p:ext>
    </p:extLst>
  </p:cSld>
  <p:clrMapOvr>
    <a:masterClrMapping/>
  </p:clrMapOvr>
  <p:transition>
    <p:strips dir="l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DE470-B347-4395-98AC-D71E32AFCFC0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4E608-4586-4AFF-B7A5-ACB6C9E8A4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698033"/>
      </p:ext>
    </p:extLst>
  </p:cSld>
  <p:clrMapOvr>
    <a:masterClrMapping/>
  </p:clrMapOvr>
  <p:transition>
    <p:strips dir="l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E4C3F-BF28-4700-B96D-919DA6CD539B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61754-72FE-4CD4-878F-69C7C3F6AC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7598086"/>
      </p:ext>
    </p:extLst>
  </p:cSld>
  <p:clrMapOvr>
    <a:masterClrMapping/>
  </p:clrMapOvr>
  <p:transition>
    <p:strips dir="l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288D8-7AE0-4869-A58F-207C09690101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F47D5-932B-46F2-AE75-876A29D2CE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2940897"/>
      </p:ext>
    </p:extLst>
  </p:cSld>
  <p:clrMapOvr>
    <a:masterClrMapping/>
  </p:clrMapOvr>
  <p:transition>
    <p:strips dir="l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B41BA-39C3-4DD6-BA9C-E90FA90D59BB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C48D1-2547-4B39-9EE5-2FAC91D5FE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01054"/>
      </p:ext>
    </p:extLst>
  </p:cSld>
  <p:clrMapOvr>
    <a:masterClrMapping/>
  </p:clrMapOvr>
  <p:transition>
    <p:strips dir="l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2830A-546E-413F-A8A8-2BA20486F4AA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6A370-E680-41BC-962A-3F9E0E50BA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1424899"/>
      </p:ext>
    </p:extLst>
  </p:cSld>
  <p:clrMapOvr>
    <a:masterClrMapping/>
  </p:clrMapOvr>
  <p:transition>
    <p:strips dir="ld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C2DA1-AE5F-4105-9473-DBA4D84B6A74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9655E-CE9D-4B9A-9B2E-0E94838429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3934749"/>
      </p:ext>
    </p:extLst>
  </p:cSld>
  <p:clrMapOvr>
    <a:masterClrMapping/>
  </p:clrMapOvr>
  <p:transition>
    <p:strips dir="l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97DF6-44EE-42B2-B944-310C86BF8AB5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65315-CB18-4A5E-84BA-9A31612634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7860089"/>
      </p:ext>
    </p:extLst>
  </p:cSld>
  <p:clrMapOvr>
    <a:masterClrMapping/>
  </p:clrMapOvr>
  <p:transition>
    <p:strips dir="l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BD447-97A8-4388-8C4F-D276E6583127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B77A8-683E-47EF-A2F3-CD41A48E04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6073878"/>
      </p:ext>
    </p:extLst>
  </p:cSld>
  <p:clrMapOvr>
    <a:masterClrMapping/>
  </p:clrMapOvr>
  <p:transition>
    <p:strips dir="l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48359-F72D-4F96-A6A2-8E8C94958F33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172D0-3741-4C49-85DC-62AD533197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1887329"/>
      </p:ext>
    </p:extLst>
  </p:cSld>
  <p:clrMapOvr>
    <a:masterClrMapping/>
  </p:clrMapOvr>
  <p:transition>
    <p:strips dir="ld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A346A-AF45-4FF8-9A73-685D66799C61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D7698-1016-41BB-9C10-7D96ABCE28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4752564"/>
      </p:ext>
    </p:extLst>
  </p:cSld>
  <p:clrMapOvr>
    <a:masterClrMapping/>
  </p:clrMapOvr>
  <p:transition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F2865-F3D1-4FA7-89C9-A53EABFBB875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840F0-5514-458F-B8AD-72F04831B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7994312"/>
      </p:ext>
    </p:extLst>
  </p:cSld>
  <p:clrMapOvr>
    <a:masterClrMapping/>
  </p:clrMapOvr>
  <p:transition>
    <p:strips dir="ld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B27A3-A6EE-4ED2-8669-F3C697C0BC61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548CC-D7F1-45F6-8C80-1B1588214F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3871680"/>
      </p:ext>
    </p:extLst>
  </p:cSld>
  <p:clrMapOvr>
    <a:masterClrMapping/>
  </p:clrMapOvr>
  <p:transition>
    <p:strips dir="ld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A3915-1E4F-4F94-8F8F-ADAC53E0160F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ED807-E9A9-43CC-81E7-028D2116C4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6918778"/>
      </p:ext>
    </p:extLst>
  </p:cSld>
  <p:clrMapOvr>
    <a:masterClrMapping/>
  </p:clrMapOvr>
  <p:transition>
    <p:strips dir="ld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35341-49F0-4547-BDE7-6E09A33FE25D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D5283-C9C8-4DB0-9557-89491DB30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6352011"/>
      </p:ext>
    </p:extLst>
  </p:cSld>
  <p:clrMapOvr>
    <a:masterClrMapping/>
  </p:clrMapOvr>
  <p:transition>
    <p:strips dir="ld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AC6DE-0E77-42C3-821D-3FC46E9521DA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D538E-BB5A-484F-8CE2-7BC42DF81F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1831687"/>
      </p:ext>
    </p:extLst>
  </p:cSld>
  <p:clrMapOvr>
    <a:masterClrMapping/>
  </p:clrMapOvr>
  <p:transition>
    <p:strips dir="ld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5D0EA-217D-4695-8727-4DBB28450E24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2B1A8-397E-450E-A75C-87DC994CCE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7515635"/>
      </p:ext>
    </p:extLst>
  </p:cSld>
  <p:clrMapOvr>
    <a:masterClrMapping/>
  </p:clrMapOvr>
  <p:transition>
    <p:strips dir="ld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E6BF1-E79E-49CD-83F6-D9CE9DFC29DB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23A9B-84CE-4B8E-9BD2-7B8A46647D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1507148"/>
      </p:ext>
    </p:extLst>
  </p:cSld>
  <p:clrMapOvr>
    <a:masterClrMapping/>
  </p:clrMapOvr>
  <p:transition>
    <p:strips dir="ld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CBEB3-54FE-463B-A044-7621FD4FEAFE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2B240-E3A5-43C9-9B35-A40C18247D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2013494"/>
      </p:ext>
    </p:extLst>
  </p:cSld>
  <p:clrMapOvr>
    <a:masterClrMapping/>
  </p:clrMapOvr>
  <p:transition>
    <p:strips dir="ld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A7A07-A2A8-4EF4-ACE7-9C30650453F8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6B7BA-F164-4B26-BB5E-22EA0A37F7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1742159"/>
      </p:ext>
    </p:extLst>
  </p:cSld>
  <p:clrMapOvr>
    <a:masterClrMapping/>
  </p:clrMapOvr>
  <p:transition>
    <p:pull dir="r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05D54-9C89-4CF2-8FCC-E8000C3DF36C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5D969-2A06-4BE3-A135-4372F7867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5914784"/>
      </p:ext>
    </p:extLst>
  </p:cSld>
  <p:clrMapOvr>
    <a:masterClrMapping/>
  </p:clrMapOvr>
  <p:transition>
    <p:pull dir="r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41AC6-3F79-4757-8E4A-0630BA90D2D8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CBDDF-E68F-4D9A-A159-2D83993E38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9398756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48D36-B212-470B-AB2B-56FD2503F942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A9D24-DA32-403C-B5CC-7E243FFB3F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5099794"/>
      </p:ext>
    </p:extLst>
  </p:cSld>
  <p:clrMapOvr>
    <a:masterClrMapping/>
  </p:clrMapOvr>
  <p:transition>
    <p:strips dir="ld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ECBDA-8204-47E6-B05E-3E78BE983760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D433F-2DD6-4CC7-BEFF-4AC79FC269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9395285"/>
      </p:ext>
    </p:extLst>
  </p:cSld>
  <p:clrMapOvr>
    <a:masterClrMapping/>
  </p:clrMapOvr>
  <p:transition>
    <p:pull dir="r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FF885-7199-42E4-9FC5-CAA98BE6B0A9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5451D-14D8-41C0-9756-E783B20077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8291610"/>
      </p:ext>
    </p:extLst>
  </p:cSld>
  <p:clrMapOvr>
    <a:masterClrMapping/>
  </p:clrMapOvr>
  <p:transition>
    <p:pull dir="r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1E9A0-19A5-4083-9D97-C744EF3F2D4D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90E0A-D0A6-4A15-8632-261421E13C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1083823"/>
      </p:ext>
    </p:extLst>
  </p:cSld>
  <p:clrMapOvr>
    <a:masterClrMapping/>
  </p:clrMapOvr>
  <p:transition>
    <p:pull dir="r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D6CDA-AB23-4FDF-A71C-F1B5F78D6432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0A385-16BB-4F29-BAAB-F9A4B3DBB7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3759223"/>
      </p:ext>
    </p:extLst>
  </p:cSld>
  <p:clrMapOvr>
    <a:masterClrMapping/>
  </p:clrMapOvr>
  <p:transition>
    <p:pull dir="r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067B0-C39B-459F-9E7C-367EDB81B15D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A618B-CF2E-4A7F-8ED1-2D5894752D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2848744"/>
      </p:ext>
    </p:extLst>
  </p:cSld>
  <p:clrMapOvr>
    <a:masterClrMapping/>
  </p:clrMapOvr>
  <p:transition>
    <p:pull dir="r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F28E-1A0E-4157-8C9F-2CF97251A3BD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A3631-C875-4C38-B8E7-BD27554026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7782142"/>
      </p:ext>
    </p:extLst>
  </p:cSld>
  <p:clrMapOvr>
    <a:masterClrMapping/>
  </p:clrMapOvr>
  <p:transition>
    <p:pull dir="r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F3C63-9589-4869-A4C5-531587A2583D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CAC6F-97BA-4B77-A56F-783B39094C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6852648"/>
      </p:ext>
    </p:extLst>
  </p:cSld>
  <p:clrMapOvr>
    <a:masterClrMapping/>
  </p:clrMapOvr>
  <p:transition>
    <p:pull dir="r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478CE-8993-49A8-9271-0376546058DA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877D4-1CAE-4D48-B9E6-A746F6801C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3724994"/>
      </p:ext>
    </p:extLst>
  </p:cSld>
  <p:clrMapOvr>
    <a:masterClrMapping/>
  </p:clrMapOvr>
  <p:transition>
    <p:pull dir="r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0A7DA-E8BC-4D9C-9D13-5FC57325E4D4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10142-DC0F-44C2-A93F-ADFA04A279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682839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010C-4A47-4120-818F-9C86716B2226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4B530-E2E8-44F6-BA74-84DD70A3CA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5433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F8395-3DB0-4CCA-AF3E-41B71F4BA541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DF961-14BC-47FD-BD4F-B3008E3258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028945"/>
      </p:ext>
    </p:extLst>
  </p:cSld>
  <p:clrMapOvr>
    <a:masterClrMapping/>
  </p:clrMapOvr>
  <p:transition>
    <p:strips dir="ld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0EB36-F383-4D41-ABE2-28FE384767B5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538ED-FCC0-4CFB-BB08-F3CC473805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06498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CD063-628E-4812-ADF1-EDD65A6A2B50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8E146-7357-420F-9F16-C10FCB59DD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660255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948C9-EAF9-4F49-BEBA-6ADA5FF83CC3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6FDA9-E497-467D-A55D-F5A40EC7CF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212505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264EA-CDCB-43F4-9FE1-5A21BA747E92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59265-33A2-42BC-9E48-FAD24E4206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674023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E13BF-72E0-4AC8-8446-BD2045D8092D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32E68-8A69-49B8-B6FB-4FFE7547A6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370043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BE562-C66E-45E9-952A-035A374111C7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B779-ABF9-45F8-9D4B-76E6646A22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639943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BB2CB-2102-4B42-BBD9-F9078925E5C3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6586B-D129-4E17-8C9B-31830328F1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225924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AA9F0-7117-4DCA-8666-CCFBE1DB3391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61181-CDD6-4182-85CC-EE1DC45A00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030007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07812-5916-438B-8895-A3C5D3EFFA81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148AC-65D2-4026-BD23-A07A9FCBE7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827926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4E7D7-B60B-4018-97A8-43F2899A4E45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E5255-014D-44C2-9D8C-B35B7BFFD3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57257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FCC34-15CD-4290-8AA8-0D3D38593AE7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8E010-A73A-4E90-A036-299B90C97C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5548431"/>
      </p:ext>
    </p:extLst>
  </p:cSld>
  <p:clrMapOvr>
    <a:masterClrMapping/>
  </p:clrMapOvr>
  <p:transition>
    <p:strips dir="ld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1A634-04BC-441F-A337-14E8E1B6E930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8DBE1-6313-42C1-A57F-1939667D62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84904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8" name="Прямоугольник 25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9" name="Прямоугольник 26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1B77E-7368-4B47-86D1-2B8889E389CD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74058-9977-4379-9B63-758C38E397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33485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E5ABD-F1A8-4FF9-9D4E-64470AE16972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9DCE6-DEBA-4415-9B90-E12E20A3A6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8834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algn="ctr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9" name="Прямоугольник 2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10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11" name="Прямоугольник 2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8F8E7-437A-4E21-ACE9-2144FEAFB709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E8468-C589-44BD-B737-288A38177A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0424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CD3B6-C7A4-4078-8B46-0D033CE050D0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5C3EB-CE4D-41FD-8E04-71AD4DDBDB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499975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3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4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5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FA504-00DF-46DD-83BC-3319015A14EC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5CBF60C-0053-4366-A92C-A0764AA0E4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336024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90913-2EF2-420D-96C7-0D4273791B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6D2B4-4D93-4F26-B711-1BAAB25E7657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8292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6" name="Прямоугольник 20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7" name="Прямоугольник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8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9" name="Прямоугольник 2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715CC-1C4C-43DC-AE60-D4029778B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9C7A6-C7C0-4722-8B01-87571138A7BC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5504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19393-17C8-400F-B742-E0447F343737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8E4B7-D311-4A1F-8BBC-979AD4F7E3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5196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5" name="Прямоугольник 20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6" name="Прямоугольник 23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7" name="Прямоугольник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4BC53-F38A-40B7-ACF1-8F3F33869A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EF5B6-35EA-4F28-B21F-82690D6AD293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5654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BCF72B-05B8-4D41-B910-146E1600230A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EAB4530-83E4-4829-9631-DC3512CC32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2" r:id="rId1"/>
    <p:sldLayoutId id="2147484943" r:id="rId2"/>
    <p:sldLayoutId id="2147484944" r:id="rId3"/>
    <p:sldLayoutId id="2147484945" r:id="rId4"/>
    <p:sldLayoutId id="2147484946" r:id="rId5"/>
    <p:sldLayoutId id="2147484947" r:id="rId6"/>
    <p:sldLayoutId id="2147484948" r:id="rId7"/>
    <p:sldLayoutId id="2147484949" r:id="rId8"/>
    <p:sldLayoutId id="2147484950" r:id="rId9"/>
    <p:sldLayoutId id="2147484951" r:id="rId10"/>
    <p:sldLayoutId id="2147484952" r:id="rId11"/>
  </p:sldLayoutIdLst>
  <p:transition>
    <p:strips dir="l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350" y="585788"/>
            <a:ext cx="7289800" cy="1498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8350" y="2286000"/>
            <a:ext cx="72898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350" y="6470650"/>
            <a:ext cx="1616075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793FDCAF-BB34-4324-9AEB-5BD19E2CD01C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650"/>
            <a:ext cx="442595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650"/>
            <a:ext cx="73025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D0D0D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85BAF33-2CDC-46F3-92C8-F9F8F1D893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7088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7" r:id="rId1"/>
    <p:sldLayoutId id="2147485030" r:id="rId2"/>
    <p:sldLayoutId id="2147485048" r:id="rId3"/>
    <p:sldLayoutId id="2147485031" r:id="rId4"/>
    <p:sldLayoutId id="2147485032" r:id="rId5"/>
    <p:sldLayoutId id="2147485033" r:id="rId6"/>
    <p:sldLayoutId id="2147485049" r:id="rId7"/>
    <p:sldLayoutId id="2147485034" r:id="rId8"/>
    <p:sldLayoutId id="2147485050" r:id="rId9"/>
    <p:sldLayoutId id="2147485035" r:id="rId10"/>
    <p:sldLayoutId id="2147485051" r:id="rId11"/>
  </p:sldLayoutIdLst>
  <p:transition>
    <p:strips dir="ld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 kern="1200" cap="all" spc="100">
          <a:solidFill>
            <a:srgbClr val="0D0D0D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anose="020F0502020204030204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anose="020F0502020204030204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anose="020F0502020204030204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anose="020F0502020204030204" pitchFamily="34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anose="020F0502020204030204" pitchFamily="34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anose="020F0502020204030204" pitchFamily="34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anose="020F0502020204030204" pitchFamily="34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rgbClr val="0D0D0D"/>
          </a:solidFill>
          <a:latin typeface="Calibri" panose="020F0502020204030204" pitchFamily="34" charset="0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13" indent="-136525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7675" indent="-136525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3725" indent="-136525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6288" indent="-136525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08A1A0-F556-4DF9-A71B-78EF9D5169B8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8B10766-90EA-4C3D-8E9A-C535F58E21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3" r:id="rId1"/>
    <p:sldLayoutId id="2147484954" r:id="rId2"/>
    <p:sldLayoutId id="2147484955" r:id="rId3"/>
    <p:sldLayoutId id="2147484956" r:id="rId4"/>
    <p:sldLayoutId id="2147484957" r:id="rId5"/>
    <p:sldLayoutId id="2147484958" r:id="rId6"/>
    <p:sldLayoutId id="2147484959" r:id="rId7"/>
    <p:sldLayoutId id="2147484960" r:id="rId8"/>
    <p:sldLayoutId id="2147484961" r:id="rId9"/>
    <p:sldLayoutId id="2147484962" r:id="rId10"/>
    <p:sldLayoutId id="2147484963" r:id="rId11"/>
  </p:sldLayoutIdLst>
  <p:transition>
    <p:strips dir="l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64322D-FF5F-4403-B27B-86541CC97CCF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88D5E0B-8BBD-48BF-A7F8-07757F166C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64" r:id="rId1"/>
    <p:sldLayoutId id="2147484965" r:id="rId2"/>
    <p:sldLayoutId id="2147484966" r:id="rId3"/>
    <p:sldLayoutId id="2147484967" r:id="rId4"/>
    <p:sldLayoutId id="2147484968" r:id="rId5"/>
    <p:sldLayoutId id="2147484969" r:id="rId6"/>
    <p:sldLayoutId id="2147484970" r:id="rId7"/>
    <p:sldLayoutId id="2147484971" r:id="rId8"/>
    <p:sldLayoutId id="2147484972" r:id="rId9"/>
    <p:sldLayoutId id="2147484973" r:id="rId10"/>
    <p:sldLayoutId id="2147484974" r:id="rId11"/>
  </p:sldLayoutIdLst>
  <p:transition>
    <p:strips dir="l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53EFC8-30E5-44B2-804B-9FE7BFACD283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1EFFEC6-C958-4F9D-9C8E-11A574F212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75" r:id="rId1"/>
    <p:sldLayoutId id="2147484976" r:id="rId2"/>
    <p:sldLayoutId id="2147484977" r:id="rId3"/>
    <p:sldLayoutId id="2147484978" r:id="rId4"/>
    <p:sldLayoutId id="2147484979" r:id="rId5"/>
    <p:sldLayoutId id="2147484980" r:id="rId6"/>
    <p:sldLayoutId id="2147484981" r:id="rId7"/>
    <p:sldLayoutId id="2147484982" r:id="rId8"/>
    <p:sldLayoutId id="2147484983" r:id="rId9"/>
    <p:sldLayoutId id="2147484984" r:id="rId10"/>
    <p:sldLayoutId id="2147484985" r:id="rId11"/>
  </p:sldLayoutIdLst>
  <p:transition>
    <p:strips dir="l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845C2D-E0AA-4C8A-8643-2A094A107E95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10B2FAB-FCE0-41EF-B0FD-2B25648451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86" r:id="rId1"/>
    <p:sldLayoutId id="2147484987" r:id="rId2"/>
    <p:sldLayoutId id="2147484988" r:id="rId3"/>
    <p:sldLayoutId id="2147484989" r:id="rId4"/>
    <p:sldLayoutId id="2147484990" r:id="rId5"/>
    <p:sldLayoutId id="2147484991" r:id="rId6"/>
    <p:sldLayoutId id="2147484992" r:id="rId7"/>
    <p:sldLayoutId id="2147484993" r:id="rId8"/>
    <p:sldLayoutId id="2147484994" r:id="rId9"/>
    <p:sldLayoutId id="2147484995" r:id="rId10"/>
    <p:sldLayoutId id="2147484996" r:id="rId11"/>
  </p:sldLayoutIdLst>
  <p:transition>
    <p:strips dir="l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210148-0523-489E-9028-BB30DC2E979A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951A9FA-E6D1-45A3-A309-833BD23F1B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97" r:id="rId1"/>
    <p:sldLayoutId id="2147484998" r:id="rId2"/>
    <p:sldLayoutId id="2147484999" r:id="rId3"/>
    <p:sldLayoutId id="2147485000" r:id="rId4"/>
    <p:sldLayoutId id="2147485001" r:id="rId5"/>
    <p:sldLayoutId id="2147485002" r:id="rId6"/>
    <p:sldLayoutId id="2147485003" r:id="rId7"/>
    <p:sldLayoutId id="2147485004" r:id="rId8"/>
    <p:sldLayoutId id="2147485005" r:id="rId9"/>
    <p:sldLayoutId id="2147485006" r:id="rId10"/>
    <p:sldLayoutId id="2147485007" r:id="rId11"/>
  </p:sldLayoutIdLst>
  <p:transition>
    <p:strips dir="l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26C9D2-B7BB-4A20-BFDE-559BD758F078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54E3083-F382-45E1-B643-9E15EE2C9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8" r:id="rId1"/>
    <p:sldLayoutId id="2147485009" r:id="rId2"/>
    <p:sldLayoutId id="2147485010" r:id="rId3"/>
    <p:sldLayoutId id="2147485011" r:id="rId4"/>
    <p:sldLayoutId id="2147485012" r:id="rId5"/>
    <p:sldLayoutId id="2147485013" r:id="rId6"/>
    <p:sldLayoutId id="2147485014" r:id="rId7"/>
    <p:sldLayoutId id="2147485015" r:id="rId8"/>
    <p:sldLayoutId id="2147485016" r:id="rId9"/>
    <p:sldLayoutId id="2147485017" r:id="rId10"/>
    <p:sldLayoutId id="2147485018" r:id="rId11"/>
  </p:sldLayoutIdLst>
  <p:transition>
    <p:pull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84D39465-5DF4-4E8A-A2DB-E958D76803C8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54ACC12-2DD0-4BB5-8EE8-1E33174374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9" r:id="rId1"/>
    <p:sldLayoutId id="2147485020" r:id="rId2"/>
    <p:sldLayoutId id="2147485021" r:id="rId3"/>
    <p:sldLayoutId id="2147485022" r:id="rId4"/>
    <p:sldLayoutId id="2147485023" r:id="rId5"/>
    <p:sldLayoutId id="2147485024" r:id="rId6"/>
    <p:sldLayoutId id="2147485025" r:id="rId7"/>
    <p:sldLayoutId id="2147485026" r:id="rId8"/>
    <p:sldLayoutId id="2147485027" r:id="rId9"/>
    <p:sldLayoutId id="2147485028" r:id="rId10"/>
    <p:sldLayoutId id="214748502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14339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14340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14341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defRPr/>
            </a:pPr>
            <a:endParaRPr lang="en-US" altLang="ru-RU" smtClean="0">
              <a:solidFill>
                <a:srgbClr val="000000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9C4BC5C7-6A91-4F0D-9534-680639EB50B4}" type="datetimeFigureOut">
              <a:rPr lang="ru-RU"/>
              <a:pPr>
                <a:defRPr/>
              </a:pPr>
              <a:t>09.01.2015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600">
                <a:solidFill>
                  <a:srgbClr val="7B9899"/>
                </a:solidFill>
              </a:defRPr>
            </a:lvl1pPr>
          </a:lstStyle>
          <a:p>
            <a:pPr>
              <a:defRPr/>
            </a:pPr>
            <a:fld id="{D766AD17-FFD6-4C00-921F-102294BF0D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230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9231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6" r:id="rId1"/>
    <p:sldLayoutId id="2147485037" r:id="rId2"/>
    <p:sldLayoutId id="2147485038" r:id="rId3"/>
    <p:sldLayoutId id="2147485039" r:id="rId4"/>
    <p:sldLayoutId id="2147485040" r:id="rId5"/>
    <p:sldLayoutId id="2147485041" r:id="rId6"/>
    <p:sldLayoutId id="2147485042" r:id="rId7"/>
    <p:sldLayoutId id="2147485043" r:id="rId8"/>
    <p:sldLayoutId id="2147485044" r:id="rId9"/>
    <p:sldLayoutId id="2147485045" r:id="rId10"/>
    <p:sldLayoutId id="214748504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0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0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0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0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0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0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0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106.xml"/><Relationship Id="rId1" Type="http://schemas.openxmlformats.org/officeDocument/2006/relationships/audio" Target="file:///F:\&#1040;&#1058;&#1058;&#1045;&#1057;&#1058;&#1040;&#1062;&#1048;&#1071;\&#1087;&#1088;&#1077;&#1079;&#1077;&#1085;&#1090;&#1072;&#1094;&#1080;&#1103;\&#1055;&#1088;&#1080;&#1083;&#1086;&#1078;&#1077;&#1085;&#1080;&#1077;%201.mp3" TargetMode="External"/><Relationship Id="rId4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06.xml"/><Relationship Id="rId1" Type="http://schemas.openxmlformats.org/officeDocument/2006/relationships/video" Target="file:///F:\&#1040;&#1058;&#1058;&#1045;&#1057;&#1058;&#1040;&#1062;&#1048;&#1071;\&#1087;&#1088;&#1077;&#1079;&#1077;&#1085;&#1090;&#1072;&#1094;&#1080;&#1103;\&#1055;&#1088;&#1080;&#1083;&#1086;&#1078;&#1077;&#1085;&#1080;&#1077;%203.mpg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0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0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0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0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0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0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0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0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0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0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0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0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0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0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0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0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0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0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0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0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0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0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0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0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0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0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0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0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0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0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0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ldnature.ru/" TargetMode="External"/><Relationship Id="rId2" Type="http://schemas.openxmlformats.org/officeDocument/2006/relationships/hyperlink" Target="http://www.kamchatsky-krai.ru/" TargetMode="External"/><Relationship Id="rId1" Type="http://schemas.openxmlformats.org/officeDocument/2006/relationships/slideLayout" Target="../slideLayouts/slideLayout106.xml"/><Relationship Id="rId4" Type="http://schemas.openxmlformats.org/officeDocument/2006/relationships/hyperlink" Target="http://www.shpilenok.com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568952" cy="1944216"/>
          </a:xfrm>
          <a:prstGeom prst="rect">
            <a:avLst/>
          </a:prstGeom>
          <a:noFill/>
        </p:spPr>
        <p:txBody>
          <a:bodyPr>
            <a:prstTxWarp prst="textWave4">
              <a:avLst/>
            </a:prstTxWarp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33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 – символ России</a:t>
            </a:r>
          </a:p>
        </p:txBody>
      </p:sp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4175125" y="3789363"/>
            <a:ext cx="49688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Создатель:</a:t>
            </a:r>
          </a:p>
          <a:p>
            <a:pPr eaLnBrk="1" hangingPunct="1"/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Бородина Альбина Анатольевна</a:t>
            </a:r>
          </a:p>
          <a:p>
            <a:pPr eaLnBrk="1" hangingPunct="1"/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eaLnBrk="1" hangingPunct="1"/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«Средняя школа №11»</a:t>
            </a: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1187450" y="5732463"/>
            <a:ext cx="5832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Петропавловск – Камчатский -   2014 г.</a:t>
            </a:r>
          </a:p>
        </p:txBody>
      </p:sp>
      <p:pic>
        <p:nvPicPr>
          <p:cNvPr id="27653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2589213"/>
            <a:ext cx="30480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Using a flare toscare a bear WINTER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866187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Box 1"/>
          <p:cNvSpPr txBox="1">
            <a:spLocks noChangeArrowheads="1"/>
          </p:cNvSpPr>
          <p:nvPr/>
        </p:nvSpPr>
        <p:spPr bwMode="auto">
          <a:xfrm>
            <a:off x="250825" y="5661025"/>
            <a:ext cx="8721725" cy="954088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Лесник на перекрёстке кварталов вкопал столб номерной. Медведь столб выворотил.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 descr="E:\Разные лица Камчатки\Флора и фауна Камчатки\BEAR02_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188913"/>
            <a:ext cx="8856663" cy="6553200"/>
          </a:xfrm>
          <a:noFill/>
        </p:spPr>
      </p:pic>
      <p:sp>
        <p:nvSpPr>
          <p:cNvPr id="37891" name="TextBox 1"/>
          <p:cNvSpPr txBox="1">
            <a:spLocks noChangeArrowheads="1"/>
          </p:cNvSpPr>
          <p:nvPr/>
        </p:nvSpPr>
        <p:spPr bwMode="auto">
          <a:xfrm>
            <a:off x="198438" y="5805488"/>
            <a:ext cx="8785225" cy="954087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По – своему медведь прав. Он истинный хозяин наших лесов и символ нашей Родины.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568952" cy="1944216"/>
          </a:xfrm>
          <a:prstGeom prst="rect">
            <a:avLst/>
          </a:prstGeom>
          <a:noFill/>
        </p:spPr>
        <p:txBody>
          <a:bodyPr>
            <a:prstTxWarp prst="textWave4">
              <a:avLst/>
            </a:prstTxWarp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33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Символ герба - медведь</a:t>
            </a:r>
          </a:p>
        </p:txBody>
      </p:sp>
      <p:sp>
        <p:nvSpPr>
          <p:cNvPr id="38915" name="TextBox 2"/>
          <p:cNvSpPr txBox="1">
            <a:spLocks noChangeArrowheads="1"/>
          </p:cNvSpPr>
          <p:nvPr/>
        </p:nvSpPr>
        <p:spPr bwMode="auto">
          <a:xfrm>
            <a:off x="4895850" y="3789363"/>
            <a:ext cx="39243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Защита проекта</a:t>
            </a:r>
          </a:p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Выступление 2-ой группы</a:t>
            </a:r>
          </a:p>
        </p:txBody>
      </p:sp>
      <p:sp>
        <p:nvSpPr>
          <p:cNvPr id="38916" name="TextBox 4"/>
          <p:cNvSpPr txBox="1">
            <a:spLocks noChangeArrowheads="1"/>
          </p:cNvSpPr>
          <p:nvPr/>
        </p:nvSpPr>
        <p:spPr bwMode="auto">
          <a:xfrm>
            <a:off x="1187450" y="5732463"/>
            <a:ext cx="5832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Петропавловск – Камчатский -   2014 г.</a:t>
            </a:r>
          </a:p>
        </p:txBody>
      </p:sp>
      <p:pic>
        <p:nvPicPr>
          <p:cNvPr id="38917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589213"/>
            <a:ext cx="30480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32656"/>
            <a:ext cx="8280920" cy="830997"/>
          </a:xfrm>
          <a:prstGeom prst="rect">
            <a:avLst/>
          </a:prstGeom>
          <a:noFill/>
        </p:spPr>
        <p:txBody>
          <a:bodyPr>
            <a:prstTxWarp prst="textFadeRight">
              <a:avLst/>
            </a:prstTxWarp>
            <a:spAutoFit/>
          </a:bodyPr>
          <a:lstStyle/>
          <a:p>
            <a:pPr eaLnBrk="1" hangingPunct="1">
              <a:defRPr/>
            </a:pP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Медведь на гербах городов</a:t>
            </a:r>
          </a:p>
        </p:txBody>
      </p:sp>
      <p:pic>
        <p:nvPicPr>
          <p:cNvPr id="39939" name="Picture 4" descr="Large male out of den SHPILENOK PP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8" y="1557338"/>
            <a:ext cx="7308850" cy="485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5113338" cy="511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332656"/>
            <a:ext cx="8280920" cy="830997"/>
          </a:xfrm>
          <a:prstGeom prst="rect">
            <a:avLst/>
          </a:prstGeom>
          <a:noFill/>
        </p:spPr>
        <p:txBody>
          <a:bodyPr>
            <a:prstTxWarp prst="textFadeRight">
              <a:avLst>
                <a:gd name="adj" fmla="val 12374"/>
              </a:avLst>
            </a:prstTxWarp>
            <a:spAutoFit/>
          </a:bodyPr>
          <a:lstStyle/>
          <a:p>
            <a:pPr eaLnBrk="1" hangingPunct="1">
              <a:defRPr/>
            </a:pP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Герб города Ярославля</a:t>
            </a:r>
          </a:p>
        </p:txBody>
      </p:sp>
      <p:sp>
        <p:nvSpPr>
          <p:cNvPr id="40964" name="TextBox 1"/>
          <p:cNvSpPr txBox="1">
            <a:spLocks noChangeArrowheads="1"/>
          </p:cNvSpPr>
          <p:nvPr/>
        </p:nvSpPr>
        <p:spPr bwMode="auto">
          <a:xfrm>
            <a:off x="5724525" y="1412875"/>
            <a:ext cx="3240088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Представляет собой помещение в золотом щите чёрного восстающего медведя, держащего левой лапой на левом плече серебряную секиру с красным древком.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32656"/>
            <a:ext cx="7560840" cy="830997"/>
          </a:xfrm>
          <a:prstGeom prst="rect">
            <a:avLst/>
          </a:prstGeom>
          <a:noFill/>
        </p:spPr>
        <p:txBody>
          <a:bodyPr>
            <a:prstTxWarp prst="textFadeRight">
              <a:avLst>
                <a:gd name="adj" fmla="val 7134"/>
              </a:avLst>
            </a:prstTxWarp>
            <a:spAutoFit/>
          </a:bodyPr>
          <a:lstStyle/>
          <a:p>
            <a:pPr eaLnBrk="1" hangingPunct="1">
              <a:defRPr/>
            </a:pP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Герб города Перми</a:t>
            </a:r>
          </a:p>
        </p:txBody>
      </p:sp>
      <p:sp>
        <p:nvSpPr>
          <p:cNvPr id="41987" name="TextBox 1"/>
          <p:cNvSpPr txBox="1">
            <a:spLocks noChangeArrowheads="1"/>
          </p:cNvSpPr>
          <p:nvPr/>
        </p:nvSpPr>
        <p:spPr bwMode="auto">
          <a:xfrm>
            <a:off x="3492500" y="1412875"/>
            <a:ext cx="5472113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Представляет собой изображение серебряного медведя, идущего справа налево, помещенного на красном геральдическом щите; на его спине Евангелие в золотом окладе с изображением восьмиконечного креста.</a:t>
            </a:r>
          </a:p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Евангелие увенчано серебряным уширенным, вогнутым на концах крестом.</a:t>
            </a:r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17625"/>
            <a:ext cx="2781300" cy="535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32656"/>
            <a:ext cx="7560840" cy="830997"/>
          </a:xfrm>
          <a:prstGeom prst="rect">
            <a:avLst/>
          </a:prstGeom>
          <a:noFill/>
        </p:spPr>
        <p:txBody>
          <a:bodyPr>
            <a:prstTxWarp prst="textFadeRight">
              <a:avLst>
                <a:gd name="adj" fmla="val 7134"/>
              </a:avLst>
            </a:prstTxWarp>
            <a:spAutoFit/>
          </a:bodyPr>
          <a:lstStyle/>
          <a:p>
            <a:pPr eaLnBrk="1" hangingPunct="1">
              <a:defRPr/>
            </a:pP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Герб города Новгорода</a:t>
            </a:r>
          </a:p>
        </p:txBody>
      </p:sp>
      <p:sp>
        <p:nvSpPr>
          <p:cNvPr id="43011" name="TextBox 1"/>
          <p:cNvSpPr txBox="1">
            <a:spLocks noChangeArrowheads="1"/>
          </p:cNvSpPr>
          <p:nvPr/>
        </p:nvSpPr>
        <p:spPr bwMode="auto">
          <a:xfrm>
            <a:off x="4932363" y="1412875"/>
            <a:ext cx="403225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На серебряном поле щита два чёрных медведя, поддерживающие кресло на постаменте, украшенное скипетром, крестом и трёхсвечником и поставленное над двумя рыбами.</a:t>
            </a:r>
          </a:p>
        </p:txBody>
      </p:sp>
      <p:pic>
        <p:nvPicPr>
          <p:cNvPr id="430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12875"/>
            <a:ext cx="4271963" cy="504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32656"/>
            <a:ext cx="7560840" cy="830997"/>
          </a:xfrm>
          <a:prstGeom prst="rect">
            <a:avLst/>
          </a:prstGeom>
          <a:noFill/>
        </p:spPr>
        <p:txBody>
          <a:bodyPr>
            <a:prstTxWarp prst="textFadeRight">
              <a:avLst>
                <a:gd name="adj" fmla="val 7134"/>
              </a:avLst>
            </a:prstTxWarp>
            <a:spAutoFit/>
          </a:bodyPr>
          <a:lstStyle/>
          <a:p>
            <a:pPr eaLnBrk="1" hangingPunct="1">
              <a:defRPr/>
            </a:pP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Герб города Вольска</a:t>
            </a:r>
          </a:p>
        </p:txBody>
      </p:sp>
      <p:sp>
        <p:nvSpPr>
          <p:cNvPr id="44035" name="TextBox 1"/>
          <p:cNvSpPr txBox="1">
            <a:spLocks noChangeArrowheads="1"/>
          </p:cNvSpPr>
          <p:nvPr/>
        </p:nvSpPr>
        <p:spPr bwMode="auto">
          <a:xfrm>
            <a:off x="3849688" y="2781300"/>
            <a:ext cx="511175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Щит пересеченный. </a:t>
            </a:r>
          </a:p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В верхнем лазурном поле три серебряные стерляди в виде вилообразного креста.</a:t>
            </a:r>
          </a:p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В нижнем золотом поле медведь натурального цвета, лежащий на зелёном холме.</a:t>
            </a:r>
          </a:p>
        </p:txBody>
      </p:sp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401763"/>
            <a:ext cx="3525837" cy="515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568952" cy="1944216"/>
          </a:xfrm>
          <a:prstGeom prst="rect">
            <a:avLst/>
          </a:prstGeom>
          <a:noFill/>
        </p:spPr>
        <p:txBody>
          <a:bodyPr>
            <a:prstTxWarp prst="textWave4">
              <a:avLst/>
            </a:prstTxWarp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33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интересно</a:t>
            </a:r>
          </a:p>
        </p:txBody>
      </p:sp>
      <p:sp>
        <p:nvSpPr>
          <p:cNvPr id="45059" name="TextBox 2"/>
          <p:cNvSpPr txBox="1">
            <a:spLocks noChangeArrowheads="1"/>
          </p:cNvSpPr>
          <p:nvPr/>
        </p:nvSpPr>
        <p:spPr bwMode="auto">
          <a:xfrm>
            <a:off x="4895850" y="3789363"/>
            <a:ext cx="39243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Защита проекта</a:t>
            </a:r>
          </a:p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Выступление 3-ой группы</a:t>
            </a:r>
          </a:p>
        </p:txBody>
      </p:sp>
      <p:sp>
        <p:nvSpPr>
          <p:cNvPr id="45060" name="TextBox 4"/>
          <p:cNvSpPr txBox="1">
            <a:spLocks noChangeArrowheads="1"/>
          </p:cNvSpPr>
          <p:nvPr/>
        </p:nvSpPr>
        <p:spPr bwMode="auto">
          <a:xfrm>
            <a:off x="1187450" y="5732463"/>
            <a:ext cx="5832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Петропавловск – Камчатский -   2014 г.</a:t>
            </a:r>
          </a:p>
        </p:txBody>
      </p:sp>
      <p:pic>
        <p:nvPicPr>
          <p:cNvPr id="45061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589213"/>
            <a:ext cx="30480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TextBox 2"/>
          <p:cNvSpPr txBox="1">
            <a:spLocks noChangeArrowheads="1"/>
          </p:cNvSpPr>
          <p:nvPr/>
        </p:nvSpPr>
        <p:spPr bwMode="auto">
          <a:xfrm>
            <a:off x="2771775" y="2327275"/>
            <a:ext cx="3887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Интервью с медведем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5761513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Кто там шумит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сучьями?</a:t>
            </a:r>
          </a:p>
        </p:txBody>
      </p:sp>
      <p:pic>
        <p:nvPicPr>
          <p:cNvPr id="3" name="Picture 2" descr="D:\Documents and Settings\Admin\Рабочий стол\Новая папкаФФ\180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50" y="2420938"/>
            <a:ext cx="4271963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4375" y="2682875"/>
            <a:ext cx="28813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3600" b="1">
                <a:solidFill>
                  <a:srgbClr val="7030A0"/>
                </a:solidFill>
              </a:rPr>
              <a:t>Мёд + ведь = медведь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250825" y="115888"/>
            <a:ext cx="8575675" cy="4619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 indent="10795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Arial" charset="0"/>
                <a:cs typeface="Times New Roman" pitchFamily="18" charset="0"/>
              </a:rPr>
              <a:t>Лесная полянка, залитая солнечным светом. Идём …</a:t>
            </a:r>
            <a:endParaRPr lang="en-US" altLang="ru-RU" sz="2400" b="1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Large male out of den SHPILENOK PP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748712" cy="617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Box 1"/>
          <p:cNvSpPr txBox="1">
            <a:spLocks noChangeArrowheads="1"/>
          </p:cNvSpPr>
          <p:nvPr/>
        </p:nvSpPr>
        <p:spPr bwMode="auto">
          <a:xfrm>
            <a:off x="323850" y="260350"/>
            <a:ext cx="8496300" cy="954088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Бегаю я очень быстро, со скоростью 40 – 50 км/час, могу догнать лошадь.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5" descr="3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8424863" cy="631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TextBox 3"/>
          <p:cNvSpPr txBox="1">
            <a:spLocks noChangeArrowheads="1"/>
          </p:cNvSpPr>
          <p:nvPr/>
        </p:nvSpPr>
        <p:spPr bwMode="auto">
          <a:xfrm>
            <a:off x="5508625" y="5949950"/>
            <a:ext cx="2951163" cy="5238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Хорошо плаваю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1"/>
          <p:cNvSpPr txBox="1">
            <a:spLocks noChangeArrowheads="1"/>
          </p:cNvSpPr>
          <p:nvPr/>
        </p:nvSpPr>
        <p:spPr bwMode="auto">
          <a:xfrm>
            <a:off x="179388" y="5157788"/>
            <a:ext cx="8815387" cy="156845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7030A0"/>
                </a:solidFill>
                <a:latin typeface="Arial" charset="0"/>
                <a:cs typeface="Arial" charset="0"/>
              </a:rPr>
              <a:t>  </a:t>
            </a:r>
            <a:r>
              <a:rPr lang="ru-RU" altLang="ru-RU" sz="2400" b="1">
                <a:latin typeface="Arial" charset="0"/>
                <a:cs typeface="Arial" charset="0"/>
              </a:rPr>
              <a:t>Зимой в берлоге во второй половине февраля у медведицы рождаются маленькие, величиной с рукавицу, медвежата весом  всего 500 г.  Они слепые и голые.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1"/>
          <p:cNvSpPr txBox="1">
            <a:spLocks noChangeArrowheads="1"/>
          </p:cNvSpPr>
          <p:nvPr/>
        </p:nvSpPr>
        <p:spPr bwMode="auto">
          <a:xfrm>
            <a:off x="179388" y="188913"/>
            <a:ext cx="8748712" cy="157003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7030A0"/>
                </a:solidFill>
                <a:latin typeface="Arial" charset="0"/>
                <a:cs typeface="Arial" charset="0"/>
              </a:rPr>
              <a:t>   </a:t>
            </a:r>
            <a:r>
              <a:rPr lang="ru-RU" altLang="ru-RU" sz="2400" b="1">
                <a:latin typeface="Arial" charset="0"/>
                <a:cs typeface="Arial" charset="0"/>
              </a:rPr>
              <a:t>Медведица держит их у себя на брюхе среди шерсти</a:t>
            </a:r>
          </a:p>
          <a:p>
            <a:pPr eaLnBrk="1" hangingPunct="1"/>
            <a:r>
              <a:rPr lang="ru-RU" altLang="ru-RU" sz="2400" b="1">
                <a:latin typeface="Arial" charset="0"/>
                <a:cs typeface="Arial" charset="0"/>
              </a:rPr>
              <a:t>в тепле, согревает их своим дыханием. Она кормит</a:t>
            </a:r>
          </a:p>
          <a:p>
            <a:pPr eaLnBrk="1" hangingPunct="1"/>
            <a:r>
              <a:rPr lang="ru-RU" altLang="ru-RU" sz="2400" b="1">
                <a:latin typeface="Arial" charset="0"/>
                <a:cs typeface="Arial" charset="0"/>
              </a:rPr>
              <a:t>их своим молоком, но они не растут, так как молока у</a:t>
            </a:r>
          </a:p>
          <a:p>
            <a:pPr eaLnBrk="1" hangingPunct="1"/>
            <a:r>
              <a:rPr lang="ru-RU" altLang="ru-RU" sz="2400" b="1">
                <a:latin typeface="Arial" charset="0"/>
                <a:cs typeface="Arial" charset="0"/>
              </a:rPr>
              <a:t>медведицы мало, ведь медведь зимой ничего не ест.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1"/>
          <p:cNvSpPr txBox="1">
            <a:spLocks noChangeArrowheads="1"/>
          </p:cNvSpPr>
          <p:nvPr/>
        </p:nvSpPr>
        <p:spPr bwMode="auto">
          <a:xfrm>
            <a:off x="323850" y="6237288"/>
            <a:ext cx="7753350" cy="46196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Arial" charset="0"/>
                <a:cs typeface="Arial" charset="0"/>
              </a:rPr>
              <a:t>Медведица приносит обычно от 1 до 6 медвежат</a:t>
            </a:r>
            <a:r>
              <a:rPr lang="ru-RU" altLang="ru-RU" b="1">
                <a:latin typeface="Calibri" pitchFamily="34" charset="0"/>
                <a:cs typeface="Arial" charset="0"/>
              </a:rPr>
              <a:t>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1"/>
          <p:cNvSpPr txBox="1">
            <a:spLocks noChangeArrowheads="1"/>
          </p:cNvSpPr>
          <p:nvPr/>
        </p:nvSpPr>
        <p:spPr bwMode="auto">
          <a:xfrm>
            <a:off x="250825" y="5876925"/>
            <a:ext cx="8748713" cy="8302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7030A0"/>
                </a:solidFill>
                <a:latin typeface="Arial" charset="0"/>
                <a:cs typeface="Arial" charset="0"/>
              </a:rPr>
              <a:t>     </a:t>
            </a:r>
            <a:r>
              <a:rPr lang="ru-RU" altLang="ru-RU" sz="2400" b="1">
                <a:latin typeface="Arial" charset="0"/>
                <a:cs typeface="Arial" charset="0"/>
              </a:rPr>
              <a:t>В уходе за детёнышами папа - самец участия не </a:t>
            </a:r>
          </a:p>
          <a:p>
            <a:pPr eaLnBrk="1" hangingPunct="1"/>
            <a:r>
              <a:rPr lang="ru-RU" altLang="ru-RU" sz="2400" b="1">
                <a:latin typeface="Arial" charset="0"/>
                <a:cs typeface="Arial" charset="0"/>
              </a:rPr>
              <a:t>принимает.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1"/>
          <p:cNvSpPr txBox="1">
            <a:spLocks noChangeArrowheads="1"/>
          </p:cNvSpPr>
          <p:nvPr/>
        </p:nvSpPr>
        <p:spPr bwMode="auto">
          <a:xfrm>
            <a:off x="0" y="5157788"/>
            <a:ext cx="9144000" cy="157003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7030A0"/>
                </a:solidFill>
                <a:latin typeface="Arial" charset="0"/>
                <a:cs typeface="Arial" charset="0"/>
              </a:rPr>
              <a:t>  </a:t>
            </a:r>
            <a:r>
              <a:rPr lang="ru-RU" altLang="ru-RU" sz="2400" b="1">
                <a:latin typeface="Arial" charset="0"/>
                <a:cs typeface="Arial" charset="0"/>
              </a:rPr>
              <a:t>Помимо родителей, воспитанием малышей у некоторых  животных  занимаются  ещё  и  прошлогодние </a:t>
            </a:r>
          </a:p>
          <a:p>
            <a:pPr eaLnBrk="1" hangingPunct="1"/>
            <a:r>
              <a:rPr lang="ru-RU" altLang="ru-RU" sz="2400" b="1">
                <a:latin typeface="Arial" charset="0"/>
                <a:cs typeface="Arial" charset="0"/>
              </a:rPr>
              <a:t>дети - няньки. В медвежьей семье такую няньку называют  пестуном.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1"/>
          <p:cNvSpPr txBox="1">
            <a:spLocks noChangeArrowheads="1"/>
          </p:cNvSpPr>
          <p:nvPr/>
        </p:nvSpPr>
        <p:spPr bwMode="auto">
          <a:xfrm>
            <a:off x="285750" y="6143625"/>
            <a:ext cx="8574088" cy="4619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Arial" charset="0"/>
                <a:cs typeface="Arial" charset="0"/>
              </a:rPr>
              <a:t>Выйдя из берлоги медвежата начинают быстро расти</a:t>
            </a:r>
            <a:r>
              <a:rPr lang="ru-RU" altLang="ru-RU" sz="2400" b="1">
                <a:solidFill>
                  <a:srgbClr val="7030A0"/>
                </a:solidFill>
                <a:latin typeface="Arial" charset="0"/>
                <a:cs typeface="Arial" charset="0"/>
              </a:rPr>
              <a:t>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Documents and Settings\Alla\Рабочий стол\2012_02_06\3_0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9144000" cy="683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4075" y="6219825"/>
            <a:ext cx="6875463" cy="4619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400" b="1" kern="0" dirty="0">
                <a:latin typeface="Arial" pitchFamily="34" charset="0"/>
                <a:cs typeface="Arial" pitchFamily="34" charset="0"/>
              </a:rPr>
              <a:t>Медвежата резвятся, как маленькие дети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Box 1"/>
          <p:cNvSpPr txBox="1">
            <a:spLocks noChangeArrowheads="1"/>
          </p:cNvSpPr>
          <p:nvPr/>
        </p:nvSpPr>
        <p:spPr bwMode="auto">
          <a:xfrm>
            <a:off x="107950" y="5876925"/>
            <a:ext cx="8891588" cy="8302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7030A0"/>
                </a:solidFill>
                <a:latin typeface="Arial" charset="0"/>
                <a:cs typeface="Arial" charset="0"/>
              </a:rPr>
              <a:t>   </a:t>
            </a:r>
            <a:r>
              <a:rPr lang="ru-RU" altLang="ru-RU" sz="2400" b="1">
                <a:latin typeface="Arial" charset="0"/>
                <a:cs typeface="Arial" charset="0"/>
              </a:rPr>
              <a:t>Медведицы  дольше всех воспитывают своих детёнышей.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Track in mud SHPILENOK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8856663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1"/>
          <p:cNvSpPr txBox="1">
            <a:spLocks noChangeArrowheads="1"/>
          </p:cNvSpPr>
          <p:nvPr/>
        </p:nvSpPr>
        <p:spPr bwMode="auto">
          <a:xfrm>
            <a:off x="323850" y="260350"/>
            <a:ext cx="8424863" cy="95408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В грязь вдавлен след… Он заполнен водой. След в две ладони. Только что здесь был …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Box 1"/>
          <p:cNvSpPr txBox="1">
            <a:spLocks noChangeArrowheads="1"/>
          </p:cNvSpPr>
          <p:nvPr/>
        </p:nvSpPr>
        <p:spPr bwMode="auto">
          <a:xfrm>
            <a:off x="285750" y="5786438"/>
            <a:ext cx="8367713" cy="83026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7030A0"/>
                </a:solidFill>
                <a:latin typeface="Arial" charset="0"/>
                <a:cs typeface="Arial" charset="0"/>
              </a:rPr>
              <a:t>  </a:t>
            </a:r>
            <a:r>
              <a:rPr lang="ru-RU" altLang="ru-RU" sz="2400" b="1">
                <a:latin typeface="Arial" charset="0"/>
                <a:cs typeface="Arial" charset="0"/>
              </a:rPr>
              <a:t>Осенью они снова ложатся  в берлогу с матерью  и </a:t>
            </a:r>
          </a:p>
          <a:p>
            <a:pPr eaLnBrk="1" hangingPunct="1"/>
            <a:r>
              <a:rPr lang="ru-RU" altLang="ru-RU" sz="2400" b="1">
                <a:latin typeface="Arial" charset="0"/>
                <a:cs typeface="Arial" charset="0"/>
              </a:rPr>
              <a:t>только к новой осени уходят из семьи.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Box 1"/>
          <p:cNvSpPr txBox="1">
            <a:spLocks noChangeArrowheads="1"/>
          </p:cNvSpPr>
          <p:nvPr/>
        </p:nvSpPr>
        <p:spPr bwMode="auto">
          <a:xfrm>
            <a:off x="285750" y="5786438"/>
            <a:ext cx="8375650" cy="83026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7030A0"/>
                </a:solidFill>
                <a:latin typeface="Arial" charset="0"/>
                <a:cs typeface="Arial" charset="0"/>
              </a:rPr>
              <a:t>  </a:t>
            </a:r>
            <a:r>
              <a:rPr lang="ru-RU" altLang="ru-RU" sz="2400" b="1">
                <a:latin typeface="Arial" charset="0"/>
                <a:cs typeface="Arial" charset="0"/>
              </a:rPr>
              <a:t>Таким образом медведи воспитывают  своих детей </a:t>
            </a:r>
          </a:p>
          <a:p>
            <a:pPr eaLnBrk="1" hangingPunct="1"/>
            <a:r>
              <a:rPr lang="ru-RU" altLang="ru-RU" sz="2400" b="1">
                <a:latin typeface="Arial" charset="0"/>
                <a:cs typeface="Arial" charset="0"/>
              </a:rPr>
              <a:t>1,5 – 2  года</a:t>
            </a:r>
            <a:r>
              <a:rPr lang="ru-RU" altLang="ru-RU">
                <a:latin typeface="Calibri" pitchFamily="34" charset="0"/>
                <a:cs typeface="Arial" charset="0"/>
              </a:rPr>
              <a:t>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 descr="Sow with 2 cubs SHPILENOK PP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251950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Female bear with cub in den SHPILENOK PP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050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TextBox 1"/>
          <p:cNvSpPr txBox="1">
            <a:spLocks noChangeArrowheads="1"/>
          </p:cNvSpPr>
          <p:nvPr/>
        </p:nvSpPr>
        <p:spPr bwMode="auto">
          <a:xfrm>
            <a:off x="179388" y="5805488"/>
            <a:ext cx="8856662" cy="830262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Зимой у медведя есть свой дом – берлога. Летом он бродит по лесу и ночует где придётся.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Box 1"/>
          <p:cNvSpPr txBox="1">
            <a:spLocks noChangeArrowheads="1"/>
          </p:cNvSpPr>
          <p:nvPr/>
        </p:nvSpPr>
        <p:spPr bwMode="auto">
          <a:xfrm>
            <a:off x="4067175" y="117475"/>
            <a:ext cx="4968875" cy="461963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У нас, медведей, свои чудачества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7" descr="Picture 0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74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TextBox 2"/>
          <p:cNvSpPr txBox="1">
            <a:spLocks noChangeArrowheads="1"/>
          </p:cNvSpPr>
          <p:nvPr/>
        </p:nvSpPr>
        <p:spPr bwMode="auto">
          <a:xfrm>
            <a:off x="71438" y="5732463"/>
            <a:ext cx="8964612" cy="831850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Любим и растительную пищу. В малиннике можем сидеть весь день и обсасывать усыпанные ягодами ветки.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5100"/>
            <a:ext cx="8959850" cy="650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TextBox 2"/>
          <p:cNvSpPr txBox="1">
            <a:spLocks noChangeArrowheads="1"/>
          </p:cNvSpPr>
          <p:nvPr/>
        </p:nvSpPr>
        <p:spPr bwMode="auto">
          <a:xfrm>
            <a:off x="3708400" y="192088"/>
            <a:ext cx="4824413" cy="461962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И рыбкой любим побаловаться.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D:\Documents and Settings\Admin\Рабочий стол\Новая папкаФФ\150606_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84138"/>
            <a:ext cx="9118600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TextBox 2"/>
          <p:cNvSpPr txBox="1">
            <a:spLocks noChangeArrowheads="1"/>
          </p:cNvSpPr>
          <p:nvPr/>
        </p:nvSpPr>
        <p:spPr bwMode="auto">
          <a:xfrm>
            <a:off x="323850" y="188913"/>
            <a:ext cx="8424863" cy="461962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Всегда знаем, где есть мёд. Мы медведи большие лакомки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568952" cy="1944216"/>
          </a:xfrm>
          <a:prstGeom prst="rect">
            <a:avLst/>
          </a:prstGeom>
          <a:noFill/>
        </p:spPr>
        <p:txBody>
          <a:bodyPr>
            <a:prstTxWarp prst="textWave4">
              <a:avLst/>
            </a:prstTxWarp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33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  - талисман  Олимпиады</a:t>
            </a:r>
          </a:p>
        </p:txBody>
      </p:sp>
      <p:sp>
        <p:nvSpPr>
          <p:cNvPr id="65539" name="TextBox 2"/>
          <p:cNvSpPr txBox="1">
            <a:spLocks noChangeArrowheads="1"/>
          </p:cNvSpPr>
          <p:nvPr/>
        </p:nvSpPr>
        <p:spPr bwMode="auto">
          <a:xfrm>
            <a:off x="4895850" y="3789363"/>
            <a:ext cx="39243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Защита проекта</a:t>
            </a:r>
          </a:p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Выступление 4-ой группы</a:t>
            </a:r>
          </a:p>
        </p:txBody>
      </p:sp>
      <p:sp>
        <p:nvSpPr>
          <p:cNvPr id="65540" name="TextBox 4"/>
          <p:cNvSpPr txBox="1">
            <a:spLocks noChangeArrowheads="1"/>
          </p:cNvSpPr>
          <p:nvPr/>
        </p:nvSpPr>
        <p:spPr bwMode="auto">
          <a:xfrm>
            <a:off x="1187450" y="5732463"/>
            <a:ext cx="5832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Петропавловск – Камчатский -   2014 г.</a:t>
            </a:r>
          </a:p>
        </p:txBody>
      </p:sp>
      <p:pic>
        <p:nvPicPr>
          <p:cNvPr id="65541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589213"/>
            <a:ext cx="30480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J:\Олимпийский Мишка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4808537" cy="641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TextBox 2"/>
          <p:cNvSpPr txBox="1">
            <a:spLocks noChangeArrowheads="1"/>
          </p:cNvSpPr>
          <p:nvPr/>
        </p:nvSpPr>
        <p:spPr bwMode="auto">
          <a:xfrm>
            <a:off x="4987925" y="260350"/>
            <a:ext cx="390525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Я Мишутка – не топчумба</a:t>
            </a:r>
          </a:p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Я гимнамбо – научумбо,</a:t>
            </a:r>
          </a:p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Намбо томбо захотембо</a:t>
            </a:r>
          </a:p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И немного попотембо,</a:t>
            </a:r>
          </a:p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Наклонямбо, приседамбо,</a:t>
            </a:r>
          </a:p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Будет Миша здоровамбо!</a:t>
            </a:r>
          </a:p>
          <a:p>
            <a:pPr eaLnBrk="1" hangingPunct="1"/>
            <a:endParaRPr lang="ru-RU" altLang="ru-RU" sz="2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:\Documents and Settings\Admin\Рабочий стол\Новая папкаФФ\1806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88913"/>
            <a:ext cx="8785225" cy="6480175"/>
          </a:xfrm>
          <a:noFill/>
        </p:spPr>
      </p:pic>
      <p:sp>
        <p:nvSpPr>
          <p:cNvPr id="30723" name="TextBox 1"/>
          <p:cNvSpPr txBox="1">
            <a:spLocks noChangeArrowheads="1"/>
          </p:cNvSpPr>
          <p:nvPr/>
        </p:nvSpPr>
        <p:spPr bwMode="auto">
          <a:xfrm>
            <a:off x="323850" y="260350"/>
            <a:ext cx="8569325" cy="954088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Мы у него в гостях, и, скорее всего, мы – гости незваные.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J:\Олимпийский Мишка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325438"/>
            <a:ext cx="4103687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TextBox 3"/>
          <p:cNvSpPr txBox="1">
            <a:spLocks noChangeArrowheads="1"/>
          </p:cNvSpPr>
          <p:nvPr/>
        </p:nvSpPr>
        <p:spPr bwMode="auto">
          <a:xfrm>
            <a:off x="3635375" y="549275"/>
            <a:ext cx="5113338" cy="56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 Этот добродушный зверёк не случай­но был выбран официальным талисманом XXII-х Летних Олимпийских Игр в Москве в 1980 году. Медвежоно­к Миша - удачное воплощен­ие силы и удали - качеств, просто необходи­мых спортсменам. Он - исконный герой рус­ских народных сказок, историчес­кий символ суровой, но прекрасной русской природы. 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J:\Олимпийский Мишка\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15888"/>
            <a:ext cx="4392613" cy="655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Приложение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620713"/>
            <a:ext cx="48736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5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иложение 3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9512" y="188640"/>
            <a:ext cx="8712968" cy="6394772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568952" cy="1944216"/>
          </a:xfrm>
          <a:prstGeom prst="rect">
            <a:avLst/>
          </a:prstGeom>
          <a:noFill/>
        </p:spPr>
        <p:txBody>
          <a:bodyPr>
            <a:prstTxWarp prst="textWave4">
              <a:avLst/>
            </a:prstTxWarp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33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Медведица</a:t>
            </a:r>
          </a:p>
        </p:txBody>
      </p:sp>
      <p:sp>
        <p:nvSpPr>
          <p:cNvPr id="70659" name="TextBox 2"/>
          <p:cNvSpPr txBox="1">
            <a:spLocks noChangeArrowheads="1"/>
          </p:cNvSpPr>
          <p:nvPr/>
        </p:nvSpPr>
        <p:spPr bwMode="auto">
          <a:xfrm>
            <a:off x="4895850" y="3789363"/>
            <a:ext cx="39243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Защита проекта</a:t>
            </a:r>
          </a:p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Выступление 5-ой группы</a:t>
            </a:r>
          </a:p>
        </p:txBody>
      </p:sp>
      <p:sp>
        <p:nvSpPr>
          <p:cNvPr id="70660" name="TextBox 4"/>
          <p:cNvSpPr txBox="1">
            <a:spLocks noChangeArrowheads="1"/>
          </p:cNvSpPr>
          <p:nvPr/>
        </p:nvSpPr>
        <p:spPr bwMode="auto">
          <a:xfrm>
            <a:off x="1187450" y="5732463"/>
            <a:ext cx="5832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Петропавловск – Камчатский -   2014 г.</a:t>
            </a:r>
          </a:p>
        </p:txBody>
      </p:sp>
      <p:pic>
        <p:nvPicPr>
          <p:cNvPr id="70661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589213"/>
            <a:ext cx="30480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J:\ЗАЩИТА\с курсов\приколы\Детские ClipArtы\368b59239f8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5715000" cy="58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TextBox 1"/>
          <p:cNvSpPr txBox="1">
            <a:spLocks noChangeArrowheads="1"/>
          </p:cNvSpPr>
          <p:nvPr/>
        </p:nvSpPr>
        <p:spPr bwMode="auto">
          <a:xfrm>
            <a:off x="5364163" y="476250"/>
            <a:ext cx="34559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Медведь всегда готов прийти на помощь тем, кто ночью заблудится в лесу.</a:t>
            </a:r>
          </a:p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Об этом вам расскажу я – астроном.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i-main-pic" descr="Картинка 21 из 22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5876925" cy="537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TextBox 1"/>
          <p:cNvSpPr txBox="1">
            <a:spLocks noChangeArrowheads="1"/>
          </p:cNvSpPr>
          <p:nvPr/>
        </p:nvSpPr>
        <p:spPr bwMode="auto">
          <a:xfrm>
            <a:off x="6227763" y="333375"/>
            <a:ext cx="27368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Звёзд на небе много, поэтому запомнить их трудно.</a:t>
            </a:r>
          </a:p>
        </p:txBody>
      </p:sp>
      <p:sp>
        <p:nvSpPr>
          <p:cNvPr id="72708" name="TextBox 5"/>
          <p:cNvSpPr txBox="1">
            <a:spLocks noChangeArrowheads="1"/>
          </p:cNvSpPr>
          <p:nvPr/>
        </p:nvSpPr>
        <p:spPr bwMode="auto">
          <a:xfrm>
            <a:off x="6227763" y="2089150"/>
            <a:ext cx="273685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Люди разделили их на группы, нанесли на карты и соединили чёрточками</a:t>
            </a:r>
          </a:p>
        </p:txBody>
      </p:sp>
      <p:sp>
        <p:nvSpPr>
          <p:cNvPr id="72709" name="TextBox 6"/>
          <p:cNvSpPr txBox="1">
            <a:spLocks noChangeArrowheads="1"/>
          </p:cNvSpPr>
          <p:nvPr/>
        </p:nvSpPr>
        <p:spPr bwMode="auto">
          <a:xfrm>
            <a:off x="6056313" y="4149725"/>
            <a:ext cx="2736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Так появились картинки-созвездия.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i199799699_38437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73238"/>
            <a:ext cx="587692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1"/>
          <p:cNvSpPr txBox="1">
            <a:spLocks noChangeArrowheads="1"/>
          </p:cNvSpPr>
          <p:nvPr/>
        </p:nvSpPr>
        <p:spPr bwMode="auto">
          <a:xfrm>
            <a:off x="250825" y="260350"/>
            <a:ext cx="84248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Большая Медведица главенствует в небе над самой северной частью нашей планеты – Арктикой, что в переводе значит Медвежья страна.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L:\Большая медведица\0005-009-Sozvezd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7858125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00208" y="260648"/>
            <a:ext cx="522290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Викторина</a:t>
            </a:r>
          </a:p>
        </p:txBody>
      </p:sp>
      <p:pic>
        <p:nvPicPr>
          <p:cNvPr id="75779" name="Picture 2" descr="J:\курсы\Фотошоп\с фотошопа\Картинки\2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1160463"/>
            <a:ext cx="5988050" cy="471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Box 2"/>
          <p:cNvSpPr txBox="1">
            <a:spLocks noChangeArrowheads="1"/>
          </p:cNvSpPr>
          <p:nvPr/>
        </p:nvSpPr>
        <p:spPr bwMode="auto">
          <a:xfrm>
            <a:off x="323850" y="188913"/>
            <a:ext cx="7704138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Отпусти меня, Алёнушка, я быков и коров за это пригоню, - попросил мишка. </a:t>
            </a:r>
          </a:p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Сжалилась Алёнушка, отпустила медведя. </a:t>
            </a:r>
          </a:p>
        </p:txBody>
      </p:sp>
      <p:pic>
        <p:nvPicPr>
          <p:cNvPr id="76803" name="Picture 2" descr="C:\Documents and Settings\Alla\Рабочий стол\Медведь символ России\30a2eff54a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538" y="1677988"/>
            <a:ext cx="6924675" cy="499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850" y="5732463"/>
            <a:ext cx="4895850" cy="9556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Русская народная сказка «Бычок – смоляной бочок»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claws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Box 1"/>
          <p:cNvSpPr txBox="1">
            <a:spLocks noChangeArrowheads="1"/>
          </p:cNvSpPr>
          <p:nvPr/>
        </p:nvSpPr>
        <p:spPr bwMode="auto">
          <a:xfrm>
            <a:off x="101600" y="155575"/>
            <a:ext cx="8929688" cy="95408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С полным уважением мы отнесёмся к его пограничным столбам – ободранным когтями ёлкам.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Box 1"/>
          <p:cNvSpPr txBox="1">
            <a:spLocks noChangeArrowheads="1"/>
          </p:cNvSpPr>
          <p:nvPr/>
        </p:nvSpPr>
        <p:spPr bwMode="auto">
          <a:xfrm>
            <a:off x="468313" y="115888"/>
            <a:ext cx="6767512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Мужик, куда ты едешь?</a:t>
            </a:r>
          </a:p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А  вот, Медведюшка, еду в город корешки продавать.</a:t>
            </a:r>
          </a:p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Дай-ка попробовать, каков корешок!</a:t>
            </a:r>
          </a:p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Мужик дал ему репу. </a:t>
            </a:r>
          </a:p>
        </p:txBody>
      </p:sp>
      <p:pic>
        <p:nvPicPr>
          <p:cNvPr id="77827" name="Picture 2" descr="C:\Documents and Settings\Alla\Рабочий стол\Медведь символ России\d70e9ef606a4fb1043b1e36c907d31b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492375"/>
            <a:ext cx="6137275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716463" y="5726113"/>
            <a:ext cx="4248150" cy="954087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Русская народная сказка </a:t>
            </a:r>
          </a:p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«Мужик и Медведь»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Box 4"/>
          <p:cNvSpPr txBox="1">
            <a:spLocks noChangeArrowheads="1"/>
          </p:cNvSpPr>
          <p:nvPr/>
        </p:nvSpPr>
        <p:spPr bwMode="auto">
          <a:xfrm>
            <a:off x="395288" y="765175"/>
            <a:ext cx="3529012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Медведь спрятал волка в кустах, завалил сухими ветками, а сам влез на сосну, на самую макушку, и подглядывает, не идёт ли Котофей Иванович с Лисой. </a:t>
            </a:r>
          </a:p>
        </p:txBody>
      </p:sp>
      <p:pic>
        <p:nvPicPr>
          <p:cNvPr id="78851" name="Picture 2" descr="C:\Documents and Settings\Alla\Рабочий стол\51083181_skazki01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04788"/>
            <a:ext cx="4514850" cy="632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9388" y="5718175"/>
            <a:ext cx="4248150" cy="954088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Русская народная сказка </a:t>
            </a:r>
          </a:p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«Кот и Лиса»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Box 2"/>
          <p:cNvSpPr txBox="1">
            <a:spLocks noChangeArrowheads="1"/>
          </p:cNvSpPr>
          <p:nvPr/>
        </p:nvSpPr>
        <p:spPr bwMode="auto">
          <a:xfrm>
            <a:off x="3276600" y="260350"/>
            <a:ext cx="5472113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легли они спать на печке. Лиса лежит да хвостом вертит. Как ей до мёда добраться? Медведь уснул, а Лиса – тук-тук хвостом.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199063" y="5084763"/>
            <a:ext cx="3405187" cy="1385887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Русская народная сказка </a:t>
            </a:r>
          </a:p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«Медведь  и Лиса»</a:t>
            </a:r>
          </a:p>
        </p:txBody>
      </p:sp>
      <p:pic>
        <p:nvPicPr>
          <p:cNvPr id="7987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2487613"/>
            <a:ext cx="4675188" cy="373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Box 1"/>
          <p:cNvSpPr txBox="1">
            <a:spLocks noChangeArrowheads="1"/>
          </p:cNvSpPr>
          <p:nvPr/>
        </p:nvSpPr>
        <p:spPr bwMode="auto">
          <a:xfrm>
            <a:off x="165100" y="120650"/>
            <a:ext cx="878522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живут они впятером, поживают. Узнали про это волк и медведь.</a:t>
            </a:r>
          </a:p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Пойдём, - говорят, - в избушку, всех поедим, сами станем там жить. </a:t>
            </a:r>
          </a:p>
        </p:txBody>
      </p:sp>
      <p:pic>
        <p:nvPicPr>
          <p:cNvPr id="80899" name="Picture 2" descr="C:\Documents and Settings\Alla\Рабочий стол\Медведь символ России\imgpreview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2147888"/>
            <a:ext cx="6950075" cy="401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0" name="TextBox 2"/>
          <p:cNvSpPr txBox="1">
            <a:spLocks noChangeArrowheads="1"/>
          </p:cNvSpPr>
          <p:nvPr/>
        </p:nvSpPr>
        <p:spPr bwMode="auto">
          <a:xfrm>
            <a:off x="1082675" y="2333625"/>
            <a:ext cx="6950075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27088" y="1993900"/>
            <a:ext cx="7205662" cy="5238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Русская народная сказка  «Зимовье зверей»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Box 4"/>
          <p:cNvSpPr txBox="1">
            <a:spLocks noChangeArrowheads="1"/>
          </p:cNvSpPr>
          <p:nvPr/>
        </p:nvSpPr>
        <p:spPr bwMode="auto">
          <a:xfrm>
            <a:off x="468313" y="188913"/>
            <a:ext cx="82804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Испугались они, ведра побросали и домой побежали. Бабушка на лавку упала, внучка за бабку спряталась, курочка на печку взлетела, а мышка под печку схоронилась. </a:t>
            </a:r>
          </a:p>
        </p:txBody>
      </p:sp>
      <p:pic>
        <p:nvPicPr>
          <p:cNvPr id="81923" name="Picture 2" descr="C:\Documents and Settings\Alla\Рабочий стол\imgpreview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135188"/>
            <a:ext cx="6121400" cy="458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16463" y="5718175"/>
            <a:ext cx="4248150" cy="954088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Русская народная сказка </a:t>
            </a:r>
          </a:p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«У страха глаза велики»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Box 5"/>
          <p:cNvSpPr txBox="1">
            <a:spLocks noChangeArrowheads="1"/>
          </p:cNvSpPr>
          <p:nvPr/>
        </p:nvSpPr>
        <p:spPr bwMode="auto">
          <a:xfrm>
            <a:off x="395288" y="260350"/>
            <a:ext cx="82804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002060"/>
                </a:solidFill>
              </a:rPr>
              <a:t>Стала Машенька думать, как ей от Медведя убежать. Кругом лес, в какую сторону идти – не знает, спросить не у кого… Думала она, думала и придумала.</a:t>
            </a:r>
          </a:p>
        </p:txBody>
      </p:sp>
      <p:pic>
        <p:nvPicPr>
          <p:cNvPr id="82947" name="Picture 2" descr="C:\Documents and Settings\Alla\Рабочий стол\mashenka_i_medv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038" y="2076450"/>
            <a:ext cx="6189662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9388" y="5732463"/>
            <a:ext cx="4248150" cy="954087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Русская народная сказка </a:t>
            </a:r>
          </a:p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«Маша и Медведь»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Box 6"/>
          <p:cNvSpPr txBox="1">
            <a:spLocks noChangeArrowheads="1"/>
          </p:cNvSpPr>
          <p:nvPr/>
        </p:nvSpPr>
        <p:spPr bwMode="auto">
          <a:xfrm>
            <a:off x="395288" y="260350"/>
            <a:ext cx="84978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002060"/>
                </a:solidFill>
              </a:rPr>
              <a:t>И покатился по дороге – только медведь его и видел. </a:t>
            </a:r>
          </a:p>
        </p:txBody>
      </p:sp>
      <p:pic>
        <p:nvPicPr>
          <p:cNvPr id="83971" name="Picture 9" descr="C:\Documents and Settings\Alla\Рабочий стол\208982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92213"/>
            <a:ext cx="6913562" cy="487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9713" y="6115050"/>
            <a:ext cx="6276975" cy="5238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Русская народная сказка  «Колобок»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4617" y="260648"/>
            <a:ext cx="3934090" cy="923330"/>
          </a:xfrm>
          <a:prstGeom prst="rect">
            <a:avLst/>
          </a:prstGeom>
          <a:noFill/>
        </p:spPr>
        <p:txBody>
          <a:bodyPr wrap="none">
            <a:prstTxWarp prst="textStop">
              <a:avLst/>
            </a:prstTxWarp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Сравнения…</a:t>
            </a:r>
          </a:p>
        </p:txBody>
      </p:sp>
      <p:pic>
        <p:nvPicPr>
          <p:cNvPr id="3074" name="Picture 2" descr="C:\Рабочие документы\Методическое хранилище\фотогаллерея\Сказочные герои\Вини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88" y="3500438"/>
            <a:ext cx="3595687" cy="27019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188" y="1412875"/>
            <a:ext cx="4321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ru-RU" altLang="ru-RU" sz="2800" b="1">
                <a:solidFill>
                  <a:srgbClr val="002060"/>
                </a:solidFill>
              </a:rPr>
              <a:t>«Медвежья услуга»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4213" y="2133600"/>
            <a:ext cx="5472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ru-RU" altLang="ru-RU" sz="2800">
                <a:solidFill>
                  <a:srgbClr val="002060"/>
                </a:solidFill>
              </a:rPr>
              <a:t>«</a:t>
            </a:r>
            <a:r>
              <a:rPr lang="ru-RU" altLang="ru-RU" sz="2800" b="1">
                <a:solidFill>
                  <a:srgbClr val="002060"/>
                </a:solidFill>
              </a:rPr>
              <a:t>Здоровый, как медведь</a:t>
            </a:r>
            <a:r>
              <a:rPr lang="ru-RU" altLang="ru-RU" sz="2800">
                <a:solidFill>
                  <a:srgbClr val="002060"/>
                </a:solidFill>
              </a:rPr>
              <a:t>»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2852738"/>
            <a:ext cx="5832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ru-RU" altLang="ru-RU" sz="2800" b="1">
                <a:solidFill>
                  <a:srgbClr val="002060"/>
                </a:solidFill>
              </a:rPr>
              <a:t>«Неуклюжий, как медведь»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5288" y="3716338"/>
            <a:ext cx="482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ru-RU" altLang="ru-RU" sz="2800" b="1">
                <a:solidFill>
                  <a:srgbClr val="002060"/>
                </a:solidFill>
              </a:rPr>
              <a:t>«Сила как у медведя»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55650" y="4437063"/>
            <a:ext cx="36718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buFont typeface="Wingdings" pitchFamily="2" charset="2"/>
              <a:buChar char="Ø"/>
            </a:pPr>
            <a:r>
              <a:rPr lang="ru-RU" altLang="ru-RU" sz="2800" b="1">
                <a:solidFill>
                  <a:srgbClr val="002060"/>
                </a:solidFill>
              </a:rPr>
              <a:t>«Толстый, как медвежонок»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568952" cy="1944216"/>
          </a:xfrm>
          <a:prstGeom prst="rect">
            <a:avLst/>
          </a:prstGeom>
          <a:noFill/>
        </p:spPr>
        <p:txBody>
          <a:bodyPr>
            <a:prstTxWarp prst="textWave4">
              <a:avLst/>
            </a:prstTxWarp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33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Родственники медведя</a:t>
            </a:r>
          </a:p>
        </p:txBody>
      </p:sp>
      <p:sp>
        <p:nvSpPr>
          <p:cNvPr id="86019" name="TextBox 2"/>
          <p:cNvSpPr txBox="1">
            <a:spLocks noChangeArrowheads="1"/>
          </p:cNvSpPr>
          <p:nvPr/>
        </p:nvSpPr>
        <p:spPr bwMode="auto">
          <a:xfrm>
            <a:off x="4895850" y="3789363"/>
            <a:ext cx="39243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Защита проекта</a:t>
            </a:r>
          </a:p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Выступление 6-ой группы</a:t>
            </a:r>
          </a:p>
        </p:txBody>
      </p:sp>
      <p:sp>
        <p:nvSpPr>
          <p:cNvPr id="86020" name="TextBox 4"/>
          <p:cNvSpPr txBox="1">
            <a:spLocks noChangeArrowheads="1"/>
          </p:cNvSpPr>
          <p:nvPr/>
        </p:nvSpPr>
        <p:spPr bwMode="auto">
          <a:xfrm>
            <a:off x="1187450" y="5732463"/>
            <a:ext cx="5832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Петропавловск – Камчатский -   2014 г.</a:t>
            </a:r>
          </a:p>
        </p:txBody>
      </p:sp>
      <p:pic>
        <p:nvPicPr>
          <p:cNvPr id="86021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589213"/>
            <a:ext cx="30480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55650" y="260648"/>
            <a:ext cx="6912694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Виды медведей</a:t>
            </a:r>
          </a:p>
        </p:txBody>
      </p:sp>
      <p:pic>
        <p:nvPicPr>
          <p:cNvPr id="870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428750"/>
            <a:ext cx="4248150" cy="494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568952" cy="1944216"/>
          </a:xfrm>
          <a:prstGeom prst="rect">
            <a:avLst/>
          </a:prstGeom>
          <a:noFill/>
        </p:spPr>
        <p:txBody>
          <a:bodyPr>
            <a:prstTxWarp prst="textWave4">
              <a:avLst/>
            </a:prstTxWarp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33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 – хозяин своих владений</a:t>
            </a:r>
          </a:p>
        </p:txBody>
      </p:sp>
      <p:sp>
        <p:nvSpPr>
          <p:cNvPr id="32771" name="TextBox 2"/>
          <p:cNvSpPr txBox="1">
            <a:spLocks noChangeArrowheads="1"/>
          </p:cNvSpPr>
          <p:nvPr/>
        </p:nvSpPr>
        <p:spPr bwMode="auto">
          <a:xfrm>
            <a:off x="4895850" y="3789363"/>
            <a:ext cx="39243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Защита проекта</a:t>
            </a:r>
          </a:p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Выступление 1-ой группы</a:t>
            </a:r>
          </a:p>
        </p:txBody>
      </p:sp>
      <p:sp>
        <p:nvSpPr>
          <p:cNvPr id="32772" name="TextBox 4"/>
          <p:cNvSpPr txBox="1">
            <a:spLocks noChangeArrowheads="1"/>
          </p:cNvSpPr>
          <p:nvPr/>
        </p:nvSpPr>
        <p:spPr bwMode="auto">
          <a:xfrm>
            <a:off x="1187450" y="5732463"/>
            <a:ext cx="5832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Петропавловск – Камчатский -   2014 г.</a:t>
            </a:r>
          </a:p>
        </p:txBody>
      </p:sp>
      <p:pic>
        <p:nvPicPr>
          <p:cNvPr id="32773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589213"/>
            <a:ext cx="30480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97691"/>
            <a:ext cx="442973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Бурый медведь</a:t>
            </a:r>
          </a:p>
        </p:txBody>
      </p:sp>
      <p:pic>
        <p:nvPicPr>
          <p:cNvPr id="88068" name="Picture 2" descr="C:\Documents and Settings\Admin\Рабочий стол\Женя\МЕДВЕДи\cubs 2004  number 4 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919163"/>
            <a:ext cx="8301037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9" name="TextBox 2"/>
          <p:cNvSpPr txBox="1">
            <a:spLocks noChangeArrowheads="1"/>
          </p:cNvSpPr>
          <p:nvPr/>
        </p:nvSpPr>
        <p:spPr bwMode="auto">
          <a:xfrm>
            <a:off x="107950" y="5084763"/>
            <a:ext cx="8856663" cy="1570037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Семейство медвежьих насчитывает несколько видов – медведь белый, бурый, чёрный, очковый, губач, барибал, малайский. Первые три вида живут в нашей стране, а остальные «иностранцы». 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1052513"/>
            <a:ext cx="8731250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66040"/>
            <a:ext cx="432592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Большая панда</a:t>
            </a:r>
          </a:p>
        </p:txBody>
      </p:sp>
      <p:sp>
        <p:nvSpPr>
          <p:cNvPr id="89093" name="TextBox 2"/>
          <p:cNvSpPr txBox="1">
            <a:spLocks noChangeArrowheads="1"/>
          </p:cNvSpPr>
          <p:nvPr/>
        </p:nvSpPr>
        <p:spPr bwMode="auto">
          <a:xfrm>
            <a:off x="333375" y="5373688"/>
            <a:ext cx="8415338" cy="1125537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Китайское имя означает «медведь-кошка». Его западное имя происходит от малой панды. Раньше его также называли пятнистым медведем.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26421" y="29795"/>
            <a:ext cx="511960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Очковый медведь</a:t>
            </a:r>
          </a:p>
        </p:txBody>
      </p:sp>
      <p:pic>
        <p:nvPicPr>
          <p:cNvPr id="901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1035050"/>
            <a:ext cx="8823325" cy="562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7" name="TextBox 3"/>
          <p:cNvSpPr txBox="1">
            <a:spLocks noChangeArrowheads="1"/>
          </p:cNvSpPr>
          <p:nvPr/>
        </p:nvSpPr>
        <p:spPr bwMode="auto">
          <a:xfrm>
            <a:off x="246063" y="5300663"/>
            <a:ext cx="8705850" cy="1274762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/>
              <a:t> 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Вокруг глаз белые или желтоватые кольца (отсюда название).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Впрочем, у некоторых особей пятна отсутствуют. Мордочка короче, чем у других медведей.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34017" y="260648"/>
            <a:ext cx="575529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Малайский медведь</a:t>
            </a:r>
          </a:p>
        </p:txBody>
      </p:sp>
      <p:pic>
        <p:nvPicPr>
          <p:cNvPr id="9114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00" y="1092200"/>
            <a:ext cx="5484813" cy="558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1141" name="TextBox 2"/>
          <p:cNvSpPr txBox="1">
            <a:spLocks noChangeArrowheads="1"/>
          </p:cNvSpPr>
          <p:nvPr/>
        </p:nvSpPr>
        <p:spPr bwMode="auto">
          <a:xfrm>
            <a:off x="233363" y="1787525"/>
            <a:ext cx="3043237" cy="489426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Продолжительность жизни большая, до 25-40 лет. Взрослые медведи почти не имеют естественных врагов. Молодняк рискует стать жертвой крупных хищников (кошачьих, псовых) или других медведей.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19672" y="0"/>
            <a:ext cx="470212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Медведь -  губач</a:t>
            </a:r>
          </a:p>
        </p:txBody>
      </p:sp>
      <p:pic>
        <p:nvPicPr>
          <p:cNvPr id="9216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092200"/>
            <a:ext cx="5467350" cy="557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64" name="TextBox 1"/>
          <p:cNvSpPr txBox="1">
            <a:spLocks noChangeArrowheads="1"/>
          </p:cNvSpPr>
          <p:nvPr/>
        </p:nvSpPr>
        <p:spPr bwMode="auto">
          <a:xfrm>
            <a:off x="465138" y="1398588"/>
            <a:ext cx="2590800" cy="52641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Медведь-губач днем спит среди кустарников или в неглубокой пещере, при этом он очень громко храпит. Ночью губач охотится на насекомых.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29795"/>
            <a:ext cx="245932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Барибал</a:t>
            </a:r>
          </a:p>
        </p:txBody>
      </p:sp>
      <p:pic>
        <p:nvPicPr>
          <p:cNvPr id="9318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019175"/>
            <a:ext cx="5616575" cy="572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3189" name="TextBox 2"/>
          <p:cNvSpPr txBox="1">
            <a:spLocks noChangeArrowheads="1"/>
          </p:cNvSpPr>
          <p:nvPr/>
        </p:nvSpPr>
        <p:spPr bwMode="auto">
          <a:xfrm>
            <a:off x="161925" y="368300"/>
            <a:ext cx="2952750" cy="62960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Острота зрения отдельных видов сравнима с человеческой. Растительноядный барибал обладает цветовым зрением, позволяющим ему различать по цвету съедобные плоды и орехи. Однако наиболее развито у медведей обоняние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93014" y="260648"/>
            <a:ext cx="443730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Белый медведь</a:t>
            </a:r>
          </a:p>
        </p:txBody>
      </p:sp>
      <p:pic>
        <p:nvPicPr>
          <p:cNvPr id="9421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963" y="1490663"/>
            <a:ext cx="4946650" cy="504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213" name="TextBox 3"/>
          <p:cNvSpPr txBox="1">
            <a:spLocks noChangeArrowheads="1"/>
          </p:cNvSpPr>
          <p:nvPr/>
        </p:nvSpPr>
        <p:spPr bwMode="auto">
          <a:xfrm>
            <a:off x="323850" y="1700213"/>
            <a:ext cx="3402013" cy="48323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Большинство медведей ведёт оседлый образ жизни; самцы белых медведей широко кочуют в течение круглого года. У белого медведя в зимний сон впадают только беременные самки.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Box 1"/>
          <p:cNvSpPr txBox="1">
            <a:spLocks noChangeArrowheads="1"/>
          </p:cNvSpPr>
          <p:nvPr/>
        </p:nvSpPr>
        <p:spPr bwMode="auto">
          <a:xfrm>
            <a:off x="4859338" y="260350"/>
            <a:ext cx="2232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0"/>
            <a:ext cx="201471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Гризли</a:t>
            </a:r>
          </a:p>
        </p:txBody>
      </p:sp>
      <p:pic>
        <p:nvPicPr>
          <p:cNvPr id="9523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288" y="1225550"/>
            <a:ext cx="5273675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237" name="TextBox 2"/>
          <p:cNvSpPr txBox="1">
            <a:spLocks noChangeArrowheads="1"/>
          </p:cNvSpPr>
          <p:nvPr/>
        </p:nvSpPr>
        <p:spPr bwMode="auto">
          <a:xfrm>
            <a:off x="395288" y="1023938"/>
            <a:ext cx="3097212" cy="5694362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Гри́зли - подвид бурого медведя , обитающий преимущественно на Аляске и в западных районах Канады. По внешнему виду и размерам гризли близок к сибирским подвидам бурого медведя.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09642" y="261202"/>
            <a:ext cx="210839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Кадьяк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9625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988" y="1554163"/>
            <a:ext cx="5019675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6260" name="TextBox 3"/>
          <p:cNvSpPr txBox="1">
            <a:spLocks noChangeArrowheads="1"/>
          </p:cNvSpPr>
          <p:nvPr/>
        </p:nvSpPr>
        <p:spPr bwMode="auto">
          <a:xfrm>
            <a:off x="107950" y="1554163"/>
            <a:ext cx="3681413" cy="51149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Кадьяки являются самым крупным подвидом бурых медведей - в местах их обитания короткая зима и обилие пищи. Они располагают типичным для бурых медведей телосложением с компактным и мускулистым туловищем, длинными и сильными конечностями и массивной головой. Хвост у кадьяков, как и у всех медведей, очень короткий.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972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85938"/>
            <a:ext cx="8229600" cy="489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2"/>
          <p:cNvSpPr txBox="1">
            <a:spLocks/>
          </p:cNvSpPr>
          <p:nvPr/>
        </p:nvSpPr>
        <p:spPr>
          <a:xfrm>
            <a:off x="457200" y="152400"/>
            <a:ext cx="8229600" cy="15621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rgbClr val="7B9899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rgbClr val="7B9899"/>
                </a:solidFill>
                <a:latin typeface="Georgia" pitchFamily="18" charset="0"/>
              </a:defRPr>
            </a:lvl9pPr>
          </a:lstStyle>
          <a:p>
            <a:pPr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эти медведи жили очень давно: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Флоридский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пещерный медведь (вымерший вид)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Mark Tree SHPILENOK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455295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Box 1"/>
          <p:cNvSpPr txBox="1">
            <a:spLocks noChangeArrowheads="1"/>
          </p:cNvSpPr>
          <p:nvPr/>
        </p:nvSpPr>
        <p:spPr bwMode="auto">
          <a:xfrm>
            <a:off x="4859338" y="260350"/>
            <a:ext cx="4033837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Как только медведь вышел весной из берлоги, сразу проверил свои метки и подновил их.</a:t>
            </a:r>
          </a:p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Подходил, вставал на задние лапы и тёрся холкой о дерево, оставляя на потёках загустевшей смолы пучки линялой шерсти.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983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474788"/>
            <a:ext cx="7789863" cy="508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8" name="Заголовок 2"/>
          <p:cNvSpPr txBox="1">
            <a:spLocks/>
          </p:cNvSpPr>
          <p:nvPr/>
        </p:nvSpPr>
        <p:spPr bwMode="auto">
          <a:xfrm>
            <a:off x="762000" y="260350"/>
            <a:ext cx="7673975" cy="10747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Большой пещерный медведь </a:t>
            </a:r>
          </a:p>
          <a:p>
            <a:pPr algn="ctr"/>
            <a: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(вымерший вид)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993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428750"/>
            <a:ext cx="7531100" cy="522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2" name="Заголовок 2"/>
          <p:cNvSpPr txBox="1">
            <a:spLocks/>
          </p:cNvSpPr>
          <p:nvPr/>
        </p:nvSpPr>
        <p:spPr bwMode="auto">
          <a:xfrm>
            <a:off x="642938" y="214313"/>
            <a:ext cx="7531100" cy="10001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Череп этрусского медведя</a:t>
            </a:r>
            <a:b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(вымерший вид)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568952" cy="1944216"/>
          </a:xfrm>
          <a:prstGeom prst="rect">
            <a:avLst/>
          </a:prstGeom>
          <a:noFill/>
        </p:spPr>
        <p:txBody>
          <a:bodyPr>
            <a:prstTxWarp prst="textWave4">
              <a:avLst/>
            </a:prstTxWarp>
            <a:spAutoFit/>
          </a:bodyPr>
          <a:lstStyle/>
          <a:p>
            <a:pPr eaLnBrk="1" hangingPunct="1">
              <a:defRPr/>
            </a:pPr>
            <a:r>
              <a:rPr lang="ru-RU" sz="3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33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 Камчатские медведи</a:t>
            </a:r>
          </a:p>
        </p:txBody>
      </p:sp>
      <p:sp>
        <p:nvSpPr>
          <p:cNvPr id="100355" name="TextBox 2"/>
          <p:cNvSpPr txBox="1">
            <a:spLocks noChangeArrowheads="1"/>
          </p:cNvSpPr>
          <p:nvPr/>
        </p:nvSpPr>
        <p:spPr bwMode="auto">
          <a:xfrm>
            <a:off x="5435600" y="3789363"/>
            <a:ext cx="2808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</a:p>
        </p:txBody>
      </p:sp>
      <p:sp>
        <p:nvSpPr>
          <p:cNvPr id="100356" name="TextBox 4"/>
          <p:cNvSpPr txBox="1">
            <a:spLocks noChangeArrowheads="1"/>
          </p:cNvSpPr>
          <p:nvPr/>
        </p:nvSpPr>
        <p:spPr bwMode="auto">
          <a:xfrm>
            <a:off x="1187450" y="5732463"/>
            <a:ext cx="58324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Петропавловск – Камчатский -   2014 г.</a:t>
            </a:r>
          </a:p>
        </p:txBody>
      </p:sp>
      <p:pic>
        <p:nvPicPr>
          <p:cNvPr id="100357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589213"/>
            <a:ext cx="30480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1379" name="Picture 3" descr="C:\Documents and Settings\Admin\Рабочий стол\Женя\МЕДВЕДи\CR-RCGS- photos 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138238"/>
            <a:ext cx="3786187" cy="534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380" name="Picture 2" descr="C:\Documents and Settings\Admin\Рабочий стол\Женя\МЕДВЕДи\Winter Photos 1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160463"/>
            <a:ext cx="3951287" cy="526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00062" y="152400"/>
            <a:ext cx="8072437" cy="684312"/>
          </a:xfrm>
          <a:prstGeom prst="rect">
            <a:avLst/>
          </a:prstGeom>
          <a:ln w="28575" cap="rnd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200" b="1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Камчатке живут бурые медведи</a:t>
            </a:r>
            <a:endParaRPr lang="ru-RU" sz="3200" b="1">
              <a:ln w="3200">
                <a:solidFill>
                  <a:srgbClr val="444D26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2403" name="Picture 4" descr="C:\Documents and Settings\Admin\Рабочий стол\Женя\МЕДВЕДи\CR-RCGS- photos 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357313"/>
            <a:ext cx="8431212" cy="524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7188" y="214313"/>
            <a:ext cx="8431212" cy="107791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считаются хозяевами камчатского леса, главным символом нашей природы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3427" name="Picture 2" descr="C:\Documents and Settings\Admin\Рабочий стол\Женя\МЕДВЕДи\a.Sheena&amp;boots.2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285875"/>
            <a:ext cx="8591550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8" name="TextBox 5"/>
          <p:cNvSpPr txBox="1">
            <a:spLocks noChangeArrowheads="1"/>
          </p:cNvSpPr>
          <p:nvPr/>
        </p:nvSpPr>
        <p:spPr bwMode="auto">
          <a:xfrm>
            <a:off x="214313" y="142875"/>
            <a:ext cx="8591550" cy="10779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Порой они кажутся абсолютно безобидными…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4451" name="Picture 2" descr="C:\Documents and Settings\Admin\Рабочий стол\Женя\МЕДВЕДи\Flying Group two 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928688"/>
            <a:ext cx="828675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52" name="TextBox 7"/>
          <p:cNvSpPr txBox="1">
            <a:spLocks noChangeArrowheads="1"/>
          </p:cNvSpPr>
          <p:nvPr/>
        </p:nvSpPr>
        <p:spPr bwMode="auto">
          <a:xfrm>
            <a:off x="428625" y="214313"/>
            <a:ext cx="8286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…могут поладить даже с человеком…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5475" name="Picture 2" descr="C:\Documents and Settings\Admin\Рабочий стол\Женя\МЕДВЕДи\Rosie and Flowe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285875"/>
            <a:ext cx="8547100" cy="535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6" name="TextBox 5"/>
          <p:cNvSpPr txBox="1">
            <a:spLocks noChangeArrowheads="1"/>
          </p:cNvSpPr>
          <p:nvPr/>
        </p:nvSpPr>
        <p:spPr bwMode="auto">
          <a:xfrm>
            <a:off x="285750" y="142875"/>
            <a:ext cx="8547100" cy="10779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/>
            <a: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…но за этими безобидными глазами скрывается настоящий сильный хищник.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Box 1"/>
          <p:cNvSpPr txBox="1">
            <a:spLocks noChangeArrowheads="1"/>
          </p:cNvSpPr>
          <p:nvPr/>
        </p:nvSpPr>
        <p:spPr bwMode="auto">
          <a:xfrm>
            <a:off x="233363" y="260350"/>
            <a:ext cx="8731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6499" name="Picture 2" descr="C:\Documents and Settings\Admin\Рабочий стол\Женя\МЕДВЕДи\3 078 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" y="1557338"/>
            <a:ext cx="7858125" cy="499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0" name="TextBox 2"/>
          <p:cNvSpPr txBox="1">
            <a:spLocks noChangeArrowheads="1"/>
          </p:cNvSpPr>
          <p:nvPr/>
        </p:nvSpPr>
        <p:spPr bwMode="auto">
          <a:xfrm>
            <a:off x="714375" y="260350"/>
            <a:ext cx="7858125" cy="10779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тебе, Мишка, за интересную встречу!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Box 1"/>
          <p:cNvSpPr txBox="1">
            <a:spLocks noChangeArrowheads="1"/>
          </p:cNvSpPr>
          <p:nvPr/>
        </p:nvSpPr>
        <p:spPr bwMode="auto">
          <a:xfrm>
            <a:off x="468313" y="549275"/>
            <a:ext cx="7920037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Ресурсы:</a:t>
            </a:r>
          </a:p>
          <a:p>
            <a:pPr eaLnBrk="1" hangingPunct="1"/>
            <a:r>
              <a:rPr lang="en-US" altLang="ru-RU" sz="2800" b="1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ru-RU" altLang="ru-RU" sz="2800" b="1">
                <a:latin typeface="Times New Roman" pitchFamily="18" charset="0"/>
                <a:cs typeface="Times New Roman" pitchFamily="18" charset="0"/>
                <a:hlinkClick r:id="rId2"/>
              </a:rPr>
              <a:t>:</a:t>
            </a:r>
            <a:r>
              <a:rPr lang="en-US" altLang="ru-RU" sz="2800" b="1">
                <a:latin typeface="Times New Roman" pitchFamily="18" charset="0"/>
                <a:cs typeface="Times New Roman" pitchFamily="18" charset="0"/>
                <a:hlinkClick r:id="rId2"/>
              </a:rPr>
              <a:t>//www.kamchatsky-krai.ru/</a:t>
            </a:r>
            <a:endParaRPr lang="en-US" altLang="ru-RU" sz="2800" b="1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2800" b="1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ru-RU" altLang="ru-RU" sz="2800" b="1">
                <a:latin typeface="Times New Roman" pitchFamily="18" charset="0"/>
                <a:cs typeface="Times New Roman" pitchFamily="18" charset="0"/>
                <a:hlinkClick r:id="rId3"/>
              </a:rPr>
              <a:t>:</a:t>
            </a:r>
            <a:r>
              <a:rPr lang="en-US" altLang="ru-RU" sz="2800" b="1">
                <a:latin typeface="Times New Roman" pitchFamily="18" charset="0"/>
                <a:cs typeface="Times New Roman" pitchFamily="18" charset="0"/>
                <a:hlinkClick r:id="rId3"/>
              </a:rPr>
              <a:t>//www.wildnature.ru</a:t>
            </a:r>
            <a:endParaRPr lang="en-US" altLang="ru-RU" sz="2800" b="1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altLang="ru-RU" sz="2800" b="1">
                <a:latin typeface="Times New Roman" pitchFamily="18" charset="0"/>
                <a:cs typeface="Times New Roman" pitchFamily="18" charset="0"/>
                <a:hlinkClick r:id="rId4"/>
              </a:rPr>
              <a:t>www.shpilenok.com</a:t>
            </a:r>
            <a:endParaRPr lang="en-US" altLang="ru-RU" sz="2800" b="1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28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D:\Documents and Settings\Admin\Рабочий стол\Новая папкаФФ\маркировка участк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742113"/>
          </a:xfrm>
          <a:noFill/>
        </p:spPr>
      </p:pic>
      <p:sp>
        <p:nvSpPr>
          <p:cNvPr id="34819" name="TextBox 1"/>
          <p:cNvSpPr txBox="1">
            <a:spLocks noChangeArrowheads="1"/>
          </p:cNvSpPr>
          <p:nvPr/>
        </p:nvSpPr>
        <p:spPr bwMode="auto">
          <a:xfrm>
            <a:off x="79375" y="5661025"/>
            <a:ext cx="8985250" cy="954088"/>
          </a:xfrm>
          <a:prstGeom prst="rect">
            <a:avLst/>
          </a:prstGeom>
          <a:solidFill>
            <a:schemeClr val="bg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Особенно хорош его пограничный столб на опушке у глубокого оврага.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E:\Разные лица Камчатки\Флора и фауна Камчатки\BEAR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88913"/>
            <a:ext cx="8856662" cy="6480175"/>
          </a:xfrm>
          <a:noFill/>
        </p:spPr>
      </p:pic>
      <p:sp>
        <p:nvSpPr>
          <p:cNvPr id="35843" name="TextBox 1"/>
          <p:cNvSpPr txBox="1">
            <a:spLocks noChangeArrowheads="1"/>
          </p:cNvSpPr>
          <p:nvPr/>
        </p:nvSpPr>
        <p:spPr bwMode="auto">
          <a:xfrm>
            <a:off x="323850" y="260350"/>
            <a:ext cx="8569325" cy="954088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Лесоустроители на прорубке-визирке оставили вёшки…</a:t>
            </a:r>
          </a:p>
        </p:txBody>
      </p:sp>
      <p:sp>
        <p:nvSpPr>
          <p:cNvPr id="35844" name="TextBox 2"/>
          <p:cNvSpPr txBox="1">
            <a:spLocks noChangeArrowheads="1"/>
          </p:cNvSpPr>
          <p:nvPr/>
        </p:nvSpPr>
        <p:spPr bwMode="auto">
          <a:xfrm>
            <a:off x="5435600" y="5976938"/>
            <a:ext cx="3457575" cy="522287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itchFamily="18" charset="0"/>
                <a:cs typeface="Times New Roman" pitchFamily="18" charset="0"/>
              </a:rPr>
              <a:t>Он их все поломал.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948</TotalTime>
  <Words>1451</Words>
  <Application>Microsoft Office PowerPoint</Application>
  <PresentationFormat>Экран (4:3)</PresentationFormat>
  <Paragraphs>164</Paragraphs>
  <Slides>79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79</vt:i4>
      </vt:variant>
    </vt:vector>
  </HeadingPairs>
  <TitlesOfParts>
    <vt:vector size="97" baseType="lpstr">
      <vt:lpstr>Georgia</vt:lpstr>
      <vt:lpstr>Arial</vt:lpstr>
      <vt:lpstr>Calibri</vt:lpstr>
      <vt:lpstr>Wingdings 2</vt:lpstr>
      <vt:lpstr>Wingdings</vt:lpstr>
      <vt:lpstr>Tw Cen MT</vt:lpstr>
      <vt:lpstr>Wingdings 3</vt:lpstr>
      <vt:lpstr>Times New Roman</vt:lpstr>
      <vt:lpstr>1_Тема Office</vt:lpstr>
      <vt:lpstr>3_Тема Office</vt:lpstr>
      <vt:lpstr>5_Тема Office</vt:lpstr>
      <vt:lpstr>7_Тема Office</vt:lpstr>
      <vt:lpstr>8_Тема Office</vt:lpstr>
      <vt:lpstr>9_Тема Office</vt:lpstr>
      <vt:lpstr>10_Тема Office</vt:lpstr>
      <vt:lpstr>11_Тема Office</vt:lpstr>
      <vt:lpstr>1_Официальная</vt:lpstr>
      <vt:lpstr>Интеграл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102</cp:revision>
  <dcterms:modified xsi:type="dcterms:W3CDTF">2015-01-09T20:07:16Z</dcterms:modified>
</cp:coreProperties>
</file>