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9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70" r:id="rId14"/>
    <p:sldId id="271" r:id="rId15"/>
    <p:sldId id="274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D53DC6-2097-4D10-81E9-339AF165EB57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40C7C28-0796-4B27-AE72-506FB9B72434}">
      <dgm:prSet phldrT="[Текст]"/>
      <dgm:spPr/>
      <dgm:t>
        <a:bodyPr/>
        <a:lstStyle/>
        <a:p>
          <a:r>
            <a:rPr lang="ru-RU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1 строка</a:t>
          </a:r>
          <a:endParaRPr lang="ru-RU" b="1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2FF0D0E-912D-49E3-8F77-0C1D94178A6D}" type="parTrans" cxnId="{ABE73CBD-B212-4DF9-9962-8229836F82C5}">
      <dgm:prSet/>
      <dgm:spPr/>
      <dgm:t>
        <a:bodyPr/>
        <a:lstStyle/>
        <a:p>
          <a:endParaRPr lang="ru-RU"/>
        </a:p>
      </dgm:t>
    </dgm:pt>
    <dgm:pt modelId="{05BE6D02-0DC2-43BB-A085-F8ECD577CB74}" type="sibTrans" cxnId="{ABE73CBD-B212-4DF9-9962-8229836F82C5}">
      <dgm:prSet/>
      <dgm:spPr/>
      <dgm:t>
        <a:bodyPr/>
        <a:lstStyle/>
        <a:p>
          <a:endParaRPr lang="ru-RU"/>
        </a:p>
      </dgm:t>
    </dgm:pt>
    <dgm:pt modelId="{1F97BA5A-6237-4E38-9471-89C0711F249E}">
      <dgm:prSet phldrT="[Текст]"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Тема или предмет (одно имя существительное или местоимение)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3297C0BC-31DF-4BDE-B5AE-F39B91C67190}" type="parTrans" cxnId="{207047DC-7A08-4BCB-8FD1-6071D853D8E6}">
      <dgm:prSet/>
      <dgm:spPr/>
      <dgm:t>
        <a:bodyPr/>
        <a:lstStyle/>
        <a:p>
          <a:endParaRPr lang="ru-RU"/>
        </a:p>
      </dgm:t>
    </dgm:pt>
    <dgm:pt modelId="{BF8354A1-DC75-4170-883F-D3827E3576F1}" type="sibTrans" cxnId="{207047DC-7A08-4BCB-8FD1-6071D853D8E6}">
      <dgm:prSet/>
      <dgm:spPr/>
      <dgm:t>
        <a:bodyPr/>
        <a:lstStyle/>
        <a:p>
          <a:endParaRPr lang="ru-RU"/>
        </a:p>
      </dgm:t>
    </dgm:pt>
    <dgm:pt modelId="{0B7EB1D2-0E49-40F6-97E0-F8FE107718AF}">
      <dgm:prSet phldrT="[Текст]"/>
      <dgm:spPr/>
      <dgm:t>
        <a:bodyPr/>
        <a:lstStyle/>
        <a:p>
          <a:r>
            <a:rPr lang="ru-RU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2 строка</a:t>
          </a:r>
          <a:endParaRPr lang="ru-RU" b="1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5AF330C-BC80-407B-9FC7-28E2A35BD026}" type="parTrans" cxnId="{0D3635D6-E360-4405-90D6-3C9A6C96384A}">
      <dgm:prSet/>
      <dgm:spPr/>
      <dgm:t>
        <a:bodyPr/>
        <a:lstStyle/>
        <a:p>
          <a:endParaRPr lang="ru-RU"/>
        </a:p>
      </dgm:t>
    </dgm:pt>
    <dgm:pt modelId="{5AF152C5-6FBD-4825-80DF-64BC1323FF65}" type="sibTrans" cxnId="{0D3635D6-E360-4405-90D6-3C9A6C96384A}">
      <dgm:prSet/>
      <dgm:spPr/>
      <dgm:t>
        <a:bodyPr/>
        <a:lstStyle/>
        <a:p>
          <a:endParaRPr lang="ru-RU"/>
        </a:p>
      </dgm:t>
    </dgm:pt>
    <dgm:pt modelId="{66D4B28D-0563-4EAF-97FA-A0CCABA6D3D2}">
      <dgm:prSet phldrT="[Текст]"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Описание предмета (два имени прилагательных или два причастия)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56B11BEC-E224-4A86-AF8A-F921B4E72874}" type="parTrans" cxnId="{7C7B38A5-83A0-4258-BA01-4004ADCBEF25}">
      <dgm:prSet/>
      <dgm:spPr/>
      <dgm:t>
        <a:bodyPr/>
        <a:lstStyle/>
        <a:p>
          <a:endParaRPr lang="ru-RU"/>
        </a:p>
      </dgm:t>
    </dgm:pt>
    <dgm:pt modelId="{2CFF8757-B952-4DCA-B162-9D9B249C545C}" type="sibTrans" cxnId="{7C7B38A5-83A0-4258-BA01-4004ADCBEF25}">
      <dgm:prSet/>
      <dgm:spPr/>
      <dgm:t>
        <a:bodyPr/>
        <a:lstStyle/>
        <a:p>
          <a:endParaRPr lang="ru-RU"/>
        </a:p>
      </dgm:t>
    </dgm:pt>
    <dgm:pt modelId="{27E15350-F199-4DEB-8D9B-8CDE5C6E588E}">
      <dgm:prSet phldrT="[Текст]"/>
      <dgm:spPr/>
      <dgm:t>
        <a:bodyPr/>
        <a:lstStyle/>
        <a:p>
          <a:r>
            <a:rPr lang="ru-RU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3 строка</a:t>
          </a:r>
          <a:endParaRPr lang="ru-RU" b="1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BAB8505-A0C9-48BC-BA52-3A15CD4A45B6}" type="parTrans" cxnId="{682F6A7C-166D-423F-ABC4-EA6677640587}">
      <dgm:prSet/>
      <dgm:spPr/>
      <dgm:t>
        <a:bodyPr/>
        <a:lstStyle/>
        <a:p>
          <a:endParaRPr lang="ru-RU"/>
        </a:p>
      </dgm:t>
    </dgm:pt>
    <dgm:pt modelId="{D17EDD14-D59C-48C2-8FD7-9E225A820FB5}" type="sibTrans" cxnId="{682F6A7C-166D-423F-ABC4-EA6677640587}">
      <dgm:prSet/>
      <dgm:spPr/>
      <dgm:t>
        <a:bodyPr/>
        <a:lstStyle/>
        <a:p>
          <a:endParaRPr lang="ru-RU"/>
        </a:p>
      </dgm:t>
    </dgm:pt>
    <dgm:pt modelId="{03FD3372-A945-460C-972C-57CE62F1EC67}">
      <dgm:prSet phldrT="[Текст]"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Описание действия (три глагола или три деепричастия)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538B156B-0487-4C5D-809A-0635BF731167}" type="parTrans" cxnId="{72487429-1984-4F7D-AF5D-89FBFE5F44FE}">
      <dgm:prSet/>
      <dgm:spPr/>
      <dgm:t>
        <a:bodyPr/>
        <a:lstStyle/>
        <a:p>
          <a:endParaRPr lang="ru-RU"/>
        </a:p>
      </dgm:t>
    </dgm:pt>
    <dgm:pt modelId="{86C99E6C-D380-4D29-89D0-AB882774537C}" type="sibTrans" cxnId="{72487429-1984-4F7D-AF5D-89FBFE5F44FE}">
      <dgm:prSet/>
      <dgm:spPr/>
      <dgm:t>
        <a:bodyPr/>
        <a:lstStyle/>
        <a:p>
          <a:endParaRPr lang="ru-RU"/>
        </a:p>
      </dgm:t>
    </dgm:pt>
    <dgm:pt modelId="{C44733C4-AE46-4B4D-A2C0-D88C25D65177}">
      <dgm:prSet phldrT="[Текст]"/>
      <dgm:spPr/>
      <dgm:t>
        <a:bodyPr/>
        <a:lstStyle/>
        <a:p>
          <a:r>
            <a:rPr lang="ru-RU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4 строка</a:t>
          </a:r>
          <a:endParaRPr lang="ru-RU" b="1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9FF57D5-8A6F-4CFA-921E-0FBEBCF53600}" type="parTrans" cxnId="{6B7EFB97-15BB-4B48-ADE7-2202982348AA}">
      <dgm:prSet/>
      <dgm:spPr/>
      <dgm:t>
        <a:bodyPr/>
        <a:lstStyle/>
        <a:p>
          <a:endParaRPr lang="ru-RU"/>
        </a:p>
      </dgm:t>
    </dgm:pt>
    <dgm:pt modelId="{6A4A3D84-C957-4FA3-96A3-7149065F1B05}" type="sibTrans" cxnId="{6B7EFB97-15BB-4B48-ADE7-2202982348AA}">
      <dgm:prSet/>
      <dgm:spPr/>
      <dgm:t>
        <a:bodyPr/>
        <a:lstStyle/>
        <a:p>
          <a:endParaRPr lang="ru-RU"/>
        </a:p>
      </dgm:t>
    </dgm:pt>
    <dgm:pt modelId="{638E2D73-644A-4DAD-BFBD-EA95AAE46BB2}">
      <dgm:prSet phldrT="[Текст]"/>
      <dgm:spPr/>
      <dgm:t>
        <a:bodyPr/>
        <a:lstStyle/>
        <a:p>
          <a:r>
            <a:rPr lang="ru-RU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5 строка</a:t>
          </a:r>
          <a:endParaRPr lang="ru-RU" b="1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6BF5BA1-C3BF-4E3A-9149-E803147FEB85}" type="parTrans" cxnId="{BFA3E431-8DFF-4831-90EA-A9F192124135}">
      <dgm:prSet/>
      <dgm:spPr/>
      <dgm:t>
        <a:bodyPr/>
        <a:lstStyle/>
        <a:p>
          <a:endParaRPr lang="ru-RU"/>
        </a:p>
      </dgm:t>
    </dgm:pt>
    <dgm:pt modelId="{C4EEE9DC-75C7-48C7-BA60-DD8DBCA6E06D}" type="sibTrans" cxnId="{BFA3E431-8DFF-4831-90EA-A9F192124135}">
      <dgm:prSet/>
      <dgm:spPr/>
      <dgm:t>
        <a:bodyPr/>
        <a:lstStyle/>
        <a:p>
          <a:endParaRPr lang="ru-RU"/>
        </a:p>
      </dgm:t>
    </dgm:pt>
    <dgm:pt modelId="{02080AB9-6CDC-413E-92A7-2BC6BBA8E7C5}">
      <dgm:prSet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Фраза, выражающая отношение к предмету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9A769D60-8C41-47FD-9F46-7A78E95D63FE}" type="parTrans" cxnId="{B9D2681B-3B70-4C32-8F9F-474650601565}">
      <dgm:prSet/>
      <dgm:spPr/>
      <dgm:t>
        <a:bodyPr/>
        <a:lstStyle/>
        <a:p>
          <a:endParaRPr lang="ru-RU"/>
        </a:p>
      </dgm:t>
    </dgm:pt>
    <dgm:pt modelId="{109A7C61-5557-49D3-B462-E9CEFB2B9584}" type="sibTrans" cxnId="{B9D2681B-3B70-4C32-8F9F-474650601565}">
      <dgm:prSet/>
      <dgm:spPr/>
      <dgm:t>
        <a:bodyPr/>
        <a:lstStyle/>
        <a:p>
          <a:endParaRPr lang="ru-RU"/>
        </a:p>
      </dgm:t>
    </dgm:pt>
    <dgm:pt modelId="{27B3B639-D9B5-4520-B9A0-890373072922}">
      <dgm:prSet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Синоним, обобщающий или расширяющий смысл темы или предмета (одно слово)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EFDDCB39-AF2E-4694-A37C-F6964405748E}" type="parTrans" cxnId="{2020E440-EC7E-454A-8A50-D4C9B60C5C14}">
      <dgm:prSet/>
      <dgm:spPr/>
      <dgm:t>
        <a:bodyPr/>
        <a:lstStyle/>
        <a:p>
          <a:endParaRPr lang="ru-RU"/>
        </a:p>
      </dgm:t>
    </dgm:pt>
    <dgm:pt modelId="{7099B348-BD5D-436E-99D6-FFD6184B318E}" type="sibTrans" cxnId="{2020E440-EC7E-454A-8A50-D4C9B60C5C14}">
      <dgm:prSet/>
      <dgm:spPr/>
      <dgm:t>
        <a:bodyPr/>
        <a:lstStyle/>
        <a:p>
          <a:endParaRPr lang="ru-RU"/>
        </a:p>
      </dgm:t>
    </dgm:pt>
    <dgm:pt modelId="{449EF159-D993-4790-A467-1E51C72CE8E4}" type="pres">
      <dgm:prSet presAssocID="{99D53DC6-2097-4D10-81E9-339AF165EB5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CFF25A9-CB89-4449-8484-1910F7BFF67E}" type="pres">
      <dgm:prSet presAssocID="{240C7C28-0796-4B27-AE72-506FB9B72434}" presName="composite" presStyleCnt="0"/>
      <dgm:spPr/>
    </dgm:pt>
    <dgm:pt modelId="{452F0758-B29F-4AA7-9842-8F9858EEE3DD}" type="pres">
      <dgm:prSet presAssocID="{240C7C28-0796-4B27-AE72-506FB9B72434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8D0E46-60CF-4B28-8315-8A6397BA4C1F}" type="pres">
      <dgm:prSet presAssocID="{240C7C28-0796-4B27-AE72-506FB9B72434}" presName="descendantText" presStyleLbl="alignAcc1" presStyleIdx="0" presStyleCnt="5" custLinFactNeighborX="-284" custLinFactNeighborY="-33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EEDF7A-D82B-4188-92AE-E58EA794E96F}" type="pres">
      <dgm:prSet presAssocID="{05BE6D02-0DC2-43BB-A085-F8ECD577CB74}" presName="sp" presStyleCnt="0"/>
      <dgm:spPr/>
    </dgm:pt>
    <dgm:pt modelId="{A33CF62F-C272-498D-8C26-2A342A9CF0D5}" type="pres">
      <dgm:prSet presAssocID="{0B7EB1D2-0E49-40F6-97E0-F8FE107718AF}" presName="composite" presStyleCnt="0"/>
      <dgm:spPr/>
    </dgm:pt>
    <dgm:pt modelId="{37D6567A-BCD7-4962-BCC4-31A5CF111564}" type="pres">
      <dgm:prSet presAssocID="{0B7EB1D2-0E49-40F6-97E0-F8FE107718AF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594847-DA8F-4AEB-97D3-D39FB201FC5A}" type="pres">
      <dgm:prSet presAssocID="{0B7EB1D2-0E49-40F6-97E0-F8FE107718AF}" presName="descendantText" presStyleLbl="alignAcc1" presStyleIdx="1" presStyleCnt="5" custLinFactNeighborX="-19" custLinFactNeighborY="77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EF4692-8EC6-4EAB-A1C5-0849FAE7B129}" type="pres">
      <dgm:prSet presAssocID="{5AF152C5-6FBD-4825-80DF-64BC1323FF65}" presName="sp" presStyleCnt="0"/>
      <dgm:spPr/>
    </dgm:pt>
    <dgm:pt modelId="{2CEBA7AE-52E3-4CBE-A63F-3A52334BF963}" type="pres">
      <dgm:prSet presAssocID="{27E15350-F199-4DEB-8D9B-8CDE5C6E588E}" presName="composite" presStyleCnt="0"/>
      <dgm:spPr/>
    </dgm:pt>
    <dgm:pt modelId="{D5A04420-D48C-4D0E-8B80-06216EFF3F0E}" type="pres">
      <dgm:prSet presAssocID="{27E15350-F199-4DEB-8D9B-8CDE5C6E588E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BCAA95-824B-4D08-A5A3-BB1F2E2962D0}" type="pres">
      <dgm:prSet presAssocID="{27E15350-F199-4DEB-8D9B-8CDE5C6E588E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856A91-02C1-4853-A55E-18077D9D373F}" type="pres">
      <dgm:prSet presAssocID="{D17EDD14-D59C-48C2-8FD7-9E225A820FB5}" presName="sp" presStyleCnt="0"/>
      <dgm:spPr/>
    </dgm:pt>
    <dgm:pt modelId="{E217276B-637B-4A99-9978-7071DEC94BD9}" type="pres">
      <dgm:prSet presAssocID="{C44733C4-AE46-4B4D-A2C0-D88C25D65177}" presName="composite" presStyleCnt="0"/>
      <dgm:spPr/>
    </dgm:pt>
    <dgm:pt modelId="{CE063BB0-90BD-42BB-BB12-C33500F02081}" type="pres">
      <dgm:prSet presAssocID="{C44733C4-AE46-4B4D-A2C0-D88C25D65177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508497-9AA7-42ED-94D7-E66A2161F6B0}" type="pres">
      <dgm:prSet presAssocID="{C44733C4-AE46-4B4D-A2C0-D88C25D65177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7B6420-B52E-4EF5-93CD-49848389AD94}" type="pres">
      <dgm:prSet presAssocID="{6A4A3D84-C957-4FA3-96A3-7149065F1B05}" presName="sp" presStyleCnt="0"/>
      <dgm:spPr/>
    </dgm:pt>
    <dgm:pt modelId="{D55939AE-5AF3-4F4D-A048-85F6E2D2DEF3}" type="pres">
      <dgm:prSet presAssocID="{638E2D73-644A-4DAD-BFBD-EA95AAE46BB2}" presName="composite" presStyleCnt="0"/>
      <dgm:spPr/>
    </dgm:pt>
    <dgm:pt modelId="{DCA46C43-EA3C-4296-97F3-91B2E4121333}" type="pres">
      <dgm:prSet presAssocID="{638E2D73-644A-4DAD-BFBD-EA95AAE46BB2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6DE756-5274-4B5C-A1C9-AC6CE9D1FACE}" type="pres">
      <dgm:prSet presAssocID="{638E2D73-644A-4DAD-BFBD-EA95AAE46BB2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BE73CBD-B212-4DF9-9962-8229836F82C5}" srcId="{99D53DC6-2097-4D10-81E9-339AF165EB57}" destId="{240C7C28-0796-4B27-AE72-506FB9B72434}" srcOrd="0" destOrd="0" parTransId="{52FF0D0E-912D-49E3-8F77-0C1D94178A6D}" sibTransId="{05BE6D02-0DC2-43BB-A085-F8ECD577CB74}"/>
    <dgm:cxn modelId="{207047DC-7A08-4BCB-8FD1-6071D853D8E6}" srcId="{240C7C28-0796-4B27-AE72-506FB9B72434}" destId="{1F97BA5A-6237-4E38-9471-89C0711F249E}" srcOrd="0" destOrd="0" parTransId="{3297C0BC-31DF-4BDE-B5AE-F39B91C67190}" sibTransId="{BF8354A1-DC75-4170-883F-D3827E3576F1}"/>
    <dgm:cxn modelId="{433828BD-CD72-48BC-B06D-E248E73BA841}" type="presOf" srcId="{27B3B639-D9B5-4520-B9A0-890373072922}" destId="{1B6DE756-5274-4B5C-A1C9-AC6CE9D1FACE}" srcOrd="0" destOrd="0" presId="urn:microsoft.com/office/officeart/2005/8/layout/chevron2"/>
    <dgm:cxn modelId="{B9D2681B-3B70-4C32-8F9F-474650601565}" srcId="{C44733C4-AE46-4B4D-A2C0-D88C25D65177}" destId="{02080AB9-6CDC-413E-92A7-2BC6BBA8E7C5}" srcOrd="0" destOrd="0" parTransId="{9A769D60-8C41-47FD-9F46-7A78E95D63FE}" sibTransId="{109A7C61-5557-49D3-B462-E9CEFB2B9584}"/>
    <dgm:cxn modelId="{7C7B38A5-83A0-4258-BA01-4004ADCBEF25}" srcId="{0B7EB1D2-0E49-40F6-97E0-F8FE107718AF}" destId="{66D4B28D-0563-4EAF-97FA-A0CCABA6D3D2}" srcOrd="0" destOrd="0" parTransId="{56B11BEC-E224-4A86-AF8A-F921B4E72874}" sibTransId="{2CFF8757-B952-4DCA-B162-9D9B249C545C}"/>
    <dgm:cxn modelId="{BE73DAB1-1D79-4712-875E-4BE26EB705CA}" type="presOf" srcId="{0B7EB1D2-0E49-40F6-97E0-F8FE107718AF}" destId="{37D6567A-BCD7-4962-BCC4-31A5CF111564}" srcOrd="0" destOrd="0" presId="urn:microsoft.com/office/officeart/2005/8/layout/chevron2"/>
    <dgm:cxn modelId="{2020E440-EC7E-454A-8A50-D4C9B60C5C14}" srcId="{638E2D73-644A-4DAD-BFBD-EA95AAE46BB2}" destId="{27B3B639-D9B5-4520-B9A0-890373072922}" srcOrd="0" destOrd="0" parTransId="{EFDDCB39-AF2E-4694-A37C-F6964405748E}" sibTransId="{7099B348-BD5D-436E-99D6-FFD6184B318E}"/>
    <dgm:cxn modelId="{6B7EFB97-15BB-4B48-ADE7-2202982348AA}" srcId="{99D53DC6-2097-4D10-81E9-339AF165EB57}" destId="{C44733C4-AE46-4B4D-A2C0-D88C25D65177}" srcOrd="3" destOrd="0" parTransId="{C9FF57D5-8A6F-4CFA-921E-0FBEBCF53600}" sibTransId="{6A4A3D84-C957-4FA3-96A3-7149065F1B05}"/>
    <dgm:cxn modelId="{682F6A7C-166D-423F-ABC4-EA6677640587}" srcId="{99D53DC6-2097-4D10-81E9-339AF165EB57}" destId="{27E15350-F199-4DEB-8D9B-8CDE5C6E588E}" srcOrd="2" destOrd="0" parTransId="{ABAB8505-A0C9-48BC-BA52-3A15CD4A45B6}" sibTransId="{D17EDD14-D59C-48C2-8FD7-9E225A820FB5}"/>
    <dgm:cxn modelId="{0D3635D6-E360-4405-90D6-3C9A6C96384A}" srcId="{99D53DC6-2097-4D10-81E9-339AF165EB57}" destId="{0B7EB1D2-0E49-40F6-97E0-F8FE107718AF}" srcOrd="1" destOrd="0" parTransId="{F5AF330C-BC80-407B-9FC7-28E2A35BD026}" sibTransId="{5AF152C5-6FBD-4825-80DF-64BC1323FF65}"/>
    <dgm:cxn modelId="{669CDCA0-AF59-426B-931D-A15370A8C419}" type="presOf" srcId="{27E15350-F199-4DEB-8D9B-8CDE5C6E588E}" destId="{D5A04420-D48C-4D0E-8B80-06216EFF3F0E}" srcOrd="0" destOrd="0" presId="urn:microsoft.com/office/officeart/2005/8/layout/chevron2"/>
    <dgm:cxn modelId="{1434CD5E-192C-4290-AFED-E9D8EA8F5C04}" type="presOf" srcId="{240C7C28-0796-4B27-AE72-506FB9B72434}" destId="{452F0758-B29F-4AA7-9842-8F9858EEE3DD}" srcOrd="0" destOrd="0" presId="urn:microsoft.com/office/officeart/2005/8/layout/chevron2"/>
    <dgm:cxn modelId="{BFA3E431-8DFF-4831-90EA-A9F192124135}" srcId="{99D53DC6-2097-4D10-81E9-339AF165EB57}" destId="{638E2D73-644A-4DAD-BFBD-EA95AAE46BB2}" srcOrd="4" destOrd="0" parTransId="{E6BF5BA1-C3BF-4E3A-9149-E803147FEB85}" sibTransId="{C4EEE9DC-75C7-48C7-BA60-DD8DBCA6E06D}"/>
    <dgm:cxn modelId="{7D57329E-5B01-46D1-A151-C716C4FB56CE}" type="presOf" srcId="{C44733C4-AE46-4B4D-A2C0-D88C25D65177}" destId="{CE063BB0-90BD-42BB-BB12-C33500F02081}" srcOrd="0" destOrd="0" presId="urn:microsoft.com/office/officeart/2005/8/layout/chevron2"/>
    <dgm:cxn modelId="{8CBB514F-9129-4995-A9D9-681051D370AA}" type="presOf" srcId="{1F97BA5A-6237-4E38-9471-89C0711F249E}" destId="{018D0E46-60CF-4B28-8315-8A6397BA4C1F}" srcOrd="0" destOrd="0" presId="urn:microsoft.com/office/officeart/2005/8/layout/chevron2"/>
    <dgm:cxn modelId="{A7EE2596-9E64-4CA6-99B8-7E2EF1AC041E}" type="presOf" srcId="{99D53DC6-2097-4D10-81E9-339AF165EB57}" destId="{449EF159-D993-4790-A467-1E51C72CE8E4}" srcOrd="0" destOrd="0" presId="urn:microsoft.com/office/officeart/2005/8/layout/chevron2"/>
    <dgm:cxn modelId="{72487429-1984-4F7D-AF5D-89FBFE5F44FE}" srcId="{27E15350-F199-4DEB-8D9B-8CDE5C6E588E}" destId="{03FD3372-A945-460C-972C-57CE62F1EC67}" srcOrd="0" destOrd="0" parTransId="{538B156B-0487-4C5D-809A-0635BF731167}" sibTransId="{86C99E6C-D380-4D29-89D0-AB882774537C}"/>
    <dgm:cxn modelId="{3368E449-C955-43CF-95D7-CC959D8C24EE}" type="presOf" srcId="{638E2D73-644A-4DAD-BFBD-EA95AAE46BB2}" destId="{DCA46C43-EA3C-4296-97F3-91B2E4121333}" srcOrd="0" destOrd="0" presId="urn:microsoft.com/office/officeart/2005/8/layout/chevron2"/>
    <dgm:cxn modelId="{F6957542-6A48-47F5-B456-F69FB41C4D30}" type="presOf" srcId="{02080AB9-6CDC-413E-92A7-2BC6BBA8E7C5}" destId="{29508497-9AA7-42ED-94D7-E66A2161F6B0}" srcOrd="0" destOrd="0" presId="urn:microsoft.com/office/officeart/2005/8/layout/chevron2"/>
    <dgm:cxn modelId="{1F44FC3F-83A0-4B15-9CC2-4126DE42E4E0}" type="presOf" srcId="{03FD3372-A945-460C-972C-57CE62F1EC67}" destId="{19BCAA95-824B-4D08-A5A3-BB1F2E2962D0}" srcOrd="0" destOrd="0" presId="urn:microsoft.com/office/officeart/2005/8/layout/chevron2"/>
    <dgm:cxn modelId="{8332E2D8-2DB1-4A2F-8DC5-DCA233C35D79}" type="presOf" srcId="{66D4B28D-0563-4EAF-97FA-A0CCABA6D3D2}" destId="{E7594847-DA8F-4AEB-97D3-D39FB201FC5A}" srcOrd="0" destOrd="0" presId="urn:microsoft.com/office/officeart/2005/8/layout/chevron2"/>
    <dgm:cxn modelId="{E74349C3-474B-472A-8CAF-76EF4384D566}" type="presParOf" srcId="{449EF159-D993-4790-A467-1E51C72CE8E4}" destId="{9CFF25A9-CB89-4449-8484-1910F7BFF67E}" srcOrd="0" destOrd="0" presId="urn:microsoft.com/office/officeart/2005/8/layout/chevron2"/>
    <dgm:cxn modelId="{2E5F53A0-5955-431D-8BDE-4F07AAC4C1E3}" type="presParOf" srcId="{9CFF25A9-CB89-4449-8484-1910F7BFF67E}" destId="{452F0758-B29F-4AA7-9842-8F9858EEE3DD}" srcOrd="0" destOrd="0" presId="urn:microsoft.com/office/officeart/2005/8/layout/chevron2"/>
    <dgm:cxn modelId="{17778F83-F765-415E-A0F1-745347986E06}" type="presParOf" srcId="{9CFF25A9-CB89-4449-8484-1910F7BFF67E}" destId="{018D0E46-60CF-4B28-8315-8A6397BA4C1F}" srcOrd="1" destOrd="0" presId="urn:microsoft.com/office/officeart/2005/8/layout/chevron2"/>
    <dgm:cxn modelId="{9B50B39E-4A2F-47EF-B8D7-F4598860CBE2}" type="presParOf" srcId="{449EF159-D993-4790-A467-1E51C72CE8E4}" destId="{F5EEDF7A-D82B-4188-92AE-E58EA794E96F}" srcOrd="1" destOrd="0" presId="urn:microsoft.com/office/officeart/2005/8/layout/chevron2"/>
    <dgm:cxn modelId="{425B3B40-48E3-46F5-B7AB-5B20291253A1}" type="presParOf" srcId="{449EF159-D993-4790-A467-1E51C72CE8E4}" destId="{A33CF62F-C272-498D-8C26-2A342A9CF0D5}" srcOrd="2" destOrd="0" presId="urn:microsoft.com/office/officeart/2005/8/layout/chevron2"/>
    <dgm:cxn modelId="{EFE0C1AD-25D9-4728-9931-5498ED92AEB8}" type="presParOf" srcId="{A33CF62F-C272-498D-8C26-2A342A9CF0D5}" destId="{37D6567A-BCD7-4962-BCC4-31A5CF111564}" srcOrd="0" destOrd="0" presId="urn:microsoft.com/office/officeart/2005/8/layout/chevron2"/>
    <dgm:cxn modelId="{37011E58-CB82-447A-90D6-45702960FDAC}" type="presParOf" srcId="{A33CF62F-C272-498D-8C26-2A342A9CF0D5}" destId="{E7594847-DA8F-4AEB-97D3-D39FB201FC5A}" srcOrd="1" destOrd="0" presId="urn:microsoft.com/office/officeart/2005/8/layout/chevron2"/>
    <dgm:cxn modelId="{A77C1545-17BC-4A88-8E7A-2A7065CE9347}" type="presParOf" srcId="{449EF159-D993-4790-A467-1E51C72CE8E4}" destId="{6AEF4692-8EC6-4EAB-A1C5-0849FAE7B129}" srcOrd="3" destOrd="0" presId="urn:microsoft.com/office/officeart/2005/8/layout/chevron2"/>
    <dgm:cxn modelId="{63DDC0B5-1959-438A-8C51-EECA0FA64BF8}" type="presParOf" srcId="{449EF159-D993-4790-A467-1E51C72CE8E4}" destId="{2CEBA7AE-52E3-4CBE-A63F-3A52334BF963}" srcOrd="4" destOrd="0" presId="urn:microsoft.com/office/officeart/2005/8/layout/chevron2"/>
    <dgm:cxn modelId="{8B65545E-7E8F-4056-ADAD-91D85AA90020}" type="presParOf" srcId="{2CEBA7AE-52E3-4CBE-A63F-3A52334BF963}" destId="{D5A04420-D48C-4D0E-8B80-06216EFF3F0E}" srcOrd="0" destOrd="0" presId="urn:microsoft.com/office/officeart/2005/8/layout/chevron2"/>
    <dgm:cxn modelId="{54BF7871-CD95-41D5-97C8-DEF03CEF9B40}" type="presParOf" srcId="{2CEBA7AE-52E3-4CBE-A63F-3A52334BF963}" destId="{19BCAA95-824B-4D08-A5A3-BB1F2E2962D0}" srcOrd="1" destOrd="0" presId="urn:microsoft.com/office/officeart/2005/8/layout/chevron2"/>
    <dgm:cxn modelId="{C413ED8F-67DE-4C92-A6FC-03092A7ECA29}" type="presParOf" srcId="{449EF159-D993-4790-A467-1E51C72CE8E4}" destId="{D2856A91-02C1-4853-A55E-18077D9D373F}" srcOrd="5" destOrd="0" presId="urn:microsoft.com/office/officeart/2005/8/layout/chevron2"/>
    <dgm:cxn modelId="{FF432083-A1DD-425C-9994-039FBFBF5904}" type="presParOf" srcId="{449EF159-D993-4790-A467-1E51C72CE8E4}" destId="{E217276B-637B-4A99-9978-7071DEC94BD9}" srcOrd="6" destOrd="0" presId="urn:microsoft.com/office/officeart/2005/8/layout/chevron2"/>
    <dgm:cxn modelId="{EC5332DD-F5F0-401E-A417-1FB77EA48E84}" type="presParOf" srcId="{E217276B-637B-4A99-9978-7071DEC94BD9}" destId="{CE063BB0-90BD-42BB-BB12-C33500F02081}" srcOrd="0" destOrd="0" presId="urn:microsoft.com/office/officeart/2005/8/layout/chevron2"/>
    <dgm:cxn modelId="{D63CF219-A022-4242-BECF-2F7C63BE0669}" type="presParOf" srcId="{E217276B-637B-4A99-9978-7071DEC94BD9}" destId="{29508497-9AA7-42ED-94D7-E66A2161F6B0}" srcOrd="1" destOrd="0" presId="urn:microsoft.com/office/officeart/2005/8/layout/chevron2"/>
    <dgm:cxn modelId="{99CEF2E6-5DB9-4E1B-B429-E89C691CCD8B}" type="presParOf" srcId="{449EF159-D993-4790-A467-1E51C72CE8E4}" destId="{7E7B6420-B52E-4EF5-93CD-49848389AD94}" srcOrd="7" destOrd="0" presId="urn:microsoft.com/office/officeart/2005/8/layout/chevron2"/>
    <dgm:cxn modelId="{4B2D0EE2-0171-4AE6-9B62-2B8F23C56228}" type="presParOf" srcId="{449EF159-D993-4790-A467-1E51C72CE8E4}" destId="{D55939AE-5AF3-4F4D-A048-85F6E2D2DEF3}" srcOrd="8" destOrd="0" presId="urn:microsoft.com/office/officeart/2005/8/layout/chevron2"/>
    <dgm:cxn modelId="{E80417C2-659E-4238-98ED-62E99920F99E}" type="presParOf" srcId="{D55939AE-5AF3-4F4D-A048-85F6E2D2DEF3}" destId="{DCA46C43-EA3C-4296-97F3-91B2E4121333}" srcOrd="0" destOrd="0" presId="urn:microsoft.com/office/officeart/2005/8/layout/chevron2"/>
    <dgm:cxn modelId="{689EA71F-71EB-4BE0-912B-0092327BD147}" type="presParOf" srcId="{D55939AE-5AF3-4F4D-A048-85F6E2D2DEF3}" destId="{1B6DE756-5274-4B5C-A1C9-AC6CE9D1FACE}" srcOrd="1" destOrd="0" presId="urn:microsoft.com/office/officeart/2005/8/layout/chevron2"/>
  </dgm:cxnLst>
  <dgm:bg/>
  <dgm:whole>
    <a:ln cmpd="sng"/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9D53DC6-2097-4D10-81E9-339AF165EB57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40C7C28-0796-4B27-AE72-506FB9B72434}">
      <dgm:prSet phldrT="[Текст]"/>
      <dgm:spPr/>
      <dgm:t>
        <a:bodyPr/>
        <a:lstStyle/>
        <a:p>
          <a:r>
            <a:rPr lang="ru-RU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1 строка</a:t>
          </a:r>
          <a:endParaRPr lang="ru-RU" b="1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2FF0D0E-912D-49E3-8F77-0C1D94178A6D}" type="parTrans" cxnId="{ABE73CBD-B212-4DF9-9962-8229836F82C5}">
      <dgm:prSet/>
      <dgm:spPr/>
      <dgm:t>
        <a:bodyPr/>
        <a:lstStyle/>
        <a:p>
          <a:endParaRPr lang="ru-RU"/>
        </a:p>
      </dgm:t>
    </dgm:pt>
    <dgm:pt modelId="{05BE6D02-0DC2-43BB-A085-F8ECD577CB74}" type="sibTrans" cxnId="{ABE73CBD-B212-4DF9-9962-8229836F82C5}">
      <dgm:prSet/>
      <dgm:spPr/>
      <dgm:t>
        <a:bodyPr/>
        <a:lstStyle/>
        <a:p>
          <a:endParaRPr lang="ru-RU"/>
        </a:p>
      </dgm:t>
    </dgm:pt>
    <dgm:pt modelId="{1F97BA5A-6237-4E38-9471-89C0711F249E}">
      <dgm:prSet phldrT="[Текст]"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Кошка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3297C0BC-31DF-4BDE-B5AE-F39B91C67190}" type="parTrans" cxnId="{207047DC-7A08-4BCB-8FD1-6071D853D8E6}">
      <dgm:prSet/>
      <dgm:spPr/>
      <dgm:t>
        <a:bodyPr/>
        <a:lstStyle/>
        <a:p>
          <a:endParaRPr lang="ru-RU"/>
        </a:p>
      </dgm:t>
    </dgm:pt>
    <dgm:pt modelId="{BF8354A1-DC75-4170-883F-D3827E3576F1}" type="sibTrans" cxnId="{207047DC-7A08-4BCB-8FD1-6071D853D8E6}">
      <dgm:prSet/>
      <dgm:spPr/>
      <dgm:t>
        <a:bodyPr/>
        <a:lstStyle/>
        <a:p>
          <a:endParaRPr lang="ru-RU"/>
        </a:p>
      </dgm:t>
    </dgm:pt>
    <dgm:pt modelId="{0B7EB1D2-0E49-40F6-97E0-F8FE107718AF}">
      <dgm:prSet phldrT="[Текст]"/>
      <dgm:spPr/>
      <dgm:t>
        <a:bodyPr/>
        <a:lstStyle/>
        <a:p>
          <a:r>
            <a:rPr lang="ru-RU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2 строка</a:t>
          </a:r>
          <a:endParaRPr lang="ru-RU" b="1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5AF330C-BC80-407B-9FC7-28E2A35BD026}" type="parTrans" cxnId="{0D3635D6-E360-4405-90D6-3C9A6C96384A}">
      <dgm:prSet/>
      <dgm:spPr/>
      <dgm:t>
        <a:bodyPr/>
        <a:lstStyle/>
        <a:p>
          <a:endParaRPr lang="ru-RU"/>
        </a:p>
      </dgm:t>
    </dgm:pt>
    <dgm:pt modelId="{5AF152C5-6FBD-4825-80DF-64BC1323FF65}" type="sibTrans" cxnId="{0D3635D6-E360-4405-90D6-3C9A6C96384A}">
      <dgm:prSet/>
      <dgm:spPr/>
      <dgm:t>
        <a:bodyPr/>
        <a:lstStyle/>
        <a:p>
          <a:endParaRPr lang="ru-RU"/>
        </a:p>
      </dgm:t>
    </dgm:pt>
    <dgm:pt modelId="{66D4B28D-0563-4EAF-97FA-A0CCABA6D3D2}">
      <dgm:prSet phldrT="[Текст]"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Загадочная, таинственная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56B11BEC-E224-4A86-AF8A-F921B4E72874}" type="parTrans" cxnId="{7C7B38A5-83A0-4258-BA01-4004ADCBEF25}">
      <dgm:prSet/>
      <dgm:spPr/>
      <dgm:t>
        <a:bodyPr/>
        <a:lstStyle/>
        <a:p>
          <a:endParaRPr lang="ru-RU"/>
        </a:p>
      </dgm:t>
    </dgm:pt>
    <dgm:pt modelId="{2CFF8757-B952-4DCA-B162-9D9B249C545C}" type="sibTrans" cxnId="{7C7B38A5-83A0-4258-BA01-4004ADCBEF25}">
      <dgm:prSet/>
      <dgm:spPr/>
      <dgm:t>
        <a:bodyPr/>
        <a:lstStyle/>
        <a:p>
          <a:endParaRPr lang="ru-RU"/>
        </a:p>
      </dgm:t>
    </dgm:pt>
    <dgm:pt modelId="{27E15350-F199-4DEB-8D9B-8CDE5C6E588E}">
      <dgm:prSet phldrT="[Текст]"/>
      <dgm:spPr/>
      <dgm:t>
        <a:bodyPr/>
        <a:lstStyle/>
        <a:p>
          <a:r>
            <a:rPr lang="ru-RU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3 строка</a:t>
          </a:r>
          <a:endParaRPr lang="ru-RU" b="1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BAB8505-A0C9-48BC-BA52-3A15CD4A45B6}" type="parTrans" cxnId="{682F6A7C-166D-423F-ABC4-EA6677640587}">
      <dgm:prSet/>
      <dgm:spPr/>
      <dgm:t>
        <a:bodyPr/>
        <a:lstStyle/>
        <a:p>
          <a:endParaRPr lang="ru-RU"/>
        </a:p>
      </dgm:t>
    </dgm:pt>
    <dgm:pt modelId="{D17EDD14-D59C-48C2-8FD7-9E225A820FB5}" type="sibTrans" cxnId="{682F6A7C-166D-423F-ABC4-EA6677640587}">
      <dgm:prSet/>
      <dgm:spPr/>
      <dgm:t>
        <a:bodyPr/>
        <a:lstStyle/>
        <a:p>
          <a:endParaRPr lang="ru-RU"/>
        </a:p>
      </dgm:t>
    </dgm:pt>
    <dgm:pt modelId="{03FD3372-A945-460C-972C-57CE62F1EC67}">
      <dgm:prSet phldrT="[Текст]"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Привлекает, радует, успокаивает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538B156B-0487-4C5D-809A-0635BF731167}" type="parTrans" cxnId="{72487429-1984-4F7D-AF5D-89FBFE5F44FE}">
      <dgm:prSet/>
      <dgm:spPr/>
      <dgm:t>
        <a:bodyPr/>
        <a:lstStyle/>
        <a:p>
          <a:endParaRPr lang="ru-RU"/>
        </a:p>
      </dgm:t>
    </dgm:pt>
    <dgm:pt modelId="{86C99E6C-D380-4D29-89D0-AB882774537C}" type="sibTrans" cxnId="{72487429-1984-4F7D-AF5D-89FBFE5F44FE}">
      <dgm:prSet/>
      <dgm:spPr/>
      <dgm:t>
        <a:bodyPr/>
        <a:lstStyle/>
        <a:p>
          <a:endParaRPr lang="ru-RU"/>
        </a:p>
      </dgm:t>
    </dgm:pt>
    <dgm:pt modelId="{C44733C4-AE46-4B4D-A2C0-D88C25D65177}">
      <dgm:prSet phldrT="[Текст]"/>
      <dgm:spPr/>
      <dgm:t>
        <a:bodyPr/>
        <a:lstStyle/>
        <a:p>
          <a:r>
            <a:rPr lang="ru-RU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4 строка</a:t>
          </a:r>
          <a:endParaRPr lang="ru-RU" b="1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9FF57D5-8A6F-4CFA-921E-0FBEBCF53600}" type="parTrans" cxnId="{6B7EFB97-15BB-4B48-ADE7-2202982348AA}">
      <dgm:prSet/>
      <dgm:spPr/>
      <dgm:t>
        <a:bodyPr/>
        <a:lstStyle/>
        <a:p>
          <a:endParaRPr lang="ru-RU"/>
        </a:p>
      </dgm:t>
    </dgm:pt>
    <dgm:pt modelId="{6A4A3D84-C957-4FA3-96A3-7149065F1B05}" type="sibTrans" cxnId="{6B7EFB97-15BB-4B48-ADE7-2202982348AA}">
      <dgm:prSet/>
      <dgm:spPr/>
      <dgm:t>
        <a:bodyPr/>
        <a:lstStyle/>
        <a:p>
          <a:endParaRPr lang="ru-RU"/>
        </a:p>
      </dgm:t>
    </dgm:pt>
    <dgm:pt modelId="{638E2D73-644A-4DAD-BFBD-EA95AAE46BB2}">
      <dgm:prSet phldrT="[Текст]"/>
      <dgm:spPr/>
      <dgm:t>
        <a:bodyPr/>
        <a:lstStyle/>
        <a:p>
          <a:r>
            <a:rPr lang="ru-RU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5 строка</a:t>
          </a:r>
          <a:endParaRPr lang="ru-RU" b="1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6BF5BA1-C3BF-4E3A-9149-E803147FEB85}" type="parTrans" cxnId="{BFA3E431-8DFF-4831-90EA-A9F192124135}">
      <dgm:prSet/>
      <dgm:spPr/>
      <dgm:t>
        <a:bodyPr/>
        <a:lstStyle/>
        <a:p>
          <a:endParaRPr lang="ru-RU"/>
        </a:p>
      </dgm:t>
    </dgm:pt>
    <dgm:pt modelId="{C4EEE9DC-75C7-48C7-BA60-DD8DBCA6E06D}" type="sibTrans" cxnId="{BFA3E431-8DFF-4831-90EA-A9F192124135}">
      <dgm:prSet/>
      <dgm:spPr/>
      <dgm:t>
        <a:bodyPr/>
        <a:lstStyle/>
        <a:p>
          <a:endParaRPr lang="ru-RU"/>
        </a:p>
      </dgm:t>
    </dgm:pt>
    <dgm:pt modelId="{02080AB9-6CDC-413E-92A7-2BC6BBA8E7C5}">
      <dgm:prSet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Нужно завоевать доверие кошки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9A769D60-8C41-47FD-9F46-7A78E95D63FE}" type="parTrans" cxnId="{B9D2681B-3B70-4C32-8F9F-474650601565}">
      <dgm:prSet/>
      <dgm:spPr/>
      <dgm:t>
        <a:bodyPr/>
        <a:lstStyle/>
        <a:p>
          <a:endParaRPr lang="ru-RU"/>
        </a:p>
      </dgm:t>
    </dgm:pt>
    <dgm:pt modelId="{109A7C61-5557-49D3-B462-E9CEFB2B9584}" type="sibTrans" cxnId="{B9D2681B-3B70-4C32-8F9F-474650601565}">
      <dgm:prSet/>
      <dgm:spPr/>
      <dgm:t>
        <a:bodyPr/>
        <a:lstStyle/>
        <a:p>
          <a:endParaRPr lang="ru-RU"/>
        </a:p>
      </dgm:t>
    </dgm:pt>
    <dgm:pt modelId="{27B3B639-D9B5-4520-B9A0-890373072922}">
      <dgm:prSet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Животное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EFDDCB39-AF2E-4694-A37C-F6964405748E}" type="parTrans" cxnId="{2020E440-EC7E-454A-8A50-D4C9B60C5C14}">
      <dgm:prSet/>
      <dgm:spPr/>
      <dgm:t>
        <a:bodyPr/>
        <a:lstStyle/>
        <a:p>
          <a:endParaRPr lang="ru-RU"/>
        </a:p>
      </dgm:t>
    </dgm:pt>
    <dgm:pt modelId="{7099B348-BD5D-436E-99D6-FFD6184B318E}" type="sibTrans" cxnId="{2020E440-EC7E-454A-8A50-D4C9B60C5C14}">
      <dgm:prSet/>
      <dgm:spPr/>
      <dgm:t>
        <a:bodyPr/>
        <a:lstStyle/>
        <a:p>
          <a:endParaRPr lang="ru-RU"/>
        </a:p>
      </dgm:t>
    </dgm:pt>
    <dgm:pt modelId="{449EF159-D993-4790-A467-1E51C72CE8E4}" type="pres">
      <dgm:prSet presAssocID="{99D53DC6-2097-4D10-81E9-339AF165EB5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CFF25A9-CB89-4449-8484-1910F7BFF67E}" type="pres">
      <dgm:prSet presAssocID="{240C7C28-0796-4B27-AE72-506FB9B72434}" presName="composite" presStyleCnt="0"/>
      <dgm:spPr/>
    </dgm:pt>
    <dgm:pt modelId="{452F0758-B29F-4AA7-9842-8F9858EEE3DD}" type="pres">
      <dgm:prSet presAssocID="{240C7C28-0796-4B27-AE72-506FB9B72434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8D0E46-60CF-4B28-8315-8A6397BA4C1F}" type="pres">
      <dgm:prSet presAssocID="{240C7C28-0796-4B27-AE72-506FB9B72434}" presName="descendantText" presStyleLbl="alignAcc1" presStyleIdx="0" presStyleCnt="5" custLinFactNeighborX="610" custLinFactNeighborY="-106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EEDF7A-D82B-4188-92AE-E58EA794E96F}" type="pres">
      <dgm:prSet presAssocID="{05BE6D02-0DC2-43BB-A085-F8ECD577CB74}" presName="sp" presStyleCnt="0"/>
      <dgm:spPr/>
    </dgm:pt>
    <dgm:pt modelId="{A33CF62F-C272-498D-8C26-2A342A9CF0D5}" type="pres">
      <dgm:prSet presAssocID="{0B7EB1D2-0E49-40F6-97E0-F8FE107718AF}" presName="composite" presStyleCnt="0"/>
      <dgm:spPr/>
    </dgm:pt>
    <dgm:pt modelId="{37D6567A-BCD7-4962-BCC4-31A5CF111564}" type="pres">
      <dgm:prSet presAssocID="{0B7EB1D2-0E49-40F6-97E0-F8FE107718AF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594847-DA8F-4AEB-97D3-D39FB201FC5A}" type="pres">
      <dgm:prSet presAssocID="{0B7EB1D2-0E49-40F6-97E0-F8FE107718AF}" presName="descendantText" presStyleLbl="alignAcc1" presStyleIdx="1" presStyleCnt="5" custLinFactNeighborX="-19" custLinFactNeighborY="77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EF4692-8EC6-4EAB-A1C5-0849FAE7B129}" type="pres">
      <dgm:prSet presAssocID="{5AF152C5-6FBD-4825-80DF-64BC1323FF65}" presName="sp" presStyleCnt="0"/>
      <dgm:spPr/>
    </dgm:pt>
    <dgm:pt modelId="{2CEBA7AE-52E3-4CBE-A63F-3A52334BF963}" type="pres">
      <dgm:prSet presAssocID="{27E15350-F199-4DEB-8D9B-8CDE5C6E588E}" presName="composite" presStyleCnt="0"/>
      <dgm:spPr/>
    </dgm:pt>
    <dgm:pt modelId="{D5A04420-D48C-4D0E-8B80-06216EFF3F0E}" type="pres">
      <dgm:prSet presAssocID="{27E15350-F199-4DEB-8D9B-8CDE5C6E588E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BCAA95-824B-4D08-A5A3-BB1F2E2962D0}" type="pres">
      <dgm:prSet presAssocID="{27E15350-F199-4DEB-8D9B-8CDE5C6E588E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856A91-02C1-4853-A55E-18077D9D373F}" type="pres">
      <dgm:prSet presAssocID="{D17EDD14-D59C-48C2-8FD7-9E225A820FB5}" presName="sp" presStyleCnt="0"/>
      <dgm:spPr/>
    </dgm:pt>
    <dgm:pt modelId="{E217276B-637B-4A99-9978-7071DEC94BD9}" type="pres">
      <dgm:prSet presAssocID="{C44733C4-AE46-4B4D-A2C0-D88C25D65177}" presName="composite" presStyleCnt="0"/>
      <dgm:spPr/>
    </dgm:pt>
    <dgm:pt modelId="{CE063BB0-90BD-42BB-BB12-C33500F02081}" type="pres">
      <dgm:prSet presAssocID="{C44733C4-AE46-4B4D-A2C0-D88C25D65177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508497-9AA7-42ED-94D7-E66A2161F6B0}" type="pres">
      <dgm:prSet presAssocID="{C44733C4-AE46-4B4D-A2C0-D88C25D65177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7B6420-B52E-4EF5-93CD-49848389AD94}" type="pres">
      <dgm:prSet presAssocID="{6A4A3D84-C957-4FA3-96A3-7149065F1B05}" presName="sp" presStyleCnt="0"/>
      <dgm:spPr/>
    </dgm:pt>
    <dgm:pt modelId="{D55939AE-5AF3-4F4D-A048-85F6E2D2DEF3}" type="pres">
      <dgm:prSet presAssocID="{638E2D73-644A-4DAD-BFBD-EA95AAE46BB2}" presName="composite" presStyleCnt="0"/>
      <dgm:spPr/>
    </dgm:pt>
    <dgm:pt modelId="{DCA46C43-EA3C-4296-97F3-91B2E4121333}" type="pres">
      <dgm:prSet presAssocID="{638E2D73-644A-4DAD-BFBD-EA95AAE46BB2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6DE756-5274-4B5C-A1C9-AC6CE9D1FACE}" type="pres">
      <dgm:prSet presAssocID="{638E2D73-644A-4DAD-BFBD-EA95AAE46BB2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0095C44-1D52-40B2-B754-06053779A8E4}" type="presOf" srcId="{638E2D73-644A-4DAD-BFBD-EA95AAE46BB2}" destId="{DCA46C43-EA3C-4296-97F3-91B2E4121333}" srcOrd="0" destOrd="0" presId="urn:microsoft.com/office/officeart/2005/8/layout/chevron2"/>
    <dgm:cxn modelId="{7C7B38A5-83A0-4258-BA01-4004ADCBEF25}" srcId="{0B7EB1D2-0E49-40F6-97E0-F8FE107718AF}" destId="{66D4B28D-0563-4EAF-97FA-A0CCABA6D3D2}" srcOrd="0" destOrd="0" parTransId="{56B11BEC-E224-4A86-AF8A-F921B4E72874}" sibTransId="{2CFF8757-B952-4DCA-B162-9D9B249C545C}"/>
    <dgm:cxn modelId="{682F6A7C-166D-423F-ABC4-EA6677640587}" srcId="{99D53DC6-2097-4D10-81E9-339AF165EB57}" destId="{27E15350-F199-4DEB-8D9B-8CDE5C6E588E}" srcOrd="2" destOrd="0" parTransId="{ABAB8505-A0C9-48BC-BA52-3A15CD4A45B6}" sibTransId="{D17EDD14-D59C-48C2-8FD7-9E225A820FB5}"/>
    <dgm:cxn modelId="{97225826-8B23-402E-B624-7F8C48EA3E9E}" type="presOf" srcId="{C44733C4-AE46-4B4D-A2C0-D88C25D65177}" destId="{CE063BB0-90BD-42BB-BB12-C33500F02081}" srcOrd="0" destOrd="0" presId="urn:microsoft.com/office/officeart/2005/8/layout/chevron2"/>
    <dgm:cxn modelId="{8AA55E54-2C0B-4A0D-9C71-D53CDA7AFFB1}" type="presOf" srcId="{27E15350-F199-4DEB-8D9B-8CDE5C6E588E}" destId="{D5A04420-D48C-4D0E-8B80-06216EFF3F0E}" srcOrd="0" destOrd="0" presId="urn:microsoft.com/office/officeart/2005/8/layout/chevron2"/>
    <dgm:cxn modelId="{94A811BD-E5A2-4BEF-90F3-6097DAF89784}" type="presOf" srcId="{02080AB9-6CDC-413E-92A7-2BC6BBA8E7C5}" destId="{29508497-9AA7-42ED-94D7-E66A2161F6B0}" srcOrd="0" destOrd="0" presId="urn:microsoft.com/office/officeart/2005/8/layout/chevron2"/>
    <dgm:cxn modelId="{207047DC-7A08-4BCB-8FD1-6071D853D8E6}" srcId="{240C7C28-0796-4B27-AE72-506FB9B72434}" destId="{1F97BA5A-6237-4E38-9471-89C0711F249E}" srcOrd="0" destOrd="0" parTransId="{3297C0BC-31DF-4BDE-B5AE-F39B91C67190}" sibTransId="{BF8354A1-DC75-4170-883F-D3827E3576F1}"/>
    <dgm:cxn modelId="{16BF8684-CAB9-4C65-99F1-1C1A4C1E95EF}" type="presOf" srcId="{03FD3372-A945-460C-972C-57CE62F1EC67}" destId="{19BCAA95-824B-4D08-A5A3-BB1F2E2962D0}" srcOrd="0" destOrd="0" presId="urn:microsoft.com/office/officeart/2005/8/layout/chevron2"/>
    <dgm:cxn modelId="{ABE73CBD-B212-4DF9-9962-8229836F82C5}" srcId="{99D53DC6-2097-4D10-81E9-339AF165EB57}" destId="{240C7C28-0796-4B27-AE72-506FB9B72434}" srcOrd="0" destOrd="0" parTransId="{52FF0D0E-912D-49E3-8F77-0C1D94178A6D}" sibTransId="{05BE6D02-0DC2-43BB-A085-F8ECD577CB74}"/>
    <dgm:cxn modelId="{72487429-1984-4F7D-AF5D-89FBFE5F44FE}" srcId="{27E15350-F199-4DEB-8D9B-8CDE5C6E588E}" destId="{03FD3372-A945-460C-972C-57CE62F1EC67}" srcOrd="0" destOrd="0" parTransId="{538B156B-0487-4C5D-809A-0635BF731167}" sibTransId="{86C99E6C-D380-4D29-89D0-AB882774537C}"/>
    <dgm:cxn modelId="{B9D2681B-3B70-4C32-8F9F-474650601565}" srcId="{C44733C4-AE46-4B4D-A2C0-D88C25D65177}" destId="{02080AB9-6CDC-413E-92A7-2BC6BBA8E7C5}" srcOrd="0" destOrd="0" parTransId="{9A769D60-8C41-47FD-9F46-7A78E95D63FE}" sibTransId="{109A7C61-5557-49D3-B462-E9CEFB2B9584}"/>
    <dgm:cxn modelId="{F93150D6-6AF2-4D84-A12C-2034B0903987}" type="presOf" srcId="{240C7C28-0796-4B27-AE72-506FB9B72434}" destId="{452F0758-B29F-4AA7-9842-8F9858EEE3DD}" srcOrd="0" destOrd="0" presId="urn:microsoft.com/office/officeart/2005/8/layout/chevron2"/>
    <dgm:cxn modelId="{04DADC90-C685-41AA-8D3B-DCEDBA2D9134}" type="presOf" srcId="{66D4B28D-0563-4EAF-97FA-A0CCABA6D3D2}" destId="{E7594847-DA8F-4AEB-97D3-D39FB201FC5A}" srcOrd="0" destOrd="0" presId="urn:microsoft.com/office/officeart/2005/8/layout/chevron2"/>
    <dgm:cxn modelId="{EA68803A-AF08-411E-AE6F-71EE1D26955B}" type="presOf" srcId="{99D53DC6-2097-4D10-81E9-339AF165EB57}" destId="{449EF159-D993-4790-A467-1E51C72CE8E4}" srcOrd="0" destOrd="0" presId="urn:microsoft.com/office/officeart/2005/8/layout/chevron2"/>
    <dgm:cxn modelId="{1FD289F5-C756-4ECF-9B9B-316CF44E1893}" type="presOf" srcId="{0B7EB1D2-0E49-40F6-97E0-F8FE107718AF}" destId="{37D6567A-BCD7-4962-BCC4-31A5CF111564}" srcOrd="0" destOrd="0" presId="urn:microsoft.com/office/officeart/2005/8/layout/chevron2"/>
    <dgm:cxn modelId="{2020E440-EC7E-454A-8A50-D4C9B60C5C14}" srcId="{638E2D73-644A-4DAD-BFBD-EA95AAE46BB2}" destId="{27B3B639-D9B5-4520-B9A0-890373072922}" srcOrd="0" destOrd="0" parTransId="{EFDDCB39-AF2E-4694-A37C-F6964405748E}" sibTransId="{7099B348-BD5D-436E-99D6-FFD6184B318E}"/>
    <dgm:cxn modelId="{29192E1C-ED4F-4E4C-BCC7-740CF43C5680}" type="presOf" srcId="{1F97BA5A-6237-4E38-9471-89C0711F249E}" destId="{018D0E46-60CF-4B28-8315-8A6397BA4C1F}" srcOrd="0" destOrd="0" presId="urn:microsoft.com/office/officeart/2005/8/layout/chevron2"/>
    <dgm:cxn modelId="{BFA3E431-8DFF-4831-90EA-A9F192124135}" srcId="{99D53DC6-2097-4D10-81E9-339AF165EB57}" destId="{638E2D73-644A-4DAD-BFBD-EA95AAE46BB2}" srcOrd="4" destOrd="0" parTransId="{E6BF5BA1-C3BF-4E3A-9149-E803147FEB85}" sibTransId="{C4EEE9DC-75C7-48C7-BA60-DD8DBCA6E06D}"/>
    <dgm:cxn modelId="{0D3635D6-E360-4405-90D6-3C9A6C96384A}" srcId="{99D53DC6-2097-4D10-81E9-339AF165EB57}" destId="{0B7EB1D2-0E49-40F6-97E0-F8FE107718AF}" srcOrd="1" destOrd="0" parTransId="{F5AF330C-BC80-407B-9FC7-28E2A35BD026}" sibTransId="{5AF152C5-6FBD-4825-80DF-64BC1323FF65}"/>
    <dgm:cxn modelId="{55382039-8B06-4B7E-80E3-8B9B4BC39914}" type="presOf" srcId="{27B3B639-D9B5-4520-B9A0-890373072922}" destId="{1B6DE756-5274-4B5C-A1C9-AC6CE9D1FACE}" srcOrd="0" destOrd="0" presId="urn:microsoft.com/office/officeart/2005/8/layout/chevron2"/>
    <dgm:cxn modelId="{6B7EFB97-15BB-4B48-ADE7-2202982348AA}" srcId="{99D53DC6-2097-4D10-81E9-339AF165EB57}" destId="{C44733C4-AE46-4B4D-A2C0-D88C25D65177}" srcOrd="3" destOrd="0" parTransId="{C9FF57D5-8A6F-4CFA-921E-0FBEBCF53600}" sibTransId="{6A4A3D84-C957-4FA3-96A3-7149065F1B05}"/>
    <dgm:cxn modelId="{31A2136B-0795-442C-9CBA-F3B853EAEBC2}" type="presParOf" srcId="{449EF159-D993-4790-A467-1E51C72CE8E4}" destId="{9CFF25A9-CB89-4449-8484-1910F7BFF67E}" srcOrd="0" destOrd="0" presId="urn:microsoft.com/office/officeart/2005/8/layout/chevron2"/>
    <dgm:cxn modelId="{ABAE6670-06B8-4811-A12A-4BDE1286BF9E}" type="presParOf" srcId="{9CFF25A9-CB89-4449-8484-1910F7BFF67E}" destId="{452F0758-B29F-4AA7-9842-8F9858EEE3DD}" srcOrd="0" destOrd="0" presId="urn:microsoft.com/office/officeart/2005/8/layout/chevron2"/>
    <dgm:cxn modelId="{F30A57B5-87EE-4D57-BF7C-EF7DE9C5AB7C}" type="presParOf" srcId="{9CFF25A9-CB89-4449-8484-1910F7BFF67E}" destId="{018D0E46-60CF-4B28-8315-8A6397BA4C1F}" srcOrd="1" destOrd="0" presId="urn:microsoft.com/office/officeart/2005/8/layout/chevron2"/>
    <dgm:cxn modelId="{5ADBCC32-91B1-407D-BE33-5D1B059E6780}" type="presParOf" srcId="{449EF159-D993-4790-A467-1E51C72CE8E4}" destId="{F5EEDF7A-D82B-4188-92AE-E58EA794E96F}" srcOrd="1" destOrd="0" presId="urn:microsoft.com/office/officeart/2005/8/layout/chevron2"/>
    <dgm:cxn modelId="{C89D0A10-79C9-43F3-994E-A9BF786005DF}" type="presParOf" srcId="{449EF159-D993-4790-A467-1E51C72CE8E4}" destId="{A33CF62F-C272-498D-8C26-2A342A9CF0D5}" srcOrd="2" destOrd="0" presId="urn:microsoft.com/office/officeart/2005/8/layout/chevron2"/>
    <dgm:cxn modelId="{27469F2E-284D-497F-B533-BED44396FDA9}" type="presParOf" srcId="{A33CF62F-C272-498D-8C26-2A342A9CF0D5}" destId="{37D6567A-BCD7-4962-BCC4-31A5CF111564}" srcOrd="0" destOrd="0" presId="urn:microsoft.com/office/officeart/2005/8/layout/chevron2"/>
    <dgm:cxn modelId="{FE584891-769A-4206-A886-34887A3360F9}" type="presParOf" srcId="{A33CF62F-C272-498D-8C26-2A342A9CF0D5}" destId="{E7594847-DA8F-4AEB-97D3-D39FB201FC5A}" srcOrd="1" destOrd="0" presId="urn:microsoft.com/office/officeart/2005/8/layout/chevron2"/>
    <dgm:cxn modelId="{FF92E721-5AD6-4168-85E2-C9F1E318AD5E}" type="presParOf" srcId="{449EF159-D993-4790-A467-1E51C72CE8E4}" destId="{6AEF4692-8EC6-4EAB-A1C5-0849FAE7B129}" srcOrd="3" destOrd="0" presId="urn:microsoft.com/office/officeart/2005/8/layout/chevron2"/>
    <dgm:cxn modelId="{5C2AD76C-63FD-4C3E-99D4-DC5FDD56F7FC}" type="presParOf" srcId="{449EF159-D993-4790-A467-1E51C72CE8E4}" destId="{2CEBA7AE-52E3-4CBE-A63F-3A52334BF963}" srcOrd="4" destOrd="0" presId="urn:microsoft.com/office/officeart/2005/8/layout/chevron2"/>
    <dgm:cxn modelId="{D3F6A6DB-D7B8-420C-9DF5-08C256E5DC34}" type="presParOf" srcId="{2CEBA7AE-52E3-4CBE-A63F-3A52334BF963}" destId="{D5A04420-D48C-4D0E-8B80-06216EFF3F0E}" srcOrd="0" destOrd="0" presId="urn:microsoft.com/office/officeart/2005/8/layout/chevron2"/>
    <dgm:cxn modelId="{89F99BE5-5688-41AD-9AE5-3EA917FB537C}" type="presParOf" srcId="{2CEBA7AE-52E3-4CBE-A63F-3A52334BF963}" destId="{19BCAA95-824B-4D08-A5A3-BB1F2E2962D0}" srcOrd="1" destOrd="0" presId="urn:microsoft.com/office/officeart/2005/8/layout/chevron2"/>
    <dgm:cxn modelId="{62ACC722-8D99-4964-96AD-5E782F2B616A}" type="presParOf" srcId="{449EF159-D993-4790-A467-1E51C72CE8E4}" destId="{D2856A91-02C1-4853-A55E-18077D9D373F}" srcOrd="5" destOrd="0" presId="urn:microsoft.com/office/officeart/2005/8/layout/chevron2"/>
    <dgm:cxn modelId="{ABAB1530-6535-440B-BD1A-411E0AC0DB6E}" type="presParOf" srcId="{449EF159-D993-4790-A467-1E51C72CE8E4}" destId="{E217276B-637B-4A99-9978-7071DEC94BD9}" srcOrd="6" destOrd="0" presId="urn:microsoft.com/office/officeart/2005/8/layout/chevron2"/>
    <dgm:cxn modelId="{EE101D7C-9018-45BC-AA10-88B292F0E075}" type="presParOf" srcId="{E217276B-637B-4A99-9978-7071DEC94BD9}" destId="{CE063BB0-90BD-42BB-BB12-C33500F02081}" srcOrd="0" destOrd="0" presId="urn:microsoft.com/office/officeart/2005/8/layout/chevron2"/>
    <dgm:cxn modelId="{3BA12032-D7B5-411C-AF02-E139C7D8E1EF}" type="presParOf" srcId="{E217276B-637B-4A99-9978-7071DEC94BD9}" destId="{29508497-9AA7-42ED-94D7-E66A2161F6B0}" srcOrd="1" destOrd="0" presId="urn:microsoft.com/office/officeart/2005/8/layout/chevron2"/>
    <dgm:cxn modelId="{CB6CEFA3-3B52-4D50-9079-347EE00500DF}" type="presParOf" srcId="{449EF159-D993-4790-A467-1E51C72CE8E4}" destId="{7E7B6420-B52E-4EF5-93CD-49848389AD94}" srcOrd="7" destOrd="0" presId="urn:microsoft.com/office/officeart/2005/8/layout/chevron2"/>
    <dgm:cxn modelId="{6847A0AB-FD9C-42BA-AB15-192B07E60392}" type="presParOf" srcId="{449EF159-D993-4790-A467-1E51C72CE8E4}" destId="{D55939AE-5AF3-4F4D-A048-85F6E2D2DEF3}" srcOrd="8" destOrd="0" presId="urn:microsoft.com/office/officeart/2005/8/layout/chevron2"/>
    <dgm:cxn modelId="{2490016D-4272-4EEF-B368-6C76680DBCF5}" type="presParOf" srcId="{D55939AE-5AF3-4F4D-A048-85F6E2D2DEF3}" destId="{DCA46C43-EA3C-4296-97F3-91B2E4121333}" srcOrd="0" destOrd="0" presId="urn:microsoft.com/office/officeart/2005/8/layout/chevron2"/>
    <dgm:cxn modelId="{DC1678EB-DC31-46A0-B926-63C7B55F64B6}" type="presParOf" srcId="{D55939AE-5AF3-4F4D-A048-85F6E2D2DEF3}" destId="{1B6DE756-5274-4B5C-A1C9-AC6CE9D1FAC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52F0758-B29F-4AA7-9842-8F9858EEE3DD}">
      <dsp:nvSpPr>
        <dsp:cNvPr id="0" name=""/>
        <dsp:cNvSpPr/>
      </dsp:nvSpPr>
      <dsp:spPr>
        <a:xfrm rot="5400000">
          <a:off x="-157892" y="161561"/>
          <a:ext cx="1052618" cy="73683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1 строка</a:t>
          </a:r>
          <a:endParaRPr lang="ru-RU" sz="1400" b="1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 rot="5400000">
        <a:off x="-157892" y="161561"/>
        <a:ext cx="1052618" cy="736832"/>
      </dsp:txXfrm>
    </dsp:sp>
    <dsp:sp modelId="{018D0E46-60CF-4B28-8315-8A6397BA4C1F}">
      <dsp:nvSpPr>
        <dsp:cNvPr id="0" name=""/>
        <dsp:cNvSpPr/>
      </dsp:nvSpPr>
      <dsp:spPr>
        <a:xfrm rot="5400000">
          <a:off x="4328210" y="-3613847"/>
          <a:ext cx="684201" cy="79118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Тема или предмет (одно имя существительное или местоимение)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328210" y="-3613847"/>
        <a:ext cx="684201" cy="7911897"/>
      </dsp:txXfrm>
    </dsp:sp>
    <dsp:sp modelId="{37D6567A-BCD7-4962-BCC4-31A5CF111564}">
      <dsp:nvSpPr>
        <dsp:cNvPr id="0" name=""/>
        <dsp:cNvSpPr/>
      </dsp:nvSpPr>
      <dsp:spPr>
        <a:xfrm rot="5400000">
          <a:off x="-157892" y="1096722"/>
          <a:ext cx="1052618" cy="73683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2 строка</a:t>
          </a:r>
          <a:endParaRPr lang="ru-RU" sz="1400" b="1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 rot="5400000">
        <a:off x="-157892" y="1096722"/>
        <a:ext cx="1052618" cy="736832"/>
      </dsp:txXfrm>
    </dsp:sp>
    <dsp:sp modelId="{E7594847-DA8F-4AEB-97D3-D39FB201FC5A}">
      <dsp:nvSpPr>
        <dsp:cNvPr id="0" name=""/>
        <dsp:cNvSpPr/>
      </dsp:nvSpPr>
      <dsp:spPr>
        <a:xfrm rot="5400000">
          <a:off x="4349177" y="-2621711"/>
          <a:ext cx="684201" cy="79118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Описание предмета (два имени прилагательных или два причастия)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349177" y="-2621711"/>
        <a:ext cx="684201" cy="7911897"/>
      </dsp:txXfrm>
    </dsp:sp>
    <dsp:sp modelId="{D5A04420-D48C-4D0E-8B80-06216EFF3F0E}">
      <dsp:nvSpPr>
        <dsp:cNvPr id="0" name=""/>
        <dsp:cNvSpPr/>
      </dsp:nvSpPr>
      <dsp:spPr>
        <a:xfrm rot="5400000">
          <a:off x="-157892" y="2031883"/>
          <a:ext cx="1052618" cy="73683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3 строка</a:t>
          </a:r>
          <a:endParaRPr lang="ru-RU" sz="1400" b="1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 rot="5400000">
        <a:off x="-157892" y="2031883"/>
        <a:ext cx="1052618" cy="736832"/>
      </dsp:txXfrm>
    </dsp:sp>
    <dsp:sp modelId="{19BCAA95-824B-4D08-A5A3-BB1F2E2962D0}">
      <dsp:nvSpPr>
        <dsp:cNvPr id="0" name=""/>
        <dsp:cNvSpPr/>
      </dsp:nvSpPr>
      <dsp:spPr>
        <a:xfrm rot="5400000">
          <a:off x="4350680" y="-1739856"/>
          <a:ext cx="684201" cy="79118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Описание действия (три глагола или три деепричастия)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350680" y="-1739856"/>
        <a:ext cx="684201" cy="7911897"/>
      </dsp:txXfrm>
    </dsp:sp>
    <dsp:sp modelId="{CE063BB0-90BD-42BB-BB12-C33500F02081}">
      <dsp:nvSpPr>
        <dsp:cNvPr id="0" name=""/>
        <dsp:cNvSpPr/>
      </dsp:nvSpPr>
      <dsp:spPr>
        <a:xfrm rot="5400000">
          <a:off x="-157892" y="2967044"/>
          <a:ext cx="1052618" cy="73683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4 строка</a:t>
          </a:r>
          <a:endParaRPr lang="ru-RU" sz="1400" b="1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 rot="5400000">
        <a:off x="-157892" y="2967044"/>
        <a:ext cx="1052618" cy="736832"/>
      </dsp:txXfrm>
    </dsp:sp>
    <dsp:sp modelId="{29508497-9AA7-42ED-94D7-E66A2161F6B0}">
      <dsp:nvSpPr>
        <dsp:cNvPr id="0" name=""/>
        <dsp:cNvSpPr/>
      </dsp:nvSpPr>
      <dsp:spPr>
        <a:xfrm rot="5400000">
          <a:off x="4350680" y="-804695"/>
          <a:ext cx="684201" cy="79118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Фраза, выражающая отношение к предмету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350680" y="-804695"/>
        <a:ext cx="684201" cy="7911897"/>
      </dsp:txXfrm>
    </dsp:sp>
    <dsp:sp modelId="{DCA46C43-EA3C-4296-97F3-91B2E4121333}">
      <dsp:nvSpPr>
        <dsp:cNvPr id="0" name=""/>
        <dsp:cNvSpPr/>
      </dsp:nvSpPr>
      <dsp:spPr>
        <a:xfrm rot="5400000">
          <a:off x="-157892" y="3902205"/>
          <a:ext cx="1052618" cy="73683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5 строка</a:t>
          </a:r>
          <a:endParaRPr lang="ru-RU" sz="1400" b="1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 rot="5400000">
        <a:off x="-157892" y="3902205"/>
        <a:ext cx="1052618" cy="736832"/>
      </dsp:txXfrm>
    </dsp:sp>
    <dsp:sp modelId="{1B6DE756-5274-4B5C-A1C9-AC6CE9D1FACE}">
      <dsp:nvSpPr>
        <dsp:cNvPr id="0" name=""/>
        <dsp:cNvSpPr/>
      </dsp:nvSpPr>
      <dsp:spPr>
        <a:xfrm rot="5400000">
          <a:off x="4350680" y="130464"/>
          <a:ext cx="684201" cy="79118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Синоним, обобщающий или расширяющий смысл темы или предмета (одно слово)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350680" y="130464"/>
        <a:ext cx="684201" cy="791189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52F0758-B29F-4AA7-9842-8F9858EEE3DD}">
      <dsp:nvSpPr>
        <dsp:cNvPr id="0" name=""/>
        <dsp:cNvSpPr/>
      </dsp:nvSpPr>
      <dsp:spPr>
        <a:xfrm rot="5400000">
          <a:off x="-158047" y="159373"/>
          <a:ext cx="1053647" cy="73755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1 строка</a:t>
          </a:r>
          <a:endParaRPr lang="ru-RU" sz="1400" b="1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 rot="5400000">
        <a:off x="-158047" y="159373"/>
        <a:ext cx="1053647" cy="737553"/>
      </dsp:txXfrm>
    </dsp:sp>
    <dsp:sp modelId="{018D0E46-60CF-4B28-8315-8A6397BA4C1F}">
      <dsp:nvSpPr>
        <dsp:cNvPr id="0" name=""/>
        <dsp:cNvSpPr/>
      </dsp:nvSpPr>
      <dsp:spPr>
        <a:xfrm rot="5400000">
          <a:off x="4350706" y="-3613153"/>
          <a:ext cx="684870" cy="791117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Кошка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350706" y="-3613153"/>
        <a:ext cx="684870" cy="7911176"/>
      </dsp:txXfrm>
    </dsp:sp>
    <dsp:sp modelId="{37D6567A-BCD7-4962-BCC4-31A5CF111564}">
      <dsp:nvSpPr>
        <dsp:cNvPr id="0" name=""/>
        <dsp:cNvSpPr/>
      </dsp:nvSpPr>
      <dsp:spPr>
        <a:xfrm rot="5400000">
          <a:off x="-158047" y="1095448"/>
          <a:ext cx="1053647" cy="73755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2 строка</a:t>
          </a:r>
          <a:endParaRPr lang="ru-RU" sz="1400" b="1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 rot="5400000">
        <a:off x="-158047" y="1095448"/>
        <a:ext cx="1053647" cy="737553"/>
      </dsp:txXfrm>
    </dsp:sp>
    <dsp:sp modelId="{E7594847-DA8F-4AEB-97D3-D39FB201FC5A}">
      <dsp:nvSpPr>
        <dsp:cNvPr id="0" name=""/>
        <dsp:cNvSpPr/>
      </dsp:nvSpPr>
      <dsp:spPr>
        <a:xfrm rot="5400000">
          <a:off x="4349203" y="-2622393"/>
          <a:ext cx="684870" cy="791117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Загадочная, таинственная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349203" y="-2622393"/>
        <a:ext cx="684870" cy="7911176"/>
      </dsp:txXfrm>
    </dsp:sp>
    <dsp:sp modelId="{D5A04420-D48C-4D0E-8B80-06216EFF3F0E}">
      <dsp:nvSpPr>
        <dsp:cNvPr id="0" name=""/>
        <dsp:cNvSpPr/>
      </dsp:nvSpPr>
      <dsp:spPr>
        <a:xfrm rot="5400000">
          <a:off x="-158047" y="2031523"/>
          <a:ext cx="1053647" cy="73755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3 строка</a:t>
          </a:r>
          <a:endParaRPr lang="ru-RU" sz="1400" b="1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 rot="5400000">
        <a:off x="-158047" y="2031523"/>
        <a:ext cx="1053647" cy="737553"/>
      </dsp:txXfrm>
    </dsp:sp>
    <dsp:sp modelId="{19BCAA95-824B-4D08-A5A3-BB1F2E2962D0}">
      <dsp:nvSpPr>
        <dsp:cNvPr id="0" name=""/>
        <dsp:cNvSpPr/>
      </dsp:nvSpPr>
      <dsp:spPr>
        <a:xfrm rot="5400000">
          <a:off x="4350706" y="-1739676"/>
          <a:ext cx="684870" cy="791117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Привлекает, радует, успокаивает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350706" y="-1739676"/>
        <a:ext cx="684870" cy="7911176"/>
      </dsp:txXfrm>
    </dsp:sp>
    <dsp:sp modelId="{CE063BB0-90BD-42BB-BB12-C33500F02081}">
      <dsp:nvSpPr>
        <dsp:cNvPr id="0" name=""/>
        <dsp:cNvSpPr/>
      </dsp:nvSpPr>
      <dsp:spPr>
        <a:xfrm rot="5400000">
          <a:off x="-158047" y="2967598"/>
          <a:ext cx="1053647" cy="73755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4 строка</a:t>
          </a:r>
          <a:endParaRPr lang="ru-RU" sz="1400" b="1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 rot="5400000">
        <a:off x="-158047" y="2967598"/>
        <a:ext cx="1053647" cy="737553"/>
      </dsp:txXfrm>
    </dsp:sp>
    <dsp:sp modelId="{29508497-9AA7-42ED-94D7-E66A2161F6B0}">
      <dsp:nvSpPr>
        <dsp:cNvPr id="0" name=""/>
        <dsp:cNvSpPr/>
      </dsp:nvSpPr>
      <dsp:spPr>
        <a:xfrm rot="5400000">
          <a:off x="4350706" y="-803601"/>
          <a:ext cx="684870" cy="791117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Нужно завоевать доверие кошки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350706" y="-803601"/>
        <a:ext cx="684870" cy="7911176"/>
      </dsp:txXfrm>
    </dsp:sp>
    <dsp:sp modelId="{DCA46C43-EA3C-4296-97F3-91B2E4121333}">
      <dsp:nvSpPr>
        <dsp:cNvPr id="0" name=""/>
        <dsp:cNvSpPr/>
      </dsp:nvSpPr>
      <dsp:spPr>
        <a:xfrm rot="5400000">
          <a:off x="-158047" y="3903673"/>
          <a:ext cx="1053647" cy="73755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5 строка</a:t>
          </a:r>
          <a:endParaRPr lang="ru-RU" sz="1400" b="1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 rot="5400000">
        <a:off x="-158047" y="3903673"/>
        <a:ext cx="1053647" cy="737553"/>
      </dsp:txXfrm>
    </dsp:sp>
    <dsp:sp modelId="{1B6DE756-5274-4B5C-A1C9-AC6CE9D1FACE}">
      <dsp:nvSpPr>
        <dsp:cNvPr id="0" name=""/>
        <dsp:cNvSpPr/>
      </dsp:nvSpPr>
      <dsp:spPr>
        <a:xfrm rot="5400000">
          <a:off x="4350706" y="132473"/>
          <a:ext cx="684870" cy="791117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Животное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350706" y="132473"/>
        <a:ext cx="684870" cy="79111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30750-A404-4121-9166-5171E048D192}" type="datetimeFigureOut">
              <a:rPr lang="ru-RU" smtClean="0"/>
              <a:pPr/>
              <a:t>11.12.2014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D4E18-E75E-45D8-88E2-7A8412B32DA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30750-A404-4121-9166-5171E048D192}" type="datetimeFigureOut">
              <a:rPr lang="ru-RU" smtClean="0"/>
              <a:pPr/>
              <a:t>11.12.2014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D4E18-E75E-45D8-88E2-7A8412B32D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30750-A404-4121-9166-5171E048D192}" type="datetimeFigureOut">
              <a:rPr lang="ru-RU" smtClean="0"/>
              <a:pPr/>
              <a:t>11.12.2014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D4E18-E75E-45D8-88E2-7A8412B32D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30750-A404-4121-9166-5171E048D192}" type="datetimeFigureOut">
              <a:rPr lang="ru-RU" smtClean="0"/>
              <a:pPr/>
              <a:t>11.12.2014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D4E18-E75E-45D8-88E2-7A8412B32D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30750-A404-4121-9166-5171E048D192}" type="datetimeFigureOut">
              <a:rPr lang="ru-RU" smtClean="0"/>
              <a:pPr/>
              <a:t>11.12.2014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D4E18-E75E-45D8-88E2-7A8412B32D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30750-A404-4121-9166-5171E048D192}" type="datetimeFigureOut">
              <a:rPr lang="ru-RU" smtClean="0"/>
              <a:pPr/>
              <a:t>11.12.2014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D4E18-E75E-45D8-88E2-7A8412B32D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30750-A404-4121-9166-5171E048D192}" type="datetimeFigureOut">
              <a:rPr lang="ru-RU" smtClean="0"/>
              <a:pPr/>
              <a:t>11.12.2014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D4E18-E75E-45D8-88E2-7A8412B32D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30750-A404-4121-9166-5171E048D192}" type="datetimeFigureOut">
              <a:rPr lang="ru-RU" smtClean="0"/>
              <a:pPr/>
              <a:t>11.12.2014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D4E18-E75E-45D8-88E2-7A8412B32D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30750-A404-4121-9166-5171E048D192}" type="datetimeFigureOut">
              <a:rPr lang="ru-RU" smtClean="0"/>
              <a:pPr/>
              <a:t>11.12.2014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D4E18-E75E-45D8-88E2-7A8412B32D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30750-A404-4121-9166-5171E048D192}" type="datetimeFigureOut">
              <a:rPr lang="ru-RU" smtClean="0"/>
              <a:pPr/>
              <a:t>11.12.2014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D4E18-E75E-45D8-88E2-7A8412B32DA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FE830750-A404-4121-9166-5171E048D192}" type="datetimeFigureOut">
              <a:rPr lang="ru-RU" smtClean="0"/>
              <a:pPr/>
              <a:t>11.12.2014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ED5D4E18-E75E-45D8-88E2-7A8412B32D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E830750-A404-4121-9166-5171E048D192}" type="datetimeFigureOut">
              <a:rPr lang="ru-RU" smtClean="0"/>
              <a:pPr/>
              <a:t>11.12.2014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ED5D4E18-E75E-45D8-88E2-7A8412B32DA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571612"/>
            <a:ext cx="8077200" cy="1673352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Подготовка к сжатому изложению.</a:t>
            </a:r>
            <a:b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Приемы сокращения текста</a:t>
            </a:r>
            <a:endParaRPr lang="ru-RU" sz="4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214290"/>
            <a:ext cx="8077200" cy="1070988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МБОУ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Ташаринская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СОШ </a:t>
            </a:r>
            <a:b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Мошковского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района Новосибирской области</a:t>
            </a:r>
            <a:r>
              <a:rPr lang="ru-RU" sz="2400" dirty="0" smtClean="0">
                <a:solidFill>
                  <a:srgbClr val="005DA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5DA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3428992" y="5214950"/>
            <a:ext cx="550072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Автор: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Лакина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Елена Николаевна, учитель русского языка и литературы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Идентификатор: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235-807-850</a:t>
            </a:r>
            <a:endParaRPr lang="ru-RU" sz="3200" b="1" dirty="0" smtClean="0">
              <a:latin typeface="Arial" pitchFamily="34" charset="0"/>
              <a:cs typeface="Arial" pitchFamily="34" charset="0"/>
            </a:endParaRPr>
          </a:p>
          <a:p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286520"/>
            <a:ext cx="1928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2014 год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428596" y="274638"/>
            <a:ext cx="8505092" cy="1143000"/>
          </a:xfrm>
          <a:prstGeom prst="rect">
            <a:avLst/>
          </a:prstGeom>
        </p:spPr>
        <p:txBody>
          <a:bodyPr vert="horz" lIns="91440" tIns="0" rIns="91440" bIns="0" rtlCol="0" anchor="b">
            <a:no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sng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Исключение второстепенной информации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</p:spPr>
        <p:txBody>
          <a:bodyPr/>
          <a:lstStyle/>
          <a:p>
            <a:fld id="{725C68B6-61C2-468F-89AB-4B9F7531AA68}" type="slidenum">
              <a:rPr lang="ru-RU" smtClean="0">
                <a:latin typeface="Times New Roman" pitchFamily="18" charset="0"/>
                <a:cs typeface="Times New Roman" pitchFamily="18" charset="0"/>
              </a:rPr>
              <a:pPr/>
              <a:t>10</a:t>
            </a:fld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214282" y="1142981"/>
          <a:ext cx="8715436" cy="5500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7718"/>
                <a:gridCol w="4357718"/>
              </a:tblGrid>
              <a:tr h="4546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дикость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самостоятельность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000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самостоятельные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независимые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546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ласковы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привязчивы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546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грациозны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пластичны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546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характер  полон  тайн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загадок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54605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внимание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отношение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54605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испытывают доверие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подчиняются командам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54605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относятся настороженно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игнорируют приказы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54605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боится человека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неприязненно относится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54605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поведением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отношением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54605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привязанность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любовь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54605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относиться с уважением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терпением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Двойная стрелка влево/вправо 10"/>
          <p:cNvSpPr/>
          <p:nvPr/>
        </p:nvSpPr>
        <p:spPr>
          <a:xfrm>
            <a:off x="4000496" y="1285860"/>
            <a:ext cx="1143008" cy="214314"/>
          </a:xfrm>
          <a:prstGeom prst="leftRightArrow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Двойная стрелка влево/вправо 11"/>
          <p:cNvSpPr/>
          <p:nvPr/>
        </p:nvSpPr>
        <p:spPr>
          <a:xfrm>
            <a:off x="4000496" y="1714488"/>
            <a:ext cx="1143008" cy="214314"/>
          </a:xfrm>
          <a:prstGeom prst="leftRightArrow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Двойная стрелка влево/вправо 12"/>
          <p:cNvSpPr/>
          <p:nvPr/>
        </p:nvSpPr>
        <p:spPr>
          <a:xfrm>
            <a:off x="4000496" y="2214554"/>
            <a:ext cx="1143008" cy="214314"/>
          </a:xfrm>
          <a:prstGeom prst="leftRightArrow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Двойная стрелка влево/вправо 13"/>
          <p:cNvSpPr/>
          <p:nvPr/>
        </p:nvSpPr>
        <p:spPr>
          <a:xfrm>
            <a:off x="4000496" y="2714620"/>
            <a:ext cx="1143008" cy="214314"/>
          </a:xfrm>
          <a:prstGeom prst="leftRightArrow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Двойная стрелка влево/вправо 14"/>
          <p:cNvSpPr/>
          <p:nvPr/>
        </p:nvSpPr>
        <p:spPr>
          <a:xfrm>
            <a:off x="4000496" y="3143248"/>
            <a:ext cx="1143008" cy="214314"/>
          </a:xfrm>
          <a:prstGeom prst="leftRightArrow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Двойная стрелка влево/вправо 15"/>
          <p:cNvSpPr/>
          <p:nvPr/>
        </p:nvSpPr>
        <p:spPr>
          <a:xfrm>
            <a:off x="4000496" y="3571876"/>
            <a:ext cx="1143008" cy="214314"/>
          </a:xfrm>
          <a:prstGeom prst="leftRightArrow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Двойная стрелка влево/вправо 16"/>
          <p:cNvSpPr/>
          <p:nvPr/>
        </p:nvSpPr>
        <p:spPr>
          <a:xfrm>
            <a:off x="4000496" y="4071942"/>
            <a:ext cx="1143008" cy="214314"/>
          </a:xfrm>
          <a:prstGeom prst="leftRightArrow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Двойная стрелка влево/вправо 17"/>
          <p:cNvSpPr/>
          <p:nvPr/>
        </p:nvSpPr>
        <p:spPr>
          <a:xfrm>
            <a:off x="4000496" y="4500570"/>
            <a:ext cx="1143008" cy="214314"/>
          </a:xfrm>
          <a:prstGeom prst="leftRightArrow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Двойная стрелка влево/вправо 18"/>
          <p:cNvSpPr/>
          <p:nvPr/>
        </p:nvSpPr>
        <p:spPr>
          <a:xfrm>
            <a:off x="4000496" y="5000636"/>
            <a:ext cx="1143008" cy="214314"/>
          </a:xfrm>
          <a:prstGeom prst="leftRightArrow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Двойная стрелка влево/вправо 19"/>
          <p:cNvSpPr/>
          <p:nvPr/>
        </p:nvSpPr>
        <p:spPr>
          <a:xfrm>
            <a:off x="4000496" y="5429264"/>
            <a:ext cx="1143008" cy="214314"/>
          </a:xfrm>
          <a:prstGeom prst="leftRightArrow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Двойная стрелка влево/вправо 20"/>
          <p:cNvSpPr/>
          <p:nvPr/>
        </p:nvSpPr>
        <p:spPr>
          <a:xfrm>
            <a:off x="4000496" y="5857892"/>
            <a:ext cx="1143008" cy="214314"/>
          </a:xfrm>
          <a:prstGeom prst="leftRightArrow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Двойная стрелка влево/вправо 21"/>
          <p:cNvSpPr/>
          <p:nvPr/>
        </p:nvSpPr>
        <p:spPr>
          <a:xfrm>
            <a:off x="4000496" y="6286520"/>
            <a:ext cx="1143008" cy="214314"/>
          </a:xfrm>
          <a:prstGeom prst="leftRightArrow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424594" y="214290"/>
            <a:ext cx="8719406" cy="1357314"/>
          </a:xfrm>
          <a:prstGeom prst="rect">
            <a:avLst/>
          </a:prstGeom>
        </p:spPr>
        <p:txBody>
          <a:bodyPr vert="horz" lIns="91440" tIns="0" rIns="91440" bIns="0" rtlCol="0" anchor="b">
            <a:no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1" i="0" u="sng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Исключение второстепенной информации</a:t>
            </a:r>
            <a:endParaRPr kumimoji="0" lang="ru-RU" sz="4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1142976" y="2714620"/>
            <a:ext cx="6855138" cy="3357586"/>
          </a:xfrm>
          <a:prstGeom prst="rect">
            <a:avLst/>
          </a:prstGeom>
        </p:spPr>
        <p:txBody>
          <a:bodyPr vert="horz" lIns="146304" tIns="0" rIns="45720" bIns="0" rtlCol="0" anchor="t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3200" b="1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Этим, в частности, кошка отличается от собаки, которая, будучи обучена какой-либо команде, выполняет её независимо от того, кто из членов семьи подаёт её.</a:t>
            </a: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14282" y="274638"/>
            <a:ext cx="8719406" cy="1143000"/>
          </a:xfrm>
          <a:prstGeom prst="rect">
            <a:avLst/>
          </a:prstGeom>
        </p:spPr>
        <p:txBody>
          <a:bodyPr vert="horz" lIns="91440" tIns="0" rIns="91440" bIns="0" rtlCol="0" anchor="b">
            <a:no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1" i="0" u="sng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Упражнения на обобщение частной информации</a:t>
            </a:r>
            <a:endParaRPr kumimoji="0" lang="ru-RU" sz="4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</p:spPr>
        <p:txBody>
          <a:bodyPr/>
          <a:lstStyle/>
          <a:p>
            <a:fld id="{725C68B6-61C2-468F-89AB-4B9F7531AA68}" type="slidenum">
              <a:rPr lang="ru-RU" smtClean="0">
                <a:latin typeface="Times New Roman" pitchFamily="18" charset="0"/>
                <a:cs typeface="Times New Roman" pitchFamily="18" charset="0"/>
              </a:rPr>
              <a:pPr/>
              <a:t>12</a:t>
            </a:fld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785786" y="1714487"/>
          <a:ext cx="7715304" cy="48987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7652"/>
                <a:gridCol w="3857652"/>
              </a:tblGrid>
              <a:tr h="20712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Кошка – загадочное домашнее животное, сохранившее очаровательную дикость маленькой пантеры.</a:t>
                      </a: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i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Объединение 3 простых предложений в одно – простое, осложнённое обособленным определением, выраженным причастным оборотом</a:t>
                      </a: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4137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Кошки нас привлекают тем, что общение с ними доставляет настоящую радость.</a:t>
                      </a: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Замена 2 предложений  одним сложноподчинённым</a:t>
                      </a: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4137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Кошки умны и загадочны.</a:t>
                      </a: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Слияние 2 предложений в одно – простое с однородными сказуемыми</a:t>
                      </a: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4000496" y="3214686"/>
            <a:ext cx="642942" cy="500066"/>
          </a:xfrm>
          <a:prstGeom prst="actionButtonForwardNex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4000496" y="4643446"/>
            <a:ext cx="642942" cy="500066"/>
          </a:xfrm>
          <a:prstGeom prst="actionButtonForwardNex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4000496" y="6072206"/>
            <a:ext cx="642942" cy="500066"/>
          </a:xfrm>
          <a:prstGeom prst="actionButtonForwardNex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19406" cy="1143000"/>
          </a:xfrm>
        </p:spPr>
        <p:txBody>
          <a:bodyPr>
            <a:noAutofit/>
          </a:bodyPr>
          <a:lstStyle/>
          <a:p>
            <a:r>
              <a:rPr lang="ru-RU" sz="48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Упражнения на обобщение частной информации</a:t>
            </a:r>
            <a:endParaRPr lang="ru-RU" sz="4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</p:spPr>
        <p:txBody>
          <a:bodyPr/>
          <a:lstStyle/>
          <a:p>
            <a:fld id="{725C68B6-61C2-468F-89AB-4B9F7531AA68}" type="slidenum">
              <a:rPr lang="ru-RU" smtClean="0">
                <a:latin typeface="Times New Roman" pitchFamily="18" charset="0"/>
                <a:cs typeface="Times New Roman" pitchFamily="18" charset="0"/>
              </a:rPr>
              <a:pPr/>
              <a:t>13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Загнутый угол 25"/>
          <p:cNvSpPr/>
          <p:nvPr/>
        </p:nvSpPr>
        <p:spPr>
          <a:xfrm>
            <a:off x="214282" y="1500174"/>
            <a:ext cx="3000396" cy="2071702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Любить кошку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- значит </a:t>
            </a:r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понять,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что это за существо, </a:t>
            </a:r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узнать, каковы потребности домашнего друга, его желания, инстинкты.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Загнутый угол 26"/>
          <p:cNvSpPr/>
          <p:nvPr/>
        </p:nvSpPr>
        <p:spPr>
          <a:xfrm>
            <a:off x="214282" y="3857628"/>
            <a:ext cx="1928826" cy="1285884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Не всегда легко </a:t>
            </a:r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идут на контакт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 человеком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Загнутый угол 27"/>
          <p:cNvSpPr/>
          <p:nvPr/>
        </p:nvSpPr>
        <p:spPr>
          <a:xfrm>
            <a:off x="5500694" y="1500174"/>
            <a:ext cx="1643074" cy="857256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Очень явно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Загнутый угол 28"/>
          <p:cNvSpPr/>
          <p:nvPr/>
        </p:nvSpPr>
        <p:spPr>
          <a:xfrm>
            <a:off x="5286380" y="3357562"/>
            <a:ext cx="1928826" cy="1285884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Это животное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Загнутый угол 29"/>
          <p:cNvSpPr/>
          <p:nvPr/>
        </p:nvSpPr>
        <p:spPr>
          <a:xfrm>
            <a:off x="571472" y="5286388"/>
            <a:ext cx="1928826" cy="1285884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самым элементарным вещам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Загнутый угол 30"/>
          <p:cNvSpPr/>
          <p:nvPr/>
        </p:nvSpPr>
        <p:spPr>
          <a:xfrm>
            <a:off x="5500694" y="4929198"/>
            <a:ext cx="1928826" cy="1285884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 одному они </a:t>
            </a:r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испытывают полное доверие </a:t>
            </a:r>
            <a:endParaRPr lang="ru-RU" sz="20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Выноска 2 31"/>
          <p:cNvSpPr/>
          <p:nvPr/>
        </p:nvSpPr>
        <p:spPr>
          <a:xfrm>
            <a:off x="3714744" y="1928802"/>
            <a:ext cx="1714512" cy="1285884"/>
          </a:xfrm>
          <a:prstGeom prst="borderCallout2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Любить кошку – значит </a:t>
            </a:r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знать про неё всё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Выноска 2 32"/>
          <p:cNvSpPr/>
          <p:nvPr/>
        </p:nvSpPr>
        <p:spPr>
          <a:xfrm>
            <a:off x="2857488" y="4286256"/>
            <a:ext cx="1928826" cy="714380"/>
          </a:xfrm>
          <a:prstGeom prst="borderCallout2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контактируют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Выноска 2 33"/>
          <p:cNvSpPr/>
          <p:nvPr/>
        </p:nvSpPr>
        <p:spPr>
          <a:xfrm>
            <a:off x="7643834" y="1428736"/>
            <a:ext cx="1357322" cy="785818"/>
          </a:xfrm>
          <a:prstGeom prst="borderCallout2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чутко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сильно)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Выноска 2 34"/>
          <p:cNvSpPr/>
          <p:nvPr/>
        </p:nvSpPr>
        <p:spPr>
          <a:xfrm>
            <a:off x="7715272" y="3786190"/>
            <a:ext cx="1071570" cy="571504"/>
          </a:xfrm>
          <a:prstGeom prst="borderCallout2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её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Выноска 2 35"/>
          <p:cNvSpPr/>
          <p:nvPr/>
        </p:nvSpPr>
        <p:spPr>
          <a:xfrm>
            <a:off x="7858148" y="5143512"/>
            <a:ext cx="1285852" cy="857256"/>
          </a:xfrm>
          <a:prstGeom prst="borderCallout2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доверяют</a:t>
            </a:r>
            <a:endParaRPr lang="ru-RU" sz="20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Выноска 2 36"/>
          <p:cNvSpPr/>
          <p:nvPr/>
        </p:nvSpPr>
        <p:spPr>
          <a:xfrm>
            <a:off x="3286116" y="5572140"/>
            <a:ext cx="2000264" cy="785818"/>
          </a:xfrm>
          <a:prstGeom prst="borderCallout2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самому элементарному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0" y="857232"/>
            <a:ext cx="3571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0" y="3286124"/>
            <a:ext cx="5715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786578" y="785794"/>
            <a:ext cx="35719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786578" y="2571744"/>
            <a:ext cx="5020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42844" y="5429264"/>
            <a:ext cx="4286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072066" y="4643446"/>
            <a:ext cx="4286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71472" y="142852"/>
            <a:ext cx="8141022" cy="1143000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Экзаменационные критерии</a:t>
            </a:r>
            <a:endParaRPr lang="ru-RU" sz="4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28596" y="1285860"/>
          <a:ext cx="8501121" cy="539496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428760"/>
                <a:gridCol w="6072230"/>
                <a:gridCol w="1000131"/>
              </a:tblGrid>
              <a:tr h="1143008">
                <a:tc>
                  <a:txBody>
                    <a:bodyPr/>
                    <a:lstStyle/>
                    <a:p>
                      <a:r>
                        <a:rPr lang="ru-RU" sz="2400" b="1" i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ИК-1</a:t>
                      </a:r>
                      <a:endParaRPr lang="ru-RU" sz="2400" b="1" i="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i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Экзаменуемый точно передал основное содержание текста, отразив все важные для его восприятия </a:t>
                      </a:r>
                      <a:r>
                        <a:rPr lang="ru-RU" sz="2400" b="1" i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микротемы</a:t>
                      </a:r>
                      <a:r>
                        <a:rPr lang="ru-RU" sz="2400" b="1" i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2400" b="1" i="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b="1" i="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44590">
                <a:tc>
                  <a:txBody>
                    <a:bodyPr/>
                    <a:lstStyle/>
                    <a:p>
                      <a:r>
                        <a:rPr lang="ru-RU" sz="2400" b="1" i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ИК-2 </a:t>
                      </a:r>
                      <a:endParaRPr lang="ru-RU" sz="2400" b="1" i="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i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Экзаменуемый использовал 1 или несколько приемов сжатия текста, использовав их на протяжении всего текста.</a:t>
                      </a:r>
                      <a:endParaRPr lang="ru-RU" sz="2400" b="1" i="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b="1" i="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44590">
                <a:tc>
                  <a:txBody>
                    <a:bodyPr/>
                    <a:lstStyle/>
                    <a:p>
                      <a:r>
                        <a:rPr lang="ru-RU" sz="2400" b="1" i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ИК-3</a:t>
                      </a:r>
                      <a:endParaRPr lang="ru-RU" sz="2400" b="1" i="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i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Работа характеризуется смысловой цельностью, речевой связностью и последовательностью изложения: </a:t>
                      </a:r>
                    </a:p>
                    <a:p>
                      <a:r>
                        <a:rPr lang="ru-RU" sz="2400" b="1" i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-логические ошибки отсутствуют; в работе нет нарушения абзацного членения .</a:t>
                      </a:r>
                    </a:p>
                    <a:p>
                      <a:endParaRPr lang="ru-RU" sz="2400" b="1" i="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b="1" i="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8286776" y="1428736"/>
            <a:ext cx="500066" cy="7858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2</a:t>
            </a:r>
            <a:endParaRPr lang="ru-RU" sz="44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286776" y="2928934"/>
            <a:ext cx="500066" cy="7858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3</a:t>
            </a:r>
            <a:endParaRPr lang="ru-RU" sz="44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8286776" y="4786322"/>
            <a:ext cx="500066" cy="7858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2</a:t>
            </a:r>
            <a:endParaRPr lang="ru-RU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2285992"/>
            <a:ext cx="8077200" cy="2428892"/>
          </a:xfrm>
        </p:spPr>
        <p:txBody>
          <a:bodyPr>
            <a:noAutofit/>
          </a:bodyPr>
          <a:lstStyle/>
          <a:p>
            <a:pPr algn="ctr"/>
            <a:r>
              <a:rPr lang="ru-RU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Благодарю за работу!</a:t>
            </a:r>
            <a:endParaRPr lang="ru-RU" sz="7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Используемая литература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2643182"/>
            <a:ext cx="828680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1. Н.А.Шапиро, А.В.Волкова, Е.В.Кузнецова, Е.Ю.Шувалова. Материалы курса «Подготовка к ГИА по русскому языку в 9-м классе: методика и практика»: лекции 1-4.- М.: Педагогический университет «Первое сентября», 2010;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2. Н.А.Шапиро, А.В.Волкова, Е.В.Кузнецова, Е.Ю.Шувалова. Материалы курса «Подготовка к ГИА по русскому языку в 9-м классе: методика и практика»: лекции 5-8.- М.: Педагогический университет «Первое сентября», 2010;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3. С.Л. Островский, Д.Ю. Усенков. Фестиваль  педагогических идей «Открытый урок»: Как сделать презентацию к уроку? – М.: Педагогический университет «Первое сентября», 2012.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Сжатое изложение</a:t>
            </a:r>
            <a:endParaRPr lang="ru-RU" sz="4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4286248" y="1928802"/>
            <a:ext cx="500066" cy="2143140"/>
          </a:xfrm>
          <a:prstGeom prst="downArrow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1571604" y="4000504"/>
            <a:ext cx="5997914" cy="2286016"/>
          </a:xfrm>
          <a:prstGeom prst="rect">
            <a:avLst/>
          </a:prstGeom>
        </p:spPr>
        <p:txBody>
          <a:bodyPr vert="horz" lIns="146304" tIns="0" rIns="45720" bIns="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 краткое изложение исходного текста с передачей существенной информации, при которой исключаются подробности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642918"/>
            <a:ext cx="8013192" cy="1571636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300" dirty="0" err="1" smtClean="0">
                <a:latin typeface="Times New Roman" pitchFamily="18" charset="0"/>
                <a:cs typeface="Times New Roman" pitchFamily="18" charset="0"/>
              </a:rPr>
              <a:t>Микротема</a:t>
            </a:r>
            <a:r>
              <a:rPr lang="ru-RU" sz="53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300" dirty="0" smtClean="0">
                <a:latin typeface="Times New Roman" pitchFamily="18" charset="0"/>
                <a:cs typeface="Times New Roman" pitchFamily="18" charset="0"/>
              </a:rPr>
            </a:br>
            <a:endParaRPr lang="ru-RU" sz="53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4286248" y="1928802"/>
            <a:ext cx="500066" cy="2143140"/>
          </a:xfrm>
          <a:prstGeom prst="downArrow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1571604" y="4000504"/>
            <a:ext cx="5997914" cy="2286016"/>
          </a:xfrm>
          <a:prstGeom prst="rect">
            <a:avLst/>
          </a:prstGeom>
        </p:spPr>
        <p:txBody>
          <a:bodyPr vert="horz" lIns="146304" tIns="0" rIns="45720" bIns="0" rtlCol="0" anchor="t">
            <a:noAutofit/>
          </a:bodyPr>
          <a:lstStyle/>
          <a:p>
            <a:pPr lvl="0" algn="ctr">
              <a:buClr>
                <a:schemeClr val="accent1"/>
              </a:buClr>
              <a:buSzPct val="80000"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содержание нескольких самостоятельных предложений текста, связанных одной мыслью –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абзац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Основные приёмы сжатия информации в тексте:</a:t>
            </a:r>
            <a:endParaRPr lang="ru-RU" sz="4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трелка вниз 3"/>
          <p:cNvSpPr/>
          <p:nvPr/>
        </p:nvSpPr>
        <p:spPr>
          <a:xfrm>
            <a:off x="2143108" y="1928802"/>
            <a:ext cx="500066" cy="2143140"/>
          </a:xfrm>
          <a:prstGeom prst="downArrow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6357950" y="1928802"/>
            <a:ext cx="500066" cy="2143140"/>
          </a:xfrm>
          <a:prstGeom prst="downArrow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571472" y="4071942"/>
            <a:ext cx="3429024" cy="2176458"/>
          </a:xfrm>
          <a:prstGeom prst="rect">
            <a:avLst/>
          </a:prstGeom>
        </p:spPr>
        <p:txBody>
          <a:bodyPr vert="horz" lIns="146304" tIns="0" rIns="45720" bIns="0" rtlCol="0" anchor="t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обобщение частной информации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4572000" y="4071942"/>
            <a:ext cx="3714776" cy="217645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исключение второстепенной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83464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lang="ru-RU" sz="3200" b="1" noProof="0" dirty="0" smtClean="0">
                <a:latin typeface="Times New Roman" pitchFamily="18" charset="0"/>
                <a:cs typeface="Times New Roman" pitchFamily="18" charset="0"/>
              </a:rPr>
              <a:t>    информации</a:t>
            </a: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build="p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Алгоритм сжатия текста:</a:t>
            </a:r>
            <a:endParaRPr lang="ru-RU" sz="4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2571743"/>
            <a:ext cx="871540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Blip>
                <a:blip r:embed="rId2"/>
              </a:buBlip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первое чтение текста;</a:t>
            </a:r>
          </a:p>
          <a:p>
            <a:pPr>
              <a:buBlip>
                <a:blip r:embed="rId2"/>
              </a:buBlip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запись плана  или тезисов;</a:t>
            </a:r>
          </a:p>
          <a:p>
            <a:pPr>
              <a:buBlip>
                <a:blip r:embed="rId2"/>
              </a:buBlip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второе чтение текста. Обдумать объем и степень подробности;</a:t>
            </a:r>
          </a:p>
          <a:p>
            <a:pPr>
              <a:buBlip>
                <a:blip r:embed="rId2"/>
              </a:buBlip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создание черновика. Подсчет количества слов, внесение  коррективов, необходимых  для нужной степени сокращения текста;</a:t>
            </a:r>
          </a:p>
          <a:p>
            <a:pPr>
              <a:buBlip>
                <a:blip r:embed="rId2"/>
              </a:buBlip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проверка черновика: отдельно речь, отдельно орфографию. Третья проверка «ершом»: от последнего к первому.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Этапы работы с текстом:</a:t>
            </a:r>
            <a:endParaRPr lang="ru-RU" sz="4800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1285852" y="2714620"/>
            <a:ext cx="6643734" cy="3071834"/>
          </a:xfrm>
          <a:prstGeom prst="rect">
            <a:avLst/>
          </a:prstGeom>
        </p:spPr>
        <p:txBody>
          <a:bodyPr vert="horz" lIns="146304" tIns="0" rIns="45720" bIns="0" rtlCol="0" anchor="t">
            <a:norm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/>
              <a:buBlip>
                <a:blip r:embed="rId2"/>
              </a:buBlip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определение темы текста;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/>
              <a:buBlip>
                <a:blip r:embed="rId2"/>
              </a:buBlip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формулировка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идеи текста;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/>
              <a:buBlip>
                <a:blip r:embed="rId2"/>
              </a:buBlip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определение структуры текста;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/>
              <a:buBlip>
                <a:blip r:embed="rId2"/>
              </a:buBlip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выделение </a:t>
            </a:r>
            <a:r>
              <a:rPr kumimoji="0" lang="ru-RU" sz="2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микротем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текста;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/>
              <a:buBlip>
                <a:blip r:embed="rId2"/>
              </a:buBlip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моделирование сжатого изложения.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Содержание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микротем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4800" dirty="0" smtClean="0">
                <a:latin typeface="Times New Roman" pitchFamily="18" charset="0"/>
                <a:cs typeface="Times New Roman" pitchFamily="18" charset="0"/>
              </a:rPr>
            </a:br>
            <a:endParaRPr lang="ru-RU" sz="48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0" y="1357298"/>
            <a:ext cx="2928926" cy="250033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Кошка – загадочное домашнее животное, сохранившее очаровательную дикость и самостоятельность маленькой пантеры.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0" y="4357694"/>
            <a:ext cx="2928926" cy="250030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Кошки доставляют радость. Самостоятельные, они не всегда легко идут на контакт с человеком. Кошки умны,  загадочны. 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071802" y="2786058"/>
            <a:ext cx="2928958" cy="250033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Но доверие кошки можно завоевать только добрым отношением к ней.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072166" y="1285860"/>
            <a:ext cx="3071834" cy="250033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Кошка обучается только тому, что хочет освоить сама.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143604" y="4286256"/>
            <a:ext cx="3000396" cy="257174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Любить кошку – значит понять, что это за существо, узнать её потребности, желания, инстинкты, относиться к ней с уважением и терпением.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71538" y="1071546"/>
            <a:ext cx="7858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42976" y="4071942"/>
            <a:ext cx="5715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86248" y="2643182"/>
            <a:ext cx="5715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358082" y="1214422"/>
            <a:ext cx="5020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429520" y="3929066"/>
            <a:ext cx="7143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Номер слайда 17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</p:spPr>
        <p:txBody>
          <a:bodyPr/>
          <a:lstStyle/>
          <a:p>
            <a:fld id="{725C68B6-61C2-468F-89AB-4B9F7531AA68}" type="slidenum">
              <a:rPr lang="ru-RU" smtClean="0">
                <a:latin typeface="Times New Roman" pitchFamily="18" charset="0"/>
                <a:cs typeface="Times New Roman" pitchFamily="18" charset="0"/>
              </a:rPr>
              <a:pPr/>
              <a:t>7</a:t>
            </a:fld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трелка вправо 15"/>
          <p:cNvSpPr/>
          <p:nvPr/>
        </p:nvSpPr>
        <p:spPr>
          <a:xfrm rot="5400000">
            <a:off x="1464447" y="3964785"/>
            <a:ext cx="500066" cy="285752"/>
          </a:xfrm>
          <a:prstGeom prst="rightArrow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трелка вправо 16"/>
          <p:cNvSpPr/>
          <p:nvPr/>
        </p:nvSpPr>
        <p:spPr>
          <a:xfrm rot="18982032">
            <a:off x="2964645" y="5679297"/>
            <a:ext cx="500066" cy="285752"/>
          </a:xfrm>
          <a:prstGeom prst="rightArrow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трелка вправо 17"/>
          <p:cNvSpPr/>
          <p:nvPr/>
        </p:nvSpPr>
        <p:spPr>
          <a:xfrm rot="19254110">
            <a:off x="5393537" y="2250273"/>
            <a:ext cx="500066" cy="285752"/>
          </a:xfrm>
          <a:prstGeom prst="rightArrow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Стрелка вправо 18"/>
          <p:cNvSpPr/>
          <p:nvPr/>
        </p:nvSpPr>
        <p:spPr>
          <a:xfrm rot="5400000">
            <a:off x="6822297" y="3893347"/>
            <a:ext cx="500066" cy="285752"/>
          </a:xfrm>
          <a:prstGeom prst="rightArrow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 txBox="1">
            <a:spLocks/>
          </p:cNvSpPr>
          <p:nvPr/>
        </p:nvSpPr>
        <p:spPr>
          <a:xfrm>
            <a:off x="1857356" y="357166"/>
            <a:ext cx="5643602" cy="917596"/>
          </a:xfrm>
          <a:prstGeom prst="rect">
            <a:avLst/>
          </a:prstGeo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Синквейн</a:t>
            </a:r>
            <a:endParaRPr kumimoji="0" lang="ru-RU" sz="4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9" name="Содержимое 8"/>
          <p:cNvGraphicFramePr>
            <a:graphicFrameLocks/>
          </p:cNvGraphicFramePr>
          <p:nvPr/>
        </p:nvGraphicFramePr>
        <p:xfrm>
          <a:off x="285720" y="1428736"/>
          <a:ext cx="864873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857356" y="357166"/>
            <a:ext cx="5643602" cy="917596"/>
          </a:xfrm>
          <a:prstGeom prst="rect">
            <a:avLst/>
          </a:prstGeo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Синквейн</a:t>
            </a:r>
            <a:endParaRPr kumimoji="0" lang="ru-RU" sz="4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5" name="Содержимое 8"/>
          <p:cNvGraphicFramePr>
            <a:graphicFrameLocks/>
          </p:cNvGraphicFramePr>
          <p:nvPr/>
        </p:nvGraphicFramePr>
        <p:xfrm>
          <a:off x="285720" y="1428736"/>
          <a:ext cx="864873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</p:spPr>
        <p:txBody>
          <a:bodyPr/>
          <a:lstStyle/>
          <a:p>
            <a:fld id="{725C68B6-61C2-468F-89AB-4B9F7531AA68}" type="slidenum">
              <a:rPr lang="ru-RU" smtClean="0">
                <a:latin typeface="Times New Roman" pitchFamily="18" charset="0"/>
                <a:cs typeface="Times New Roman" pitchFamily="18" charset="0"/>
              </a:rPr>
              <a:pPr/>
              <a:t>9</a:t>
            </a:fld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231</TotalTime>
  <Words>736</Words>
  <Application>Microsoft Office PowerPoint</Application>
  <PresentationFormat>Экран (4:3)</PresentationFormat>
  <Paragraphs>141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Модульная</vt:lpstr>
      <vt:lpstr>Подготовка к сжатому изложению. Приемы сокращения текста</vt:lpstr>
      <vt:lpstr>Сжатое изложение</vt:lpstr>
      <vt:lpstr> Микротема </vt:lpstr>
      <vt:lpstr>Основные приёмы сжатия информации в тексте:</vt:lpstr>
      <vt:lpstr>Алгоритм сжатия текста:</vt:lpstr>
      <vt:lpstr>Этапы работы с текстом:</vt:lpstr>
      <vt:lpstr>Содержание микротем: </vt:lpstr>
      <vt:lpstr>Слайд 8</vt:lpstr>
      <vt:lpstr>Слайд 9</vt:lpstr>
      <vt:lpstr>Слайд 10</vt:lpstr>
      <vt:lpstr>Слайд 11</vt:lpstr>
      <vt:lpstr>Слайд 12</vt:lpstr>
      <vt:lpstr>Упражнения на обобщение частной информации</vt:lpstr>
      <vt:lpstr>Экзаменационные критерии</vt:lpstr>
      <vt:lpstr>Благодарю за работу!</vt:lpstr>
      <vt:lpstr>Используемая литература: </vt:lpstr>
    </vt:vector>
  </TitlesOfParts>
  <Company>DreamLair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илья</dc:creator>
  <cp:lastModifiedBy>илья</cp:lastModifiedBy>
  <cp:revision>29</cp:revision>
  <dcterms:created xsi:type="dcterms:W3CDTF">2014-12-06T06:20:47Z</dcterms:created>
  <dcterms:modified xsi:type="dcterms:W3CDTF">2014-12-11T05:40:32Z</dcterms:modified>
</cp:coreProperties>
</file>