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78" r:id="rId3"/>
    <p:sldId id="279" r:id="rId4"/>
    <p:sldId id="280" r:id="rId5"/>
    <p:sldId id="258" r:id="rId6"/>
    <p:sldId id="259" r:id="rId7"/>
    <p:sldId id="260" r:id="rId8"/>
    <p:sldId id="282" r:id="rId9"/>
    <p:sldId id="261" r:id="rId10"/>
    <p:sldId id="262" r:id="rId11"/>
    <p:sldId id="263" r:id="rId12"/>
    <p:sldId id="272" r:id="rId13"/>
    <p:sldId id="264" r:id="rId14"/>
    <p:sldId id="265" r:id="rId15"/>
    <p:sldId id="266" r:id="rId16"/>
    <p:sldId id="273" r:id="rId17"/>
    <p:sldId id="275" r:id="rId18"/>
    <p:sldId id="276" r:id="rId19"/>
    <p:sldId id="270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9" autoAdjust="0"/>
    <p:restoredTop sz="94660"/>
  </p:normalViewPr>
  <p:slideViewPr>
    <p:cSldViewPr>
      <p:cViewPr varScale="1">
        <p:scale>
          <a:sx n="83" d="100"/>
          <a:sy n="83" d="100"/>
        </p:scale>
        <p:origin x="-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4B5DFE-3E31-4A50-AB46-1BDF7ACBFBB2}" type="datetimeFigureOut">
              <a:rPr lang="ru-RU" smtClean="0"/>
              <a:t>14.01.2015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F42739B-1523-484E-93F3-9C790FC03D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eg"/><Relationship Id="rId5" Type="http://schemas.openxmlformats.org/officeDocument/2006/relationships/hyperlink" Target="http://images.yandex.ru/yandsearch?source=wiz&amp;text=%D0%92%D0%9E%20%D0%B2%D0%BE%D0%B9%D0%BD%D0%B0%20%D1%84%D0%BE%D1%82%D0%BE%20%D0%B1%D0%B5%D1%80%D0%B5%D0%B7%D1%8B&amp;noreask=1&amp;img_url=http://www.photoforum.ru/f/photo/000/559/559716_84.jpg&amp;pos=2&amp;rpt=simage&amp;lr=213&amp;nojs=1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hyperlink" Target="http://images.yandex.ru/yandsearch?source=wiz&amp;fp=0&amp;img_url=http://victory.rusarchives.ru/img/photos/432_big.jpg&amp;text=%D0%B2%D0%BE%D0%B7%D0%B2%D1%80%D0%B0%D1%89%D0%B5%D0%BD%D0%B8%D0%B5%20%D1%81%20%D0%B2%D0%BE%20%D0%B2%D0%BE%D0%B9%D0%BD%D1%8B%20%D1%84%D0%BE%D1%82%D0%BE&amp;noreask=1&amp;pos=3&amp;lr=213&amp;rpt=simage&amp;nojs=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eg"/><Relationship Id="rId5" Type="http://schemas.openxmlformats.org/officeDocument/2006/relationships/hyperlink" Target="http://www.ecolog46.ru/files/20121002-muzej-kurskij-solovej/01.jpg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www.perunica.ru/uploads/posts/2010-01/1262982530_937955_19.jpg&amp;pos=12&amp;rpt=simage&amp;lr=213&amp;nojs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img-fotki.yandex.ru/get/20/erazdolina.12/0_7348_f3aa5e9d_XL&amp;pos=14&amp;rpt=simage&amp;lr=213&amp;nojs=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img0.liveinternet.ru/images/attach/c/7/96/86/96086644_504977_258_945_ArtFile_ru.jpg&amp;pos=17&amp;rpt=simage&amp;lr=213&amp;nojs=1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img0.liveinternet.ru/images/attach/c/8/101/434/101434012_1.jpg&amp;pos=15&amp;rpt=simage&amp;lr=213&amp;nojs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hyperlink" Target="http://images.yandex.ru/yandsearch?source=wiz&amp;text=%D0%92%D0%9E%20%D0%B2%D0%BE%D0%B9%D0%BD%D0%B0%20%D1%84%D0%BE%D1%82%D0%BE%20%D0%B1%D0%B5%D1%80%D0%B5%D0%B7%D1%8B&amp;noreask=1&amp;img_url=http://www.cirota.ru/forum/images/20/20822.jpeg&amp;pos=21&amp;rpt=simage&amp;lr=213&amp;nojs=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type=image&amp;lr=213&amp;source=psearch&amp;text=%D0%92.%D0%9E%D0%B2%D0%B5%D1%87%D0%BA%D0%B8%D0%BD%20%D0%BA%D1%83%D1%80%D1%81%D0%BA%D0%B8%D0%B9%20%D0%BF%D0%B8%D1%81%D0%B0%D1%82%D0%B5%D0%BB%D1%8C" TargetMode="External"/><Relationship Id="rId13" Type="http://schemas.openxmlformats.org/officeDocument/2006/relationships/hyperlink" Target="http://images.yandex.ru/yandsearch?source=psearch&amp;text=%D0%9C%D1%83%D0%B7%D0%B5%D0%B9%20%D0%BF%D0%B8%D1%81%D0%B0%D1%82%D0%B5%D0%BB%D1%8F%20%D0%93%D0%B0%D0%B9%D0%B4%D0%B0%D1%80%D0%B0%20%D0%B2%D0%BE%20%D0%9B%D1%8C%D0%B3%D0%BE%D0%B2%D0%B5%20%D0%9A%D1%83%D1%80%D1%81%D0%BA%D0%BE%D0%B9%20%D0%BE%D0%B1%D0%BB&amp;img_url=http://900igr.net/datas/literatura/Gajdar/0004-004-Arkadij-Petrovich-Golikov-buduschij-pisatel-rodilsja-v-gorode-Lgove.jpg&amp;pos=10&amp;rpt=simage&amp;lr=213&amp;nojs=1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10" Type="http://schemas.openxmlformats.org/officeDocument/2006/relationships/hyperlink" Target="http://images.yandex.ru/yandsearch?source=wiz&amp;text=%D1%84%D0%BE%D1%82%D0%BE%20%D0%BF%D0%BE%D1%8D%D1%82%D0%BE%D0%B2%20%D0%B8%20%D0%BF%D0%B8%D1%81%D0%B0%D1%82%D0%B5%D0%BB%D0%B5%D0%B9%20%D0%9A%D1%83%D1%80%D1%81%D0%BA%D0%BE%D0%B3%D0%BE%20%D0%BA%D1%80%D0%B0%D1%8F&amp;noreask=1&amp;img_url=http://upload.wikimedia.org/wikipedia/ru/0/0b/Nosov_EI.jpg&amp;pos=22&amp;rpt=simage&amp;lr=213&amp;nojs=1" TargetMode="External"/><Relationship Id="rId4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img.labirint.ru/images/000010000400011/4278.jpg&amp;pos=5&amp;rpt=simage&amp;lr=213&amp;nojs=1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source=psearch&amp;text=%D0%9A.%D0%92%D0%BE%D1%80%D0%BE%D0%B1%D1%8C%D0%B5%D0%B2%20%D0%93%D1%83%D1%81%D0%B8-%D0%BB%D0%B5%D0%B1%D0%B5%D0%B4%D0%B8&amp;img_url=http://img.labirint.ru/images/000010000400011/4278.jpg&amp;pos=5&amp;rpt=simage&amp;lr=213&amp;nojs=1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images.yandex.ru/yandsearch?source=wiz&amp;text=%D0%9A%D1%83%D1%80%D1%81%D0%BA%D0%B0%D1%8F%20%D0%BE%D0%B1%D0%BB%20%D0%9C%D0%B5%D0%B4%D0%B2%D0%B5%D0%BD%D1%81%D0%BA%D0%B8%D0%B9%20%D1%80-%D0%BD%20%20%D0%9D%D0%B8%D0%B6%D0%BD%D0%B8%D0%B9%20%D0%A0%D0%B5%D1%83%D1%82%D0%B5%D1%86%20%D1%84%D0%BE%D1%82%D0%BE&amp;noreask=1&amp;img_url=http://kak.znate.ru/pars_docs/refs/87/86319/86319_html_m54b33bb0.jpg&amp;pos=20&amp;rpt=simage&amp;lr=213&amp;nojs=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images.yandex.ru/yandsearch?source=wiz&amp;text=%D0%92%D0%9E%20%D0%B2%D0%BE%D0%B9%D0%BD%D0%B0%20%D1%84%D0%BE%D1%82%D0%BE%20%D0%B2%20%D0%BF%D0%B0%D1%80%D1%82%D0%B8%D0%B7%D0%B0%D0%BD%D1%81%D0%BA%D0%B8%D1%85%20%D0%BB%D0%B5%D1%81%D0%B0%D1%85&amp;noreask=1&amp;img_url=http://litopys.net/img/thisday/September/22/Den_partizanskoj_slavy.jpg&amp;pos=5&amp;rpt=simage&amp;lr=213&amp;nojs=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038600" cy="432048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Спицына Алла Николаевна, </a:t>
            </a:r>
            <a:endParaRPr lang="ru-RU" dirty="0"/>
          </a:p>
          <a:p>
            <a:r>
              <a:rPr lang="ru-RU" b="1" dirty="0"/>
              <a:t>учитель русского языка и </a:t>
            </a:r>
            <a:endParaRPr lang="ru-RU" dirty="0"/>
          </a:p>
          <a:p>
            <a:r>
              <a:rPr lang="ru-RU" b="1" dirty="0"/>
              <a:t>литературы высшей категории</a:t>
            </a:r>
            <a:endParaRPr lang="ru-RU" dirty="0"/>
          </a:p>
          <a:p>
            <a:r>
              <a:rPr lang="ru-RU" b="1" dirty="0" err="1"/>
              <a:t>Гремяченского</a:t>
            </a:r>
            <a:r>
              <a:rPr lang="ru-RU" b="1" dirty="0"/>
              <a:t> филиала МКОУ </a:t>
            </a:r>
            <a:endParaRPr lang="ru-RU" dirty="0"/>
          </a:p>
          <a:p>
            <a:r>
              <a:rPr lang="ru-RU" b="1" dirty="0"/>
              <a:t>«</a:t>
            </a:r>
            <a:r>
              <a:rPr lang="ru-RU" b="1" dirty="0" err="1"/>
              <a:t>Охочевская</a:t>
            </a:r>
            <a:r>
              <a:rPr lang="ru-RU" b="1" dirty="0"/>
              <a:t> СОШ» Курской области</a:t>
            </a:r>
            <a:endParaRPr lang="ru-RU" dirty="0"/>
          </a:p>
          <a:p>
            <a:r>
              <a:rPr lang="ru-RU" b="1"/>
              <a:t>                                                                                   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Ролевая игра на </a:t>
            </a:r>
            <a:r>
              <a:rPr lang="ru-RU" sz="1800" b="1" dirty="0"/>
              <a:t>уроках литературы и во внеурочной деятельности как средство формирования у обучающихся положительной мотивации к учению и воспитания </a:t>
            </a:r>
            <a:r>
              <a:rPr lang="ru-RU" sz="1800" b="1" dirty="0" smtClean="0"/>
              <a:t>духовно-нравственных </a:t>
            </a:r>
            <a:r>
              <a:rPr lang="ru-RU" sz="1800" b="1" dirty="0"/>
              <a:t>качеств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 smtClean="0"/>
              <a:t>(по рассказу </a:t>
            </a:r>
            <a:r>
              <a:rPr lang="ru-RU" sz="1800" b="1" dirty="0" err="1"/>
              <a:t>К.Д.Воробьева</a:t>
            </a:r>
            <a:r>
              <a:rPr lang="ru-RU" sz="1800" b="1" dirty="0"/>
              <a:t> «Гуси-лебеди</a:t>
            </a:r>
            <a:r>
              <a:rPr lang="ru-RU" sz="1800" b="1" dirty="0" smtClean="0"/>
              <a:t>»)</a:t>
            </a:r>
            <a:br>
              <a:rPr lang="ru-RU" sz="1800" b="1" dirty="0" smtClean="0"/>
            </a:br>
            <a:r>
              <a:rPr lang="ru-RU" sz="1800" i="1" dirty="0" smtClean="0"/>
              <a:t>Мероприятие посвящено 70-летию Победы в Великой Отечественной войне, </a:t>
            </a:r>
            <a:br>
              <a:rPr lang="ru-RU" sz="1800" i="1" dirty="0" smtClean="0"/>
            </a:br>
            <a:r>
              <a:rPr lang="ru-RU" sz="1800" i="1" dirty="0" smtClean="0"/>
              <a:t>95-летию со дня рождения </a:t>
            </a:r>
            <a:r>
              <a:rPr lang="ru-RU" sz="1800" i="1" dirty="0" err="1" smtClean="0"/>
              <a:t>К.Д.Воробьева</a:t>
            </a:r>
            <a:r>
              <a:rPr lang="ru-RU" sz="1800" i="1" dirty="0"/>
              <a:t/>
            </a:r>
            <a:br>
              <a:rPr lang="ru-RU" sz="1800" i="1" dirty="0"/>
            </a:br>
            <a:endParaRPr lang="ru-RU" sz="1800" i="1" dirty="0"/>
          </a:p>
        </p:txBody>
      </p:sp>
      <p:pic>
        <p:nvPicPr>
          <p:cNvPr id="3" name="Picture 2" descr="D:\с диска С2\Мои рисунки\КЛАСС 7 ФОТО\DSCF44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9604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http://www.puteshestvie32.ru/sites/default/files/styles/large/public/images/20121210195818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503351" cy="54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i="1" dirty="0"/>
              <a:t>Под Орлом, под Брянском, Новоржевом –</a:t>
            </a:r>
            <a:br>
              <a:rPr lang="ru-RU" sz="1800" b="1" i="1" dirty="0"/>
            </a:br>
            <a:r>
              <a:rPr lang="ru-RU" sz="1800" b="1" i="1" dirty="0"/>
              <a:t>Обелиски. Грозные поля.</a:t>
            </a:r>
            <a:br>
              <a:rPr lang="ru-RU" sz="1800" b="1" i="1" dirty="0"/>
            </a:br>
            <a:r>
              <a:rPr lang="ru-RU" sz="1800" b="1" i="1" dirty="0"/>
              <a:t>Курская дуга в металле ржавом.</a:t>
            </a:r>
            <a:br>
              <a:rPr lang="ru-RU" sz="1800" b="1" i="1" dirty="0"/>
            </a:br>
            <a:r>
              <a:rPr lang="ru-RU" sz="1800" b="1" i="1" dirty="0"/>
              <a:t>На крови замешана земля. 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1" name="Рисунок 10" descr="http://im1-tub-ru.yandex.net/i?id=d00b5b14b4c8e50b127b498cd63c84cc-16-144&amp;n=21">
            <a:hlinkClick r:id="rId5" tgtFrame="_blank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536504" cy="547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Шумел Сурово Брянский Лес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23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гуси-лебеди\госпит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6" y="1196752"/>
            <a:ext cx="842493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6480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/>
              </a:rPr>
              <a:t>В освобожденном городе </a:t>
            </a:r>
            <a:r>
              <a:rPr lang="ru-RU" sz="2800" dirty="0" smtClean="0">
                <a:effectLst/>
              </a:rPr>
              <a:t>Сергей </a:t>
            </a:r>
            <a:r>
              <a:rPr lang="ru-RU" sz="2800" dirty="0">
                <a:effectLst/>
              </a:rPr>
              <a:t>лежал в госпитале</a:t>
            </a:r>
            <a:endParaRPr lang="ru-RU" sz="28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5800" y="188640"/>
            <a:ext cx="8113952" cy="10081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4124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6-tub-ru.yandex.net/i?id=43025614-60-72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im6-tub-ru.yandex.net/i?id=43025614-60-72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6" y="413048"/>
            <a:ext cx="8721542" cy="596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6-tub-ru.yandex.net/i?id=43025614-60-72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6" y="284728"/>
            <a:ext cx="871296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6-tub-ru.yandex.net/i?id=43025614-60-72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6" y="287179"/>
            <a:ext cx="871296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ливитан день победы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19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:\гуси-лебеди\дверь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r="19729" b="-2148"/>
          <a:stretch/>
        </p:blipFill>
        <p:spPr bwMode="auto">
          <a:xfrm>
            <a:off x="4716016" y="1196752"/>
            <a:ext cx="42484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:\гуси-лебеди\дом в нутри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24744"/>
            <a:ext cx="453650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</a:t>
            </a:r>
            <a:r>
              <a:rPr lang="ru-RU" sz="2400" dirty="0" smtClean="0"/>
              <a:t>ереулок Софьи Перовской, дом 10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61514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гуси-лебеди\письменный стол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96752"/>
            <a:ext cx="45426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гуси-лебеди\шкаф с книгам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196752"/>
            <a:ext cx="4427984" cy="51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Жилье </a:t>
            </a:r>
            <a:r>
              <a:rPr lang="ru-RU" sz="2400" dirty="0" err="1">
                <a:effectLst/>
              </a:rPr>
              <a:t>Марьянова</a:t>
            </a:r>
            <a:r>
              <a:rPr lang="ru-RU" sz="2400" dirty="0">
                <a:effectLst/>
              </a:rPr>
              <a:t> казалось большим и пустынным.</a:t>
            </a:r>
            <a:endParaRPr lang="ru-RU" sz="2400" dirty="0"/>
          </a:p>
        </p:txBody>
      </p:sp>
      <p:pic>
        <p:nvPicPr>
          <p:cNvPr id="2" name="Моя любимая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62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гуси-лебеди\деревенский пейза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effectLst/>
              </a:rPr>
              <a:t>д</a:t>
            </a:r>
            <a:r>
              <a:rPr lang="ru-RU" sz="3600" dirty="0" smtClean="0">
                <a:effectLst/>
              </a:rPr>
              <a:t>. </a:t>
            </a:r>
            <a:r>
              <a:rPr lang="ru-RU" sz="3600" dirty="0" err="1" smtClean="0">
                <a:effectLst/>
              </a:rPr>
              <a:t>Шелковка</a:t>
            </a:r>
            <a:r>
              <a:rPr lang="ru-RU" sz="3600" dirty="0" smtClean="0">
                <a:effectLst/>
              </a:rPr>
              <a:t>…   </a:t>
            </a:r>
            <a:br>
              <a:rPr lang="ru-RU" sz="3600" dirty="0" smtClean="0">
                <a:effectLst/>
              </a:rPr>
            </a:br>
            <a:endParaRPr lang="ru-RU" sz="3600" dirty="0"/>
          </a:p>
        </p:txBody>
      </p:sp>
      <p:pic>
        <p:nvPicPr>
          <p:cNvPr id="5" name="Рисунок 4" descr="http://www.ecolog46.ru/files/20121002-muzej-kurskij-solovej/01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162186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Голоса птиц - трель соловья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90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4807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Над землей летели лебеди…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85800" y="1124744"/>
            <a:ext cx="7772400" cy="511256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http://im1-tub-ru.yandex.net/i?id=4e7e597dec36c93cb009f9b127a95314-46-144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08912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Евгений Мартынов - Лебединая Верность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</a:rPr>
              <a:t>На четвертую </a:t>
            </a:r>
            <a:r>
              <a:rPr lang="ru-RU" sz="2400" dirty="0" smtClean="0">
                <a:effectLst/>
              </a:rPr>
              <a:t>зорю </a:t>
            </a:r>
            <a:r>
              <a:rPr lang="ru-RU" sz="2400" dirty="0">
                <a:effectLst/>
              </a:rPr>
              <a:t>на озеро прилетела лебедка – растрепанная, исхудавшая… </a:t>
            </a: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7772400" cy="5472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im3-tub-ru.yandex.net/i?id=372cf2fb3afba1a922761457ecd54fd4-55-144&amp;n=21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4520"/>
            <a:ext cx="8280919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Евгений Мартынов - Лебединая Верность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Я хочу, чтоб жили лебеди…</a:t>
            </a:r>
          </a:p>
        </p:txBody>
      </p:sp>
      <p:pic>
        <p:nvPicPr>
          <p:cNvPr id="5" name="Объект 4" descr="http://im3-tub-ru.yandex.net/i?id=f6acf582c6f079ab3b4b675b6cc8103b-38-144&amp;n=21">
            <a:hlinkClick r:id="rId4" tgtFrame="_blank"/>
          </p:cNvPr>
          <p:cNvPicPr>
            <a:picLocks noGr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572000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3-tub-ru.yandex.net/i?id=1a3756b92043ee81aed5a8ad31758eb7-58-144&amp;n=21">
            <a:hlinkClick r:id="rId6" tgtFrame="_blank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572000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Евгений Мартынов - Лебединая Верность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 descr="http://im3-tub-ru.yandex.net/i?id=130eabcc4220e6ad2efc844d20ed1ab8-51-144&amp;n=21">
            <a:hlinkClick r:id="rId4" tgtFrame="_blank"/>
          </p:cNvPr>
          <p:cNvPicPr>
            <a:picLocks noGr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752528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076056" y="1124744"/>
            <a:ext cx="3610744" cy="5616624"/>
          </a:xfrm>
        </p:spPr>
        <p:txBody>
          <a:bodyPr>
            <a:noAutofit/>
          </a:bodyPr>
          <a:lstStyle/>
          <a:p>
            <a:r>
              <a:rPr lang="ru-RU" sz="2400" b="1" dirty="0"/>
              <a:t>С любимыми не расставайтесь.</a:t>
            </a:r>
          </a:p>
          <a:p>
            <a:pPr marL="0" indent="0">
              <a:buNone/>
            </a:pPr>
            <a:r>
              <a:rPr lang="ru-RU" sz="2400" b="1" dirty="0" smtClean="0"/>
              <a:t>С </a:t>
            </a:r>
            <a:r>
              <a:rPr lang="ru-RU" sz="2400" b="1" dirty="0"/>
              <a:t>любимыми не расставайтесь.</a:t>
            </a:r>
          </a:p>
          <a:p>
            <a:pPr marL="0" indent="0">
              <a:buNone/>
            </a:pPr>
            <a:r>
              <a:rPr lang="ru-RU" sz="2400" b="1" dirty="0" smtClean="0"/>
              <a:t>Всей </a:t>
            </a:r>
            <a:r>
              <a:rPr lang="ru-RU" sz="2400" b="1" dirty="0"/>
              <a:t>кровью прорастайте в них!</a:t>
            </a:r>
          </a:p>
          <a:p>
            <a:pPr marL="0" indent="0">
              <a:buNone/>
            </a:pPr>
            <a:r>
              <a:rPr lang="ru-RU" sz="2400" b="1" dirty="0" smtClean="0"/>
              <a:t>И </a:t>
            </a:r>
            <a:r>
              <a:rPr lang="ru-RU" sz="2400" b="1" dirty="0"/>
              <a:t>каждый раз </a:t>
            </a:r>
            <a:r>
              <a:rPr lang="ru-RU" sz="2400" b="1" dirty="0" smtClean="0"/>
              <a:t>навек прощайтесь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 smtClean="0"/>
              <a:t>И </a:t>
            </a:r>
            <a:r>
              <a:rPr lang="ru-RU" sz="2400" b="1" dirty="0"/>
              <a:t>каждый раз навек прощайтесь.</a:t>
            </a:r>
          </a:p>
          <a:p>
            <a:pPr marL="0" indent="0">
              <a:buNone/>
            </a:pPr>
            <a:r>
              <a:rPr lang="ru-RU" sz="2400" b="1" dirty="0" smtClean="0"/>
              <a:t>И </a:t>
            </a:r>
            <a:r>
              <a:rPr lang="ru-RU" sz="2400" b="1" dirty="0"/>
              <a:t>каждый раз навек прощайтесь,</a:t>
            </a:r>
          </a:p>
          <a:p>
            <a:pPr marL="0" indent="0">
              <a:buNone/>
            </a:pPr>
            <a:r>
              <a:rPr lang="ru-RU" sz="2400" b="1" dirty="0" smtClean="0"/>
              <a:t>Когда </a:t>
            </a:r>
            <a:r>
              <a:rPr lang="ru-RU" sz="2400" b="1" dirty="0"/>
              <a:t>уходите на миг!</a:t>
            </a:r>
          </a:p>
          <a:p>
            <a:endParaRPr lang="ru-RU" sz="24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С любимыми не </a:t>
            </a:r>
            <a:r>
              <a:rPr lang="ru-RU" i="1" dirty="0" smtClean="0"/>
              <a:t>расставайтесь!</a:t>
            </a:r>
            <a:endParaRPr lang="ru-RU" dirty="0"/>
          </a:p>
        </p:txBody>
      </p:sp>
      <p:pic>
        <p:nvPicPr>
          <p:cNvPr id="2" name="Свиридов - Романс к повести Пушкина Метель (audiopoisk.com)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 descr="http://im2-tub-ru.yandex.net/i?id=a1797362c724aab40820c34313bbd3d9-15-144&amp;n=21">
            <a:hlinkClick r:id="rId4" tgtFrame="_blank"/>
          </p:cNvPr>
          <p:cNvPicPr>
            <a:picLocks noGr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3933056"/>
            <a:ext cx="1800199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Курск – литературная кладезь</a:t>
            </a:r>
            <a:endParaRPr lang="ru-RU" sz="2800" dirty="0"/>
          </a:p>
        </p:txBody>
      </p:sp>
      <p:pic>
        <p:nvPicPr>
          <p:cNvPr id="10" name="Picture 2" descr="C:\Documents and Settings\дом\Рабочий стол\untitled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484784"/>
            <a:ext cx="40386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kurskonb.ru/center-read/kurpisat/img/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7" y="1772816"/>
            <a:ext cx="188441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Картинки">
            <a:hlinkClick r:id="rId8" tgtFrame="_blank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6" y="4266285"/>
            <a:ext cx="2232248" cy="226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im1-tub-ru.yandex.net/i?id=f359c1348980683731cc1bd6cb9582c2-41-144&amp;n=21">
            <a:hlinkClick r:id="rId10" tgtFrame="_blank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36" y="1484784"/>
            <a:ext cx="177524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Николай Асеев. Nikolai Aseyev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1944216" cy="209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im0-tub-ru.yandex.net/i?id=96531ed64cb26d3152ec255570620785-76-144&amp;n=21">
            <a:hlinkClick r:id="rId13" tgtFrame="_blank"/>
          </p:cNvPr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15074" r="49861" b="12499"/>
          <a:stretch/>
        </p:blipFill>
        <p:spPr bwMode="auto">
          <a:xfrm>
            <a:off x="6804248" y="4274176"/>
            <a:ext cx="1872208" cy="226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метель свиридов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872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495455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Прозвучали песни:</a:t>
            </a:r>
          </a:p>
          <a:p>
            <a:r>
              <a:rPr lang="ru-RU" sz="1800" i="1" dirty="0" err="1"/>
              <a:t>М.Исаковского</a:t>
            </a:r>
            <a:r>
              <a:rPr lang="ru-RU" sz="1800" i="1" dirty="0"/>
              <a:t> «В лесу прифронтовом</a:t>
            </a:r>
            <a:r>
              <a:rPr lang="ru-RU" sz="1800" i="1" dirty="0" smtClean="0"/>
              <a:t>»</a:t>
            </a:r>
          </a:p>
          <a:p>
            <a:r>
              <a:rPr lang="ru-RU" sz="1800" i="1" dirty="0" err="1"/>
              <a:t>А.Суркова</a:t>
            </a:r>
            <a:r>
              <a:rPr lang="ru-RU" sz="1800" i="1" dirty="0"/>
              <a:t> «В землянке</a:t>
            </a:r>
            <a:r>
              <a:rPr lang="ru-RU" sz="1800" i="1" dirty="0" smtClean="0"/>
              <a:t>»</a:t>
            </a:r>
          </a:p>
          <a:p>
            <a:r>
              <a:rPr lang="ru-RU" sz="1800" i="1" dirty="0"/>
              <a:t>К. Симонова «Жди меня</a:t>
            </a:r>
            <a:r>
              <a:rPr lang="ru-RU" sz="1800" i="1" dirty="0" smtClean="0"/>
              <a:t>»</a:t>
            </a:r>
          </a:p>
          <a:p>
            <a:r>
              <a:rPr lang="ru-RU" sz="1800" i="1" dirty="0" err="1"/>
              <a:t>А.Софронова</a:t>
            </a:r>
            <a:r>
              <a:rPr lang="ru-RU" sz="1800" i="1" dirty="0"/>
              <a:t> «Шумел сурово Брянский лес</a:t>
            </a:r>
            <a:r>
              <a:rPr lang="ru-RU" sz="1800" i="1" dirty="0" smtClean="0"/>
              <a:t>»</a:t>
            </a:r>
          </a:p>
          <a:p>
            <a:r>
              <a:rPr lang="ru-RU" sz="1800" i="1" dirty="0" smtClean="0"/>
              <a:t>«День </a:t>
            </a:r>
            <a:r>
              <a:rPr lang="ru-RU" sz="1800" i="1" dirty="0"/>
              <a:t>Победы</a:t>
            </a:r>
            <a:r>
              <a:rPr lang="ru-RU" sz="1800" i="1" dirty="0" smtClean="0"/>
              <a:t>»</a:t>
            </a:r>
          </a:p>
          <a:p>
            <a:r>
              <a:rPr lang="ru-RU" sz="1800" i="1" dirty="0" err="1"/>
              <a:t>Е.Долматовского</a:t>
            </a:r>
            <a:r>
              <a:rPr lang="ru-RU" sz="1800" i="1" dirty="0"/>
              <a:t> «Моя любимая</a:t>
            </a:r>
            <a:r>
              <a:rPr lang="ru-RU" sz="1800" i="1" dirty="0" smtClean="0"/>
              <a:t>»</a:t>
            </a:r>
          </a:p>
          <a:p>
            <a:r>
              <a:rPr lang="ru-RU" sz="1800" i="1" dirty="0" err="1"/>
              <a:t>Е.Мартынова</a:t>
            </a:r>
            <a:r>
              <a:rPr lang="ru-RU" sz="1800" i="1" dirty="0"/>
              <a:t> «Лебединая верность</a:t>
            </a:r>
            <a:r>
              <a:rPr lang="ru-RU" sz="1800" i="1" dirty="0" smtClean="0"/>
              <a:t>»</a:t>
            </a:r>
          </a:p>
          <a:p>
            <a:r>
              <a:rPr lang="ru-RU" sz="1800" i="1" dirty="0" smtClean="0"/>
              <a:t>«Романс» </a:t>
            </a:r>
            <a:r>
              <a:rPr lang="ru-RU" sz="1800" i="1" dirty="0" err="1" smtClean="0"/>
              <a:t>Г.Свиридова</a:t>
            </a:r>
            <a:endParaRPr lang="ru-RU" sz="1800" dirty="0"/>
          </a:p>
          <a:p>
            <a:r>
              <a:rPr lang="ru-RU" sz="1800" i="1" dirty="0" smtClean="0"/>
              <a:t>«Вальс</a:t>
            </a:r>
            <a:r>
              <a:rPr lang="ru-RU" sz="1800" i="1" dirty="0"/>
              <a:t>» </a:t>
            </a:r>
            <a:r>
              <a:rPr lang="ru-RU" sz="1800" i="1" dirty="0" err="1"/>
              <a:t>Г.Свиридова</a:t>
            </a:r>
            <a:endParaRPr lang="ru-RU" sz="1800" dirty="0"/>
          </a:p>
          <a:p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4882547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1800" dirty="0" smtClean="0"/>
              <a:t> Прозвучали стихи:</a:t>
            </a:r>
          </a:p>
          <a:p>
            <a:pPr lvl="0"/>
            <a:r>
              <a:rPr lang="ru-RU" sz="1800" i="1" dirty="0" smtClean="0"/>
              <a:t>Стих-я </a:t>
            </a:r>
            <a:r>
              <a:rPr lang="ru-RU" sz="1800" i="1" dirty="0" err="1" smtClean="0"/>
              <a:t>В.Конорева</a:t>
            </a:r>
            <a:endParaRPr lang="ru-RU" sz="1800" i="1" dirty="0" smtClean="0"/>
          </a:p>
          <a:p>
            <a:pPr lvl="0"/>
            <a:endParaRPr lang="ru-RU" sz="1800" dirty="0" smtClean="0"/>
          </a:p>
          <a:p>
            <a:pPr lvl="0"/>
            <a:r>
              <a:rPr lang="ru-RU" sz="1800" dirty="0" smtClean="0"/>
              <a:t>«</a:t>
            </a:r>
            <a:r>
              <a:rPr lang="ru-RU" sz="1800" dirty="0"/>
              <a:t>Баллада о лейтенанте» </a:t>
            </a:r>
            <a:r>
              <a:rPr lang="ru-RU" sz="1800" dirty="0" err="1" smtClean="0"/>
              <a:t>В.Корнеев</a:t>
            </a:r>
            <a:r>
              <a:rPr lang="ru-RU" sz="1800" dirty="0" err="1"/>
              <a:t>а</a:t>
            </a:r>
            <a:endParaRPr lang="ru-RU" sz="1800" dirty="0"/>
          </a:p>
          <a:p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i="1" dirty="0" smtClean="0"/>
              <a:t>«</a:t>
            </a:r>
            <a:r>
              <a:rPr lang="ru-RU" sz="1800" i="1" dirty="0"/>
              <a:t>С любимыми не расставайтесь</a:t>
            </a:r>
            <a:r>
              <a:rPr lang="ru-RU" sz="1800" i="1" dirty="0" smtClean="0"/>
              <a:t>»</a:t>
            </a:r>
            <a:r>
              <a:rPr lang="ru-RU" sz="1800" i="1" dirty="0"/>
              <a:t> 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А.Кочеткова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endParaRPr lang="ru-RU" sz="1800" i="1" dirty="0"/>
          </a:p>
          <a:p>
            <a:pPr>
              <a:buFont typeface="Wingdings" pitchFamily="2" charset="2"/>
              <a:buChar char="Ø"/>
            </a:pPr>
            <a:r>
              <a:rPr lang="ru-RU" sz="1800" i="1" dirty="0" smtClean="0"/>
              <a:t>Стих-я </a:t>
            </a:r>
            <a:r>
              <a:rPr lang="ru-RU" sz="1800" i="1" dirty="0" err="1" smtClean="0"/>
              <a:t>К.Воробьева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r>
              <a:rPr lang="ru-RU" sz="1800" i="1" dirty="0" smtClean="0"/>
              <a:t>Стих-я </a:t>
            </a:r>
            <a:r>
              <a:rPr lang="ru-RU" sz="1800" i="1" dirty="0" err="1" smtClean="0"/>
              <a:t>А.Недогонова</a:t>
            </a:r>
            <a:endParaRPr lang="ru-RU" sz="1800" i="1" dirty="0" smtClean="0"/>
          </a:p>
          <a:p>
            <a:pPr>
              <a:buFont typeface="Wingdings" pitchFamily="2" charset="2"/>
              <a:buChar char="Ø"/>
            </a:pPr>
            <a:endParaRPr lang="ru-RU" sz="1800" i="1" dirty="0"/>
          </a:p>
          <a:p>
            <a:pPr>
              <a:buFont typeface="Wingdings" pitchFamily="2" charset="2"/>
              <a:buChar char="Ø"/>
            </a:pPr>
            <a:r>
              <a:rPr lang="ru-RU" sz="1800" i="1" dirty="0"/>
              <a:t>Голос Левитана</a:t>
            </a:r>
          </a:p>
          <a:p>
            <a:pPr>
              <a:buFont typeface="Wingdings" pitchFamily="2" charset="2"/>
              <a:buChar char="Ø"/>
            </a:pPr>
            <a:endParaRPr lang="ru-RU" sz="1800" i="1" dirty="0"/>
          </a:p>
          <a:p>
            <a:pPr>
              <a:buFont typeface="Wingdings" pitchFamily="2" charset="2"/>
              <a:buChar char="Ø"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К</a:t>
            </a:r>
            <a:r>
              <a:rPr lang="ru-RU" sz="1800" smtClean="0"/>
              <a:t>онец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535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гуси-лебеди\Новая папка\Captured\Photo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4157850"/>
            <a:ext cx="292863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0506" y="28783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  </a:t>
            </a:r>
            <a:r>
              <a:rPr lang="ru-RU" sz="4400" dirty="0" err="1" smtClean="0"/>
              <a:t>К.Д.Воробьев</a:t>
            </a:r>
            <a:r>
              <a:rPr lang="ru-RU" sz="4400" dirty="0" smtClean="0"/>
              <a:t>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(1919 – 1975 гг.)</a:t>
            </a:r>
            <a:endParaRPr lang="ru-RU" dirty="0"/>
          </a:p>
        </p:txBody>
      </p:sp>
      <p:pic>
        <p:nvPicPr>
          <p:cNvPr id="7" name="Picture 2" descr="I:\гуси-лебеди\Новая папка\Captured\Photo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1359024"/>
            <a:ext cx="2856632" cy="27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 descr="http://im2-tub-ru.yandex.net/i?id=2646ad833210c707dc8931d374ea8726-102-144&amp;n=21">
            <a:hlinkClick r:id="rId4" tgtFrame="_blank"/>
          </p:cNvPr>
          <p:cNvPicPr>
            <a:picLocks noGr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9046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7" descr="http://im2-tub-ru.yandex.net/i?id=a1797362c724aab40820c34313bbd3d9-15-144&amp;n=21">
            <a:hlinkClick r:id="rId6" tgtFrame="_blank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584176" cy="1700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261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51520" y="1988840"/>
            <a:ext cx="424428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«</a:t>
            </a:r>
            <a:r>
              <a:rPr lang="ru-RU" sz="3200" dirty="0"/>
              <a:t>Я не требовал наград за свои дела, потому что был настоящим русским</a:t>
            </a:r>
            <a:r>
              <a:rPr lang="ru-RU" sz="3200" dirty="0" smtClean="0"/>
              <a:t>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2060848"/>
            <a:ext cx="4258816" cy="4536504"/>
          </a:xfrm>
        </p:spPr>
        <p:txBody>
          <a:bodyPr>
            <a:normAutofit/>
          </a:bodyPr>
          <a:lstStyle/>
          <a:p>
            <a:endParaRPr lang="ru-RU" sz="3200" i="1" dirty="0" smtClean="0"/>
          </a:p>
          <a:p>
            <a:r>
              <a:rPr lang="ru-RU" sz="3200" i="1" dirty="0" smtClean="0"/>
              <a:t>Все </a:t>
            </a:r>
            <a:r>
              <a:rPr lang="ru-RU" sz="3200" i="1" dirty="0"/>
              <a:t>люди – двойники</a:t>
            </a:r>
            <a:r>
              <a:rPr lang="ru-RU" sz="3200" dirty="0"/>
              <a:t>, «… и поэтому каждый обязан вести себя достойным образом. Всегда! При любых обстоятельствах!»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u="sng" dirty="0" err="1" smtClean="0"/>
              <a:t>К.Воробьев</a:t>
            </a:r>
            <a:r>
              <a:rPr lang="ru-RU" sz="4400" u="sng" dirty="0" smtClean="0"/>
              <a:t>:</a:t>
            </a:r>
            <a:r>
              <a:rPr lang="ru-RU" sz="4400" u="sng" dirty="0"/>
              <a:t/>
            </a:r>
            <a:br>
              <a:rPr lang="ru-RU" sz="4400" u="sng" dirty="0"/>
            </a:br>
            <a:r>
              <a:rPr lang="ru-RU" dirty="0" smtClean="0">
                <a:effectLst/>
              </a:rPr>
              <a:t>«… </a:t>
            </a:r>
            <a:r>
              <a:rPr lang="ru-RU" smtClean="0">
                <a:effectLst/>
              </a:rPr>
              <a:t>не отчаиваться и </a:t>
            </a:r>
            <a:r>
              <a:rPr lang="ru-RU" dirty="0" smtClean="0">
                <a:effectLst/>
              </a:rPr>
              <a:t>не унывать, а надеяться и верить…»</a:t>
            </a:r>
            <a:endParaRPr lang="ru-RU" dirty="0"/>
          </a:p>
        </p:txBody>
      </p:sp>
      <p:pic>
        <p:nvPicPr>
          <p:cNvPr id="9" name="Рисунок 8" descr="I:\гуси-лебеди\Новая папка\Captured\Photo0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37112"/>
            <a:ext cx="2016224" cy="242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0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/>
              <a:t>В главных ролях:</a:t>
            </a:r>
          </a:p>
          <a:p>
            <a:r>
              <a:rPr lang="ru-RU" sz="1800" b="1" dirty="0" smtClean="0"/>
              <a:t>Таня Лебедева – Наташа Сергеева</a:t>
            </a:r>
          </a:p>
          <a:p>
            <a:r>
              <a:rPr lang="ru-RU" sz="1800" b="1" dirty="0" smtClean="0"/>
              <a:t>Сергей </a:t>
            </a:r>
            <a:r>
              <a:rPr lang="ru-RU" sz="1800" b="1" dirty="0" err="1" smtClean="0"/>
              <a:t>Марьянов</a:t>
            </a:r>
            <a:r>
              <a:rPr lang="ru-RU" sz="1800" b="1" dirty="0" smtClean="0"/>
              <a:t> – Денис Грибанов</a:t>
            </a:r>
          </a:p>
          <a:p>
            <a:pPr algn="ctr"/>
            <a:r>
              <a:rPr lang="ru-RU" sz="1600" u="sng" dirty="0" smtClean="0"/>
              <a:t>В ролях:</a:t>
            </a:r>
          </a:p>
          <a:p>
            <a:r>
              <a:rPr lang="ru-RU" sz="1600" dirty="0" smtClean="0"/>
              <a:t>Рассказчик – Рита Давыдова</a:t>
            </a:r>
          </a:p>
          <a:p>
            <a:r>
              <a:rPr lang="ru-RU" sz="1600" dirty="0" smtClean="0"/>
              <a:t>Командир отряды – Денис Кузнецов</a:t>
            </a:r>
          </a:p>
          <a:p>
            <a:r>
              <a:rPr lang="ru-RU" sz="1600" dirty="0" smtClean="0"/>
              <a:t>Хирург – Даниил </a:t>
            </a:r>
            <a:r>
              <a:rPr lang="ru-RU" sz="1600" dirty="0" err="1" smtClean="0"/>
              <a:t>Пимонов</a:t>
            </a:r>
            <a:endParaRPr lang="ru-RU" sz="1600" dirty="0" smtClean="0"/>
          </a:p>
          <a:p>
            <a:r>
              <a:rPr lang="ru-RU" sz="1600" dirty="0" smtClean="0"/>
              <a:t>Медсестра – Таня Толмачева</a:t>
            </a:r>
          </a:p>
          <a:p>
            <a:r>
              <a:rPr lang="ru-RU" sz="1600" dirty="0" smtClean="0"/>
              <a:t>Старуха – Настя Степанова</a:t>
            </a:r>
          </a:p>
          <a:p>
            <a:r>
              <a:rPr lang="ru-RU" sz="1600" dirty="0" smtClean="0"/>
              <a:t>Тихон </a:t>
            </a:r>
            <a:r>
              <a:rPr lang="ru-RU" sz="1600" dirty="0" err="1" smtClean="0"/>
              <a:t>Матвеич</a:t>
            </a:r>
            <a:r>
              <a:rPr lang="ru-RU" sz="1600" dirty="0" smtClean="0"/>
              <a:t> – Люда </a:t>
            </a:r>
            <a:r>
              <a:rPr lang="ru-RU" sz="1600" dirty="0" err="1" smtClean="0"/>
              <a:t>Маслак</a:t>
            </a:r>
            <a:endParaRPr lang="ru-RU" sz="1600" dirty="0" smtClean="0"/>
          </a:p>
          <a:p>
            <a:r>
              <a:rPr lang="ru-RU" sz="1600" dirty="0" smtClean="0"/>
              <a:t>Федор – </a:t>
            </a:r>
            <a:r>
              <a:rPr lang="ru-RU" sz="1600" dirty="0"/>
              <a:t>А</a:t>
            </a:r>
            <a:r>
              <a:rPr lang="ru-RU" sz="1600" dirty="0" smtClean="0"/>
              <a:t>леся Кузьминова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/>
          </a:p>
          <a:p>
            <a:pPr marL="0" indent="0" algn="ctr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800" b="1" dirty="0" smtClean="0"/>
              <a:t>Режиссер – постановщик  - </a:t>
            </a:r>
            <a:r>
              <a:rPr lang="ru-RU" sz="1800" b="1" dirty="0" err="1" smtClean="0"/>
              <a:t>А.Н.Спицына</a:t>
            </a:r>
            <a:endParaRPr lang="ru-RU" sz="1800" b="1" dirty="0" smtClean="0"/>
          </a:p>
          <a:p>
            <a:pPr marL="0" indent="0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600" i="1" dirty="0" smtClean="0"/>
              <a:t>Музыкальное оформление:</a:t>
            </a:r>
          </a:p>
          <a:p>
            <a:pPr marL="0" indent="0" algn="ctr">
              <a:buNone/>
            </a:pPr>
            <a:r>
              <a:rPr lang="ru-RU" sz="1600" i="1" dirty="0" err="1" smtClean="0"/>
              <a:t>А.Н.Спицына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Л.Мамаева</a:t>
            </a:r>
            <a:endParaRPr lang="ru-RU" sz="1600" i="1" dirty="0" smtClean="0"/>
          </a:p>
          <a:p>
            <a:pPr marL="0" indent="0">
              <a:buNone/>
            </a:pPr>
            <a:endParaRPr lang="ru-RU" sz="1600" dirty="0"/>
          </a:p>
          <a:p>
            <a:pPr algn="ctr"/>
            <a:r>
              <a:rPr lang="ru-RU" sz="1600" i="1" dirty="0" smtClean="0"/>
              <a:t>Художник –оформитель– </a:t>
            </a:r>
          </a:p>
          <a:p>
            <a:pPr marL="0" indent="0" algn="ctr">
              <a:buNone/>
            </a:pPr>
            <a:r>
              <a:rPr lang="ru-RU" sz="1600" i="1" dirty="0" smtClean="0"/>
              <a:t>Люда Мамаева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К.Д.Воробьев</a:t>
            </a:r>
            <a:r>
              <a:rPr lang="ru-RU" b="1" dirty="0" smtClean="0"/>
              <a:t> «Гуси-лебеди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8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im1-tub-ru.yandex.net/i?id=0009d750ccef328aa222fc6eeda264d3-32-144&amp;n=21">
            <a:hlinkClick r:id="rId4" tgtFrame="_blank"/>
          </p:cNvPr>
          <p:cNvPicPr>
            <a:picLocks noGr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052736"/>
            <a:ext cx="4536504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124744"/>
            <a:ext cx="3754760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…вынесу войну,</a:t>
            </a:r>
          </a:p>
          <a:p>
            <a:r>
              <a:rPr lang="ru-RU" dirty="0"/>
              <a:t>сто ран приму, но выстою.</a:t>
            </a:r>
          </a:p>
          <a:p>
            <a:r>
              <a:rPr lang="ru-RU" dirty="0"/>
              <a:t>Себя верну, любовь верну,</a:t>
            </a:r>
          </a:p>
          <a:p>
            <a:r>
              <a:rPr lang="ru-RU" dirty="0"/>
              <a:t>и щедрую и чистую.</a:t>
            </a:r>
          </a:p>
          <a:p>
            <a:r>
              <a:rPr lang="ru-RU" dirty="0"/>
              <a:t>Такую щедрую, что в ней</a:t>
            </a:r>
          </a:p>
          <a:p>
            <a:r>
              <a:rPr lang="ru-RU" dirty="0"/>
              <a:t>не думал об измене я,</a:t>
            </a:r>
          </a:p>
          <a:p>
            <a:r>
              <a:rPr lang="ru-RU" dirty="0"/>
              <a:t> такую чистую, что ей</a:t>
            </a:r>
          </a:p>
          <a:p>
            <a:r>
              <a:rPr lang="ru-RU" dirty="0"/>
              <a:t>лишь только ты – сравнение!</a:t>
            </a:r>
          </a:p>
          <a:p>
            <a:pPr marL="0" indent="0" algn="r">
              <a:buNone/>
            </a:pPr>
            <a:r>
              <a:rPr lang="ru-RU" dirty="0" smtClean="0"/>
              <a:t>                                                        </a:t>
            </a:r>
            <a:r>
              <a:rPr lang="ru-RU" dirty="0" err="1" smtClean="0"/>
              <a:t>А.Недогонов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dirty="0" smtClean="0"/>
              <a:t>Осень 1943 года…</a:t>
            </a:r>
            <a:endParaRPr lang="ru-RU" dirty="0"/>
          </a:p>
        </p:txBody>
      </p:sp>
      <p:pic>
        <p:nvPicPr>
          <p:cNvPr id="2" name="Военные Песни - В Лесу Прифронтовом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20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274638"/>
            <a:ext cx="8064896" cy="1143000"/>
          </a:xfrm>
        </p:spPr>
        <p:txBody>
          <a:bodyPr/>
          <a:lstStyle/>
          <a:p>
            <a:r>
              <a:rPr lang="ru-RU" i="1" dirty="0"/>
              <a:t>Жди </a:t>
            </a:r>
            <a:r>
              <a:rPr lang="ru-RU" i="1" dirty="0" smtClean="0"/>
              <a:t>меня…</a:t>
            </a:r>
            <a:endParaRPr lang="ru-RU" dirty="0"/>
          </a:p>
        </p:txBody>
      </p:sp>
      <p:pic>
        <p:nvPicPr>
          <p:cNvPr id="1026" name="Picture 2" descr="J:\гуси-лебеди\в землянке-партизаны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375"/>
            <a:ext cx="8064896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 землянке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Л Утесов (Песни  военных лет)  -  Жди Меня 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в землянке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06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гуси-лебеди\в землянке-партизан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78802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0"/>
            <a:ext cx="4427984" cy="6858000"/>
          </a:xfrm>
        </p:spPr>
        <p:txBody>
          <a:bodyPr>
            <a:noAutofit/>
          </a:bodyPr>
          <a:lstStyle/>
          <a:p>
            <a:r>
              <a:rPr lang="ru-RU" sz="1800" b="1" u="sng" dirty="0" smtClean="0"/>
              <a:t>5 сентября.</a:t>
            </a:r>
          </a:p>
          <a:p>
            <a:r>
              <a:rPr lang="ru-RU" sz="1800" dirty="0" smtClean="0"/>
              <a:t>Без </a:t>
            </a:r>
            <a:r>
              <a:rPr lang="ru-RU" sz="1800" dirty="0"/>
              <a:t>тебя не быть бойцу поэтом,</a:t>
            </a:r>
          </a:p>
          <a:p>
            <a:r>
              <a:rPr lang="ru-RU" sz="1800" dirty="0"/>
              <a:t>Без тебя я выстужу жилье;</a:t>
            </a:r>
          </a:p>
          <a:p>
            <a:r>
              <a:rPr lang="ru-RU" sz="1800" dirty="0"/>
              <a:t>Без тебя разуто и раздето</a:t>
            </a:r>
          </a:p>
          <a:p>
            <a:r>
              <a:rPr lang="ru-RU" sz="1800" dirty="0"/>
              <a:t>Сердце терпеливое мое…</a:t>
            </a:r>
          </a:p>
          <a:p>
            <a:r>
              <a:rPr lang="ru-RU" sz="1800" dirty="0"/>
              <a:t>Отшумит тревога грозной были,</a:t>
            </a:r>
          </a:p>
          <a:p>
            <a:r>
              <a:rPr lang="ru-RU" sz="1800" dirty="0"/>
              <a:t>Будет день – и я его дождусь:</a:t>
            </a:r>
          </a:p>
          <a:p>
            <a:r>
              <a:rPr lang="ru-RU" sz="1800" dirty="0"/>
              <a:t>Не смахнув с ресниц дорожной пыли,</a:t>
            </a:r>
          </a:p>
          <a:p>
            <a:r>
              <a:rPr lang="ru-RU" sz="1800" dirty="0"/>
              <a:t>У твоих дверей я постучусь.</a:t>
            </a:r>
          </a:p>
          <a:p>
            <a:r>
              <a:rPr lang="ru-RU" sz="1800" dirty="0"/>
              <a:t>Я возьму твои худые руки</a:t>
            </a:r>
          </a:p>
          <a:p>
            <a:r>
              <a:rPr lang="ru-RU" sz="1800" dirty="0"/>
              <a:t>Так же, как теперь я их беру,</a:t>
            </a:r>
          </a:p>
          <a:p>
            <a:r>
              <a:rPr lang="ru-RU" sz="1800" dirty="0"/>
              <a:t>Расскажу, что в эти дни разлуки…</a:t>
            </a:r>
          </a:p>
          <a:p>
            <a:r>
              <a:rPr lang="ru-RU" sz="1800" dirty="0"/>
              <a:t>Что я помню час рожденья грезы</a:t>
            </a:r>
          </a:p>
          <a:p>
            <a:r>
              <a:rPr lang="ru-RU" sz="1800" dirty="0"/>
              <a:t>О далеком счастье новых дней,</a:t>
            </a:r>
          </a:p>
          <a:p>
            <a:r>
              <a:rPr lang="ru-RU" sz="1800" dirty="0"/>
              <a:t>И минуты радости,  и слезы,</a:t>
            </a:r>
          </a:p>
          <a:p>
            <a:r>
              <a:rPr lang="ru-RU" sz="1800" dirty="0"/>
              <a:t>И дымчатый шелк твоих кудрей.</a:t>
            </a:r>
          </a:p>
          <a:p>
            <a:r>
              <a:rPr lang="ru-RU" sz="1800" dirty="0"/>
              <a:t>Все, что я любил в тебе без меры, </a:t>
            </a:r>
          </a:p>
          <a:p>
            <a:r>
              <a:rPr lang="ru-RU" sz="1800" dirty="0"/>
              <a:t>Торопясь, волнуясь и горя…</a:t>
            </a:r>
          </a:p>
          <a:p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Жди </a:t>
            </a:r>
            <a:r>
              <a:rPr lang="ru-RU" i="1" dirty="0" smtClean="0"/>
              <a:t>меня…</a:t>
            </a:r>
            <a:endParaRPr lang="ru-RU" dirty="0"/>
          </a:p>
        </p:txBody>
      </p:sp>
      <p:pic>
        <p:nvPicPr>
          <p:cNvPr id="3" name="в землянке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Л Утесов (Песни  военных лет)  -  Жди Меня 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231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836712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/>
              <a:t>«Андрей Дмитриевич! Я взяла две французские гранаты, которые подарил мне Сергей. Пистолет и все 14 патронов оставляю. Запасной аккумулятор стоит у дверей, в углу. Вы снимайтесь и уходите, как решили, а я… а мы вас найдем. Вы же сами говорили, что </a:t>
            </a:r>
            <a:r>
              <a:rPr lang="ru-RU" sz="3200" b="1" i="1" dirty="0"/>
              <a:t>никогда не погибнет тот, кто твердо верит, что будет жив...</a:t>
            </a:r>
            <a:r>
              <a:rPr lang="ru-RU" sz="3200" i="1" dirty="0"/>
              <a:t> Не ругайте меня, все будет хорошо. Т.Л.»</a:t>
            </a:r>
          </a:p>
        </p:txBody>
      </p:sp>
    </p:spTree>
    <p:extLst>
      <p:ext uri="{BB962C8B-B14F-4D97-AF65-F5344CB8AC3E}">
        <p14:creationId xmlns:p14="http://schemas.microsoft.com/office/powerpoint/2010/main" val="3481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744</TotalTime>
  <Words>553</Words>
  <Application>Microsoft Office PowerPoint</Application>
  <PresentationFormat>Экран (4:3)</PresentationFormat>
  <Paragraphs>107</Paragraphs>
  <Slides>20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Ролевая игра на уроках литературы и во внеурочной деятельности как средство формирования у обучающихся положительной мотивации к учению и воспитания духовно-нравственных качеств  (по рассказу К.Д.Воробьева «Гуси-лебеди») Мероприятие посвящено 70-летию Победы в Великой Отечественной войне,  95-летию со дня рождения К.Д.Воробьева </vt:lpstr>
      <vt:lpstr>Курск – литературная кладезь</vt:lpstr>
      <vt:lpstr>  К.Д.Воробьев  (1919 – 1975 гг.)</vt:lpstr>
      <vt:lpstr>К.Воробьев: «… не отчаиваться и не унывать, а надеяться и верить…»</vt:lpstr>
      <vt:lpstr> К.Д.Воробьев «Гуси-лебеди» </vt:lpstr>
      <vt:lpstr>Осень 1943 года…</vt:lpstr>
      <vt:lpstr>Жди меня…</vt:lpstr>
      <vt:lpstr>Жди меня…</vt:lpstr>
      <vt:lpstr>Презентация PowerPoint</vt:lpstr>
      <vt:lpstr>Под Орлом, под Брянском, Новоржевом – Обелиски. Грозные поля. Курская дуга в металле ржавом. На крови замешана земля.   </vt:lpstr>
      <vt:lpstr>В освобожденном городе Сергей лежал в госпитале</vt:lpstr>
      <vt:lpstr>Презентация PowerPoint</vt:lpstr>
      <vt:lpstr>переулок Софьи Перовской, дом 10</vt:lpstr>
      <vt:lpstr>Жилье Марьянова казалось большим и пустынным.</vt:lpstr>
      <vt:lpstr>д. Шелковка…    </vt:lpstr>
      <vt:lpstr>Над землей летели лебеди…</vt:lpstr>
      <vt:lpstr>На четвертую зорю на озеро прилетела лебедка – растрепанная, исхудавшая… </vt:lpstr>
      <vt:lpstr>Я хочу, чтоб жили лебеди…</vt:lpstr>
      <vt:lpstr>С любимыми не расставайтесь!</vt:lpstr>
      <vt:lpstr>Конец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Театрализованный проект на уроках литературы и во внеурочной деятельности как средство формирования у обучающихся положительной мотивации к учению и воспитания нравственных качеств  (по рассказу К.Д.Воробьева «Гуси-лебеди»). </dc:title>
  <dc:creator>дом</dc:creator>
  <cp:lastModifiedBy>User</cp:lastModifiedBy>
  <cp:revision>55</cp:revision>
  <dcterms:created xsi:type="dcterms:W3CDTF">2014-11-30T11:44:21Z</dcterms:created>
  <dcterms:modified xsi:type="dcterms:W3CDTF">2015-01-14T20:01:22Z</dcterms:modified>
</cp:coreProperties>
</file>