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1" r:id="rId10"/>
    <p:sldId id="265" r:id="rId11"/>
    <p:sldId id="266" r:id="rId12"/>
    <p:sldId id="267" r:id="rId13"/>
    <p:sldId id="268" r:id="rId14"/>
    <p:sldId id="269" r:id="rId15"/>
    <p:sldId id="273" r:id="rId16"/>
    <p:sldId id="276" r:id="rId17"/>
    <p:sldId id="274" r:id="rId18"/>
    <p:sldId id="272" r:id="rId19"/>
    <p:sldId id="275" r:id="rId20"/>
    <p:sldId id="271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4751-0B52-4DCE-9866-BEB7D613366C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262D-4FBF-44B1-9872-571992B332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262D-4FBF-44B1-9872-571992B3327E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k/klub/klubn137.png" TargetMode="External"/><Relationship Id="rId3" Type="http://schemas.openxmlformats.org/officeDocument/2006/relationships/hyperlink" Target="http://mir-skazok.net/wp-content/uploads/2012/02/1410.jpg" TargetMode="External"/><Relationship Id="rId7" Type="http://schemas.openxmlformats.org/officeDocument/2006/relationships/hyperlink" Target="http://ivan-off.com/uploads/posts/2013-01/1358534618_kolo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likacii.ru/wp-content/uploads/2012/01/%D1%86%D1%8B%D0%BF%D0%BB%D0%B5%D0%BD%D0%BE%D0%BA1.jpeg" TargetMode="External"/><Relationship Id="rId11" Type="http://schemas.openxmlformats.org/officeDocument/2006/relationships/hyperlink" Target="http://img-fotki.yandex.ru/get/6311/54833049.3f/0_94b24_23712379_M.jpg" TargetMode="External"/><Relationship Id="rId5" Type="http://schemas.openxmlformats.org/officeDocument/2006/relationships/hyperlink" Target="http://www.domkoshek.ru/images/leopold.jpeg" TargetMode="External"/><Relationship Id="rId10" Type="http://schemas.openxmlformats.org/officeDocument/2006/relationships/hyperlink" Target="http://detsad-kitty.ru/uploads/posts/2014-03/1394538175_bezimeni-1.jpg" TargetMode="External"/><Relationship Id="rId4" Type="http://schemas.openxmlformats.org/officeDocument/2006/relationships/hyperlink" Target="http://www.solnushki.ru/images/clipart/multi/leopold5.jpg" TargetMode="External"/><Relationship Id="rId9" Type="http://schemas.openxmlformats.org/officeDocument/2006/relationships/hyperlink" Target="http://www.freelancejob.ru/upload/622/4607836632058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9" y="928670"/>
            <a:ext cx="7715304" cy="27860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Группы</a:t>
            </a: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</a:rPr>
              <a:t>предметов. </a:t>
            </a:r>
            <a:r>
              <a:rPr lang="ru-RU" sz="7200" b="1" dirty="0" smtClean="0">
                <a:solidFill>
                  <a:srgbClr val="0070C0"/>
                </a:solidFill>
              </a:rPr>
              <a:t>Порядок – последовательный ход предметов.</a:t>
            </a:r>
            <a:endParaRPr lang="ru-RU" sz="7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429132"/>
            <a:ext cx="3744416" cy="19288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Автор: </a:t>
            </a:r>
            <a:r>
              <a:rPr lang="ru-RU" b="1" dirty="0" smtClean="0">
                <a:solidFill>
                  <a:srgbClr val="00B050"/>
                </a:solidFill>
              </a:rPr>
              <a:t>учитель начальных классов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Соловьева Светлана Егоровна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ГБОУ СОШ №1005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«Алые паруса»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www.psychologos.ru/images/1/1a/Poryadok_v_zhizn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41764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817" t="1560" r="2817" b="1699"/>
          <a:stretch>
            <a:fillRect/>
          </a:stretch>
        </p:blipFill>
        <p:spPr bwMode="auto">
          <a:xfrm>
            <a:off x="611560" y="764704"/>
            <a:ext cx="48245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ir-skazok.net/wp-content/uploads/2012/02/1410.jpg"/>
          <p:cNvPicPr>
            <a:picLocks noChangeAspect="1" noChangeArrowheads="1"/>
          </p:cNvPicPr>
          <p:nvPr/>
        </p:nvPicPr>
        <p:blipFill>
          <a:blip r:embed="rId3" cstate="print"/>
          <a:srcRect t="21246" b="9706"/>
          <a:stretch>
            <a:fillRect/>
          </a:stretch>
        </p:blipFill>
        <p:spPr bwMode="auto">
          <a:xfrm>
            <a:off x="5683013" y="3068960"/>
            <a:ext cx="2963008" cy="259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3933056"/>
            <a:ext cx="1152128" cy="10801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807" t="1513" r="1743" b="1675"/>
          <a:stretch>
            <a:fillRect/>
          </a:stretch>
        </p:blipFill>
        <p:spPr bwMode="auto">
          <a:xfrm>
            <a:off x="827584" y="692696"/>
            <a:ext cx="48965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ir-skazok.net/wp-content/uploads/2012/02/1410.jpg"/>
          <p:cNvPicPr>
            <a:picLocks noChangeAspect="1" noChangeArrowheads="1"/>
          </p:cNvPicPr>
          <p:nvPr/>
        </p:nvPicPr>
        <p:blipFill>
          <a:blip r:embed="rId3" cstate="print"/>
          <a:srcRect t="21246" b="9706"/>
          <a:stretch>
            <a:fillRect/>
          </a:stretch>
        </p:blipFill>
        <p:spPr bwMode="auto">
          <a:xfrm>
            <a:off x="5796136" y="3212976"/>
            <a:ext cx="2963008" cy="259228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923928" y="3933056"/>
            <a:ext cx="1152128" cy="108012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10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23800" r="22549"/>
          <a:stretch>
            <a:fillRect/>
          </a:stretch>
        </p:blipFill>
        <p:spPr bwMode="auto">
          <a:xfrm>
            <a:off x="4644008" y="1124744"/>
            <a:ext cx="316835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1939" t="2435" r="1464" b="3416"/>
          <a:stretch>
            <a:fillRect/>
          </a:stretch>
        </p:blipFill>
        <p:spPr bwMode="auto">
          <a:xfrm>
            <a:off x="3707904" y="3501008"/>
            <a:ext cx="4752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24744"/>
            <a:ext cx="4032448" cy="275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2852936"/>
            <a:ext cx="201622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www.freelancejob.ru/upload/622/4607836632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4519691" cy="410445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 rot="423419">
            <a:off x="4263014" y="3465139"/>
            <a:ext cx="801488" cy="8805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4297783">
            <a:off x="2486809" y="2730834"/>
            <a:ext cx="2503851" cy="27325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4297783">
            <a:off x="1800772" y="3656897"/>
            <a:ext cx="2069634" cy="157163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freelancejob.ru/upload/622/460783663205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004" b="76609"/>
          <a:stretch>
            <a:fillRect/>
          </a:stretch>
        </p:blipFill>
        <p:spPr bwMode="auto">
          <a:xfrm rot="10356956">
            <a:off x="2683434" y="2807489"/>
            <a:ext cx="1596454" cy="969027"/>
          </a:xfrm>
          <a:prstGeom prst="rect">
            <a:avLst/>
          </a:prstGeom>
          <a:noFill/>
        </p:spPr>
      </p:pic>
      <p:pic>
        <p:nvPicPr>
          <p:cNvPr id="25604" name="Picture 4" descr="http://lenagold.narod.ru/fon/clipart/k/klub/klubn137.png"/>
          <p:cNvPicPr>
            <a:picLocks noChangeAspect="1" noChangeArrowheads="1"/>
          </p:cNvPicPr>
          <p:nvPr/>
        </p:nvPicPr>
        <p:blipFill>
          <a:blip r:embed="rId3" cstate="print"/>
          <a:srcRect t="3799" r="2865" b="5036"/>
          <a:stretch>
            <a:fillRect/>
          </a:stretch>
        </p:blipFill>
        <p:spPr bwMode="auto">
          <a:xfrm>
            <a:off x="3376667" y="2492896"/>
            <a:ext cx="515577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img-fotki.yandex.ru/get/6311/54833049.3f/0_94b24_2371237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3432086"/>
            <a:ext cx="3816424" cy="3042236"/>
          </a:xfrm>
          <a:prstGeom prst="rect">
            <a:avLst/>
          </a:prstGeom>
          <a:noFill/>
        </p:spPr>
      </p:pic>
      <p:pic>
        <p:nvPicPr>
          <p:cNvPr id="30724" name="Picture 4" descr="http://img-fotki.yandex.ru/get/6311/54833049.3f/0_94b24_2371237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009628" cy="3060684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27584" y="476672"/>
            <a:ext cx="1584176" cy="1920409"/>
            <a:chOff x="755576" y="1052736"/>
            <a:chExt cx="1584176" cy="1920409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052736"/>
              <a:ext cx="1512168" cy="90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27584" y="177281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0070C0"/>
                  </a:solidFill>
                </a:rPr>
                <a:t>2-1</a:t>
              </a:r>
              <a:endParaRPr lang="ru-RU" sz="7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851920" y="476672"/>
            <a:ext cx="1584176" cy="1920409"/>
            <a:chOff x="755576" y="1052736"/>
            <a:chExt cx="1584176" cy="192040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052736"/>
              <a:ext cx="1512168" cy="90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27584" y="177281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0070C0"/>
                  </a:solidFill>
                </a:rPr>
                <a:t>5-3</a:t>
              </a:r>
              <a:endParaRPr lang="ru-RU" sz="7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60232" y="476672"/>
            <a:ext cx="1584176" cy="1920409"/>
            <a:chOff x="755576" y="1052736"/>
            <a:chExt cx="1584176" cy="192040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052736"/>
              <a:ext cx="1512168" cy="90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27584" y="177281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0070C0"/>
                  </a:solidFill>
                </a:rPr>
                <a:t>4-2</a:t>
              </a:r>
              <a:endParaRPr lang="ru-RU" sz="7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23728" y="2348880"/>
            <a:ext cx="1584176" cy="1920409"/>
            <a:chOff x="755576" y="1052736"/>
            <a:chExt cx="1584176" cy="192040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052736"/>
              <a:ext cx="1512168" cy="90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27584" y="177281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0070C0"/>
                  </a:solidFill>
                </a:rPr>
                <a:t>4-1</a:t>
              </a:r>
              <a:endParaRPr lang="ru-RU" sz="7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32040" y="2276872"/>
            <a:ext cx="1584176" cy="1920409"/>
            <a:chOff x="755576" y="1052736"/>
            <a:chExt cx="1584176" cy="192040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052736"/>
              <a:ext cx="1512168" cy="90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27584" y="177281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0070C0"/>
                  </a:solidFill>
                </a:rPr>
                <a:t>3-2</a:t>
              </a:r>
              <a:endParaRPr lang="ru-RU" sz="7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331640" y="4941168"/>
            <a:ext cx="1512168" cy="1080120"/>
          </a:xfrm>
          <a:prstGeom prst="roundRect">
            <a:avLst>
              <a:gd name="adj" fmla="val 33198"/>
            </a:avLst>
          </a:prstGeom>
          <a:solidFill>
            <a:srgbClr val="00B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4168" y="5013176"/>
            <a:ext cx="1512168" cy="1080120"/>
          </a:xfrm>
          <a:prstGeom prst="roundRect">
            <a:avLst>
              <a:gd name="adj" fmla="val 33198"/>
            </a:avLst>
          </a:prstGeom>
          <a:solidFill>
            <a:srgbClr val="00B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1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8049 L 0.13386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5273E-6 L -0.59844 0.54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5273E-6 L -0.26771 0.54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5273E-6 L 0.56702 0.54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91" t="13064" r="17182" b="9176"/>
          <a:stretch>
            <a:fillRect/>
          </a:stretch>
        </p:blipFill>
        <p:spPr bwMode="auto">
          <a:xfrm>
            <a:off x="928662" y="1071545"/>
            <a:ext cx="7072362" cy="52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55576" y="2420888"/>
            <a:ext cx="792088" cy="1296144"/>
            <a:chOff x="971600" y="3573016"/>
            <a:chExt cx="1224136" cy="1656184"/>
          </a:xfrm>
        </p:grpSpPr>
        <p:sp>
          <p:nvSpPr>
            <p:cNvPr id="2" name="Блок-схема: перфолента 1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1691680" y="2420888"/>
            <a:ext cx="792088" cy="1368152"/>
            <a:chOff x="971600" y="3573016"/>
            <a:chExt cx="1224136" cy="1656184"/>
          </a:xfrm>
        </p:grpSpPr>
        <p:sp>
          <p:nvSpPr>
            <p:cNvPr id="7" name="Блок-схема: перфолента 6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627784" y="2492896"/>
            <a:ext cx="792088" cy="1296144"/>
            <a:chOff x="971600" y="3573016"/>
            <a:chExt cx="1224136" cy="1656184"/>
          </a:xfrm>
        </p:grpSpPr>
        <p:sp>
          <p:nvSpPr>
            <p:cNvPr id="13" name="Блок-схема: перфолента 12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3563888" y="2492896"/>
            <a:ext cx="792088" cy="1368152"/>
            <a:chOff x="971600" y="3573016"/>
            <a:chExt cx="1224136" cy="1656184"/>
          </a:xfrm>
        </p:grpSpPr>
        <p:sp>
          <p:nvSpPr>
            <p:cNvPr id="16" name="Блок-схема: перфолента 15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572000" y="2492896"/>
            <a:ext cx="792088" cy="1368152"/>
            <a:chOff x="971600" y="3573016"/>
            <a:chExt cx="1224136" cy="1656184"/>
          </a:xfrm>
          <a:solidFill>
            <a:srgbClr val="FFC000"/>
          </a:solidFill>
        </p:grpSpPr>
        <p:sp>
          <p:nvSpPr>
            <p:cNvPr id="19" name="Блок-схема: перфолента 18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580112" y="2492896"/>
            <a:ext cx="792088" cy="1296144"/>
            <a:chOff x="971600" y="3573016"/>
            <a:chExt cx="1224136" cy="1656184"/>
          </a:xfrm>
        </p:grpSpPr>
        <p:sp>
          <p:nvSpPr>
            <p:cNvPr id="22" name="Блок-схема: перфолента 21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516216" y="2492896"/>
            <a:ext cx="792088" cy="1368152"/>
            <a:chOff x="971600" y="3573016"/>
            <a:chExt cx="1224136" cy="1656184"/>
          </a:xfrm>
        </p:grpSpPr>
        <p:sp>
          <p:nvSpPr>
            <p:cNvPr id="25" name="Блок-схема: перфолента 24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7524328" y="2492896"/>
            <a:ext cx="792088" cy="1296144"/>
            <a:chOff x="971600" y="3573016"/>
            <a:chExt cx="1224136" cy="1656184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971600" y="3573016"/>
              <a:ext cx="1224136" cy="936104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971600" y="3645024"/>
              <a:ext cx="0" cy="15841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1487041" cy="18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1487041" cy="18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1487041" cy="18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420888"/>
            <a:ext cx="1487041" cy="18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2420888"/>
            <a:ext cx="1656184" cy="18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539552" y="2852936"/>
            <a:ext cx="1080120" cy="1080120"/>
          </a:xfrm>
          <a:prstGeom prst="pent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763688" y="2852936"/>
            <a:ext cx="1080120" cy="1080120"/>
          </a:xfrm>
          <a:prstGeom prst="pent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2987824" y="2852936"/>
            <a:ext cx="1080120" cy="1080120"/>
          </a:xfrm>
          <a:prstGeom prst="pent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4211960" y="2852936"/>
            <a:ext cx="1080120" cy="1080120"/>
          </a:xfrm>
          <a:prstGeom prst="pentago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5364088" y="2852936"/>
            <a:ext cx="1080120" cy="1080120"/>
          </a:xfrm>
          <a:prstGeom prst="pentagon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516216" y="2924944"/>
            <a:ext cx="1080120" cy="1008112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7668344" y="2852936"/>
            <a:ext cx="1080120" cy="1080120"/>
          </a:xfrm>
          <a:prstGeom prst="pentag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92896"/>
            <a:ext cx="4680520" cy="391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3203848" y="404664"/>
            <a:ext cx="5328592" cy="2376264"/>
          </a:xfrm>
          <a:prstGeom prst="cloudCallout">
            <a:avLst>
              <a:gd name="adj1" fmla="val -32889"/>
              <a:gd name="adj2" fmla="val 9920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Порядок на столе – порядок в голове!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r="3448"/>
          <a:stretch>
            <a:fillRect/>
          </a:stretch>
        </p:blipFill>
        <p:spPr bwMode="auto">
          <a:xfrm flipH="1">
            <a:off x="6300192" y="980728"/>
            <a:ext cx="2016224" cy="24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 l="10255"/>
          <a:stretch>
            <a:fillRect/>
          </a:stretch>
        </p:blipFill>
        <p:spPr bwMode="auto">
          <a:xfrm>
            <a:off x="5508104" y="3645024"/>
            <a:ext cx="1890603" cy="236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620688"/>
            <a:ext cx="16465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068960"/>
            <a:ext cx="1088761" cy="1008112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0625 L -0.55226 0.01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L 0.16597 0.5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4339E-6 L -0.20469 0.37766 " pathEditMode="relative" ptsTypes="AA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022E-7 L 0.27222 0.5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</a:t>
            </a:r>
          </a:p>
          <a:p>
            <a:r>
              <a:rPr lang="ru-RU" dirty="0" smtClean="0"/>
              <a:t>Мыши </a:t>
            </a:r>
            <a:r>
              <a:rPr lang="en-US" dirty="0" smtClean="0">
                <a:hlinkClick r:id="rId3"/>
              </a:rPr>
              <a:t>http://mir-skazok.net/wp-content/uploads/2012/02/1410.jpg</a:t>
            </a:r>
            <a:endParaRPr lang="ru-RU" dirty="0" smtClean="0"/>
          </a:p>
          <a:p>
            <a:r>
              <a:rPr lang="ru-RU" dirty="0" smtClean="0"/>
              <a:t>Кот </a:t>
            </a:r>
            <a:r>
              <a:rPr lang="en-US" dirty="0" smtClean="0">
                <a:hlinkClick r:id="rId4"/>
              </a:rPr>
              <a:t>http://www.solnushki.ru/images/clipart/multi/leopold5.jpg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Кот </a:t>
            </a:r>
            <a:r>
              <a:rPr lang="en-US" dirty="0" smtClean="0">
                <a:hlinkClick r:id="rId5"/>
              </a:rPr>
              <a:t>http://www.domkoshek.ru/images/leopold.jpeg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Цыпленок </a:t>
            </a:r>
            <a:r>
              <a:rPr lang="en-US" dirty="0" smtClean="0">
                <a:hlinkClick r:id="rId6"/>
              </a:rPr>
              <a:t>http://aplikacii.ru/wp-content/uploads/2012/01/%D1%86%D1%8B%D0%BF%D0%BB%D0%B5%D0%BD%D0%BE%D0%BA1.jpeg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Колос </a:t>
            </a:r>
            <a:r>
              <a:rPr lang="en-US" dirty="0" smtClean="0">
                <a:hlinkClick r:id="rId7"/>
              </a:rPr>
              <a:t>http://ivan-off.com/uploads/posts/2013-01/1358534618_kolos.jpg</a:t>
            </a:r>
            <a:endParaRPr lang="ru-RU" dirty="0" smtClean="0"/>
          </a:p>
          <a:p>
            <a:r>
              <a:rPr lang="ru-RU" dirty="0" smtClean="0"/>
              <a:t>Клубника </a:t>
            </a:r>
            <a:r>
              <a:rPr lang="en-US" dirty="0" smtClean="0">
                <a:hlinkClick r:id="rId8"/>
              </a:rPr>
              <a:t>http://lenagold.narod.ru/fon/clipart/k/klub/klubn137.png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Земляника </a:t>
            </a:r>
            <a:r>
              <a:rPr lang="en-US" dirty="0" smtClean="0">
                <a:hlinkClick r:id="rId9"/>
              </a:rPr>
              <a:t>http://www.freelancejob.ru/upload/622/46078366320580.jpg</a:t>
            </a:r>
            <a:endParaRPr lang="ru-RU" dirty="0" smtClean="0"/>
          </a:p>
          <a:p>
            <a:r>
              <a:rPr lang="ru-RU" dirty="0" smtClean="0"/>
              <a:t>Времена года </a:t>
            </a:r>
            <a:r>
              <a:rPr lang="en-US" dirty="0" smtClean="0">
                <a:hlinkClick r:id="rId10"/>
              </a:rPr>
              <a:t>http://detsad-kitty.ru/uploads/posts/2014-03/1394538175_bezimeni-1.jpg</a:t>
            </a:r>
            <a:endParaRPr lang="ru-RU" dirty="0" smtClean="0"/>
          </a:p>
          <a:p>
            <a:r>
              <a:rPr lang="ru-RU" dirty="0" smtClean="0"/>
              <a:t>Остров </a:t>
            </a:r>
            <a:r>
              <a:rPr lang="en-US" dirty="0" smtClean="0">
                <a:hlinkClick r:id="rId11"/>
              </a:rPr>
              <a:t>http://img-fotki.yandex.ru/get/6311/54833049.3f/0_94b24_23712379_M.jpg</a:t>
            </a:r>
            <a:r>
              <a:rPr lang="ru-RU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12805" cy="5074197"/>
          </a:xfrm>
          <a:prstGeom prst="roundRect">
            <a:avLst>
              <a:gd name="adj" fmla="val 12786"/>
            </a:avLst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77007" cy="5182225"/>
          </a:xfrm>
          <a:prstGeom prst="roundRect">
            <a:avLst>
              <a:gd name="adj" fmla="val 11509"/>
            </a:avLst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628800"/>
            <a:ext cx="3210702" cy="481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941168"/>
            <a:ext cx="1440160" cy="124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356992"/>
            <a:ext cx="1296144" cy="11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229200"/>
            <a:ext cx="1296144" cy="11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861048"/>
            <a:ext cx="1687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636912"/>
            <a:ext cx="1512168" cy="13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6161E-6 L -0.14965 -0.41952 " pathEditMode="relative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0287E-7 L 0.17343 -0.583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2729E-7 L -0.00781 -0.605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2105 L 0.504 -0.283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271E-6 L 0.34653 -0.385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214297"/>
            <a:ext cx="2508498" cy="333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7716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2656"/>
            <a:ext cx="221384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20193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2656"/>
            <a:ext cx="2247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492896"/>
            <a:ext cx="1562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132856"/>
            <a:ext cx="1590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933056"/>
            <a:ext cx="1924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581128"/>
            <a:ext cx="2228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420888"/>
            <a:ext cx="22955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429000"/>
            <a:ext cx="3522747" cy="30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284984"/>
            <a:ext cx="2381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780928"/>
            <a:ext cx="15978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789040"/>
            <a:ext cx="2008128" cy="27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708920"/>
            <a:ext cx="830585" cy="112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2879434"/>
            <a:ext cx="1152128" cy="155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6 0.04209 L 0.29878 -0.391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 0.01202 L -0.22796 -0.449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0.05227 L -0.33142 -0.2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629E-6 L -0.70087 -0.20976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028E-8 L -0.16528 -0.264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07291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4664"/>
            <a:ext cx="21942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5"/>
            <a:ext cx="202648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1" y="404665"/>
            <a:ext cx="19944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4664"/>
            <a:ext cx="202648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21942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63688" y="5301208"/>
            <a:ext cx="1728192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весна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4653136"/>
            <a:ext cx="1728192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зима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5445224"/>
            <a:ext cx="1728192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лето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4437112"/>
            <a:ext cx="1728192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осень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2128 L 0.071 -0.324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778E-6 L -0.33055 -0.24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1702E-6 L -0.07083 -0.356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1887E-6 L 0.62205 -0.209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5" t="1646" r="1113" b="1229"/>
          <a:stretch>
            <a:fillRect/>
          </a:stretch>
        </p:blipFill>
        <p:spPr bwMode="auto">
          <a:xfrm>
            <a:off x="899592" y="764704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1187624" y="3645024"/>
            <a:ext cx="1008112" cy="93610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mir-skazok.net/wp-content/uploads/2012/02/1410.jpg"/>
          <p:cNvPicPr>
            <a:picLocks noChangeAspect="1" noChangeArrowheads="1"/>
          </p:cNvPicPr>
          <p:nvPr/>
        </p:nvPicPr>
        <p:blipFill>
          <a:blip r:embed="rId3" cstate="print"/>
          <a:srcRect t="21246" b="9706"/>
          <a:stretch>
            <a:fillRect/>
          </a:stretch>
        </p:blipFill>
        <p:spPr bwMode="auto">
          <a:xfrm>
            <a:off x="5683013" y="3068960"/>
            <a:ext cx="29630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86</Words>
  <Application>Microsoft Office PowerPoint</Application>
  <PresentationFormat>Экран (4:3)</PresentationFormat>
  <Paragraphs>28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Группы предметов. Порядок – последовательный ход предметов.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Светлана</cp:lastModifiedBy>
  <cp:revision>48</cp:revision>
  <dcterms:created xsi:type="dcterms:W3CDTF">2014-11-19T08:20:48Z</dcterms:created>
  <dcterms:modified xsi:type="dcterms:W3CDTF">2014-12-14T03:04:53Z</dcterms:modified>
</cp:coreProperties>
</file>