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gif" ContentType="image/gif"/>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Lst>
  <p:notesMasterIdLst>
    <p:notesMasterId r:id="rId41"/>
  </p:notesMasterIdLst>
  <p:sldIdLst>
    <p:sldId id="256" r:id="rId3"/>
    <p:sldId id="259" r:id="rId4"/>
    <p:sldId id="298" r:id="rId5"/>
    <p:sldId id="260" r:id="rId6"/>
    <p:sldId id="261" r:id="rId7"/>
    <p:sldId id="262" r:id="rId8"/>
    <p:sldId id="263" r:id="rId9"/>
    <p:sldId id="264" r:id="rId10"/>
    <p:sldId id="265" r:id="rId11"/>
    <p:sldId id="271" r:id="rId12"/>
    <p:sldId id="266" r:id="rId13"/>
    <p:sldId id="269" r:id="rId14"/>
    <p:sldId id="270" r:id="rId15"/>
    <p:sldId id="283" r:id="rId16"/>
    <p:sldId id="277" r:id="rId17"/>
    <p:sldId id="267" r:id="rId18"/>
    <p:sldId id="276" r:id="rId19"/>
    <p:sldId id="268" r:id="rId20"/>
    <p:sldId id="275" r:id="rId21"/>
    <p:sldId id="284" r:id="rId22"/>
    <p:sldId id="292" r:id="rId23"/>
    <p:sldId id="274" r:id="rId24"/>
    <p:sldId id="285" r:id="rId25"/>
    <p:sldId id="273" r:id="rId26"/>
    <p:sldId id="282" r:id="rId27"/>
    <p:sldId id="280" r:id="rId28"/>
    <p:sldId id="281" r:id="rId29"/>
    <p:sldId id="278" r:id="rId30"/>
    <p:sldId id="291" r:id="rId31"/>
    <p:sldId id="290" r:id="rId32"/>
    <p:sldId id="289" r:id="rId33"/>
    <p:sldId id="288" r:id="rId34"/>
    <p:sldId id="287" r:id="rId35"/>
    <p:sldId id="294" r:id="rId36"/>
    <p:sldId id="286" r:id="rId37"/>
    <p:sldId id="295" r:id="rId38"/>
    <p:sldId id="296" r:id="rId39"/>
    <p:sldId id="297" r:id="rId4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6600"/>
    <a:srgbClr val="FFCC00"/>
    <a:srgbClr val="663300"/>
    <a:srgbClr val="FFFFCC"/>
    <a:srgbClr val="CCA134"/>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5" autoAdjust="0"/>
    <p:restoredTop sz="94614" autoAdjust="0"/>
  </p:normalViewPr>
  <p:slideViewPr>
    <p:cSldViewPr>
      <p:cViewPr varScale="1">
        <p:scale>
          <a:sx n="52" d="100"/>
          <a:sy n="52" d="100"/>
        </p:scale>
        <p:origin x="-834"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42" d="100"/>
          <a:sy n="42" d="100"/>
        </p:scale>
        <p:origin x="-1896" y="-9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6354A18-6B97-4324-A225-96152A8DBC17}" type="datetimeFigureOut">
              <a:rPr lang="ru-RU" smtClean="0"/>
              <a:pPr/>
              <a:t>30.11.2014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773B190-C1CA-49AD-820D-CB455D0397AC}"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773B190-C1CA-49AD-820D-CB455D0397AC}" type="slidenum">
              <a:rPr lang="ru-RU" smtClean="0"/>
              <a:pPr/>
              <a:t>1</a:t>
            </a:fld>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773B190-C1CA-49AD-820D-CB455D0397AC}" type="slidenum">
              <a:rPr lang="ru-RU" smtClean="0"/>
              <a:pPr/>
              <a:t>10</a:t>
            </a:fld>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773B190-C1CA-49AD-820D-CB455D0397AC}" type="slidenum">
              <a:rPr lang="ru-RU" smtClean="0"/>
              <a:pPr/>
              <a:t>11</a:t>
            </a:fld>
            <a:endParaRPr lang="ru-R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773B190-C1CA-49AD-820D-CB455D0397AC}" type="slidenum">
              <a:rPr lang="ru-RU" smtClean="0"/>
              <a:pPr/>
              <a:t>12</a:t>
            </a:fld>
            <a:endParaRPr lang="ru-R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773B190-C1CA-49AD-820D-CB455D0397AC}" type="slidenum">
              <a:rPr lang="ru-RU" smtClean="0"/>
              <a:pPr/>
              <a:t>13</a:t>
            </a:fld>
            <a:endParaRPr lang="ru-RU"/>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773B190-C1CA-49AD-820D-CB455D0397AC}" type="slidenum">
              <a:rPr lang="ru-RU" smtClean="0"/>
              <a:pPr/>
              <a:t>14</a:t>
            </a:fld>
            <a:endParaRPr lang="ru-RU"/>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773B190-C1CA-49AD-820D-CB455D0397AC}" type="slidenum">
              <a:rPr lang="ru-RU" smtClean="0"/>
              <a:pPr/>
              <a:t>15</a:t>
            </a:fld>
            <a:endParaRPr lang="ru-RU"/>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773B190-C1CA-49AD-820D-CB455D0397AC}" type="slidenum">
              <a:rPr lang="ru-RU" smtClean="0"/>
              <a:pPr/>
              <a:t>16</a:t>
            </a:fld>
            <a:endParaRPr lang="ru-RU"/>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773B190-C1CA-49AD-820D-CB455D0397AC}" type="slidenum">
              <a:rPr lang="ru-RU" smtClean="0"/>
              <a:pPr/>
              <a:t>17</a:t>
            </a:fld>
            <a:endParaRPr lang="ru-RU"/>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773B190-C1CA-49AD-820D-CB455D0397AC}" type="slidenum">
              <a:rPr lang="ru-RU" smtClean="0"/>
              <a:pPr/>
              <a:t>18</a:t>
            </a:fld>
            <a:endParaRPr lang="ru-RU"/>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773B190-C1CA-49AD-820D-CB455D0397AC}" type="slidenum">
              <a:rPr lang="ru-RU" smtClean="0"/>
              <a:pPr/>
              <a:t>19</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773B190-C1CA-49AD-820D-CB455D0397AC}" type="slidenum">
              <a:rPr lang="ru-RU" smtClean="0"/>
              <a:pPr/>
              <a:t>2</a:t>
            </a:fld>
            <a:endParaRPr lang="ru-RU"/>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773B190-C1CA-49AD-820D-CB455D0397AC}" type="slidenum">
              <a:rPr lang="ru-RU" smtClean="0"/>
              <a:pPr/>
              <a:t>20</a:t>
            </a:fld>
            <a:endParaRPr lang="ru-RU"/>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773B190-C1CA-49AD-820D-CB455D0397AC}" type="slidenum">
              <a:rPr lang="ru-RU" smtClean="0"/>
              <a:pPr/>
              <a:t>21</a:t>
            </a:fld>
            <a:endParaRPr lang="ru-RU"/>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773B190-C1CA-49AD-820D-CB455D0397AC}" type="slidenum">
              <a:rPr lang="ru-RU" smtClean="0"/>
              <a:pPr/>
              <a:t>22</a:t>
            </a:fld>
            <a:endParaRPr lang="ru-RU"/>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773B190-C1CA-49AD-820D-CB455D0397AC}" type="slidenum">
              <a:rPr lang="ru-RU" smtClean="0"/>
              <a:pPr/>
              <a:t>23</a:t>
            </a:fld>
            <a:endParaRPr lang="ru-RU"/>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773B190-C1CA-49AD-820D-CB455D0397AC}" type="slidenum">
              <a:rPr lang="ru-RU" smtClean="0"/>
              <a:pPr/>
              <a:t>24</a:t>
            </a:fld>
            <a:endParaRPr lang="ru-RU"/>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773B190-C1CA-49AD-820D-CB455D0397AC}" type="slidenum">
              <a:rPr lang="ru-RU" smtClean="0"/>
              <a:pPr/>
              <a:t>25</a:t>
            </a:fld>
            <a:endParaRPr lang="ru-RU"/>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773B190-C1CA-49AD-820D-CB455D0397AC}" type="slidenum">
              <a:rPr lang="ru-RU" smtClean="0"/>
              <a:pPr/>
              <a:t>26</a:t>
            </a:fld>
            <a:endParaRPr lang="ru-RU"/>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773B190-C1CA-49AD-820D-CB455D0397AC}" type="slidenum">
              <a:rPr lang="ru-RU" smtClean="0"/>
              <a:pPr/>
              <a:t>27</a:t>
            </a:fld>
            <a:endParaRPr lang="ru-RU"/>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773B190-C1CA-49AD-820D-CB455D0397AC}" type="slidenum">
              <a:rPr lang="ru-RU" smtClean="0"/>
              <a:pPr/>
              <a:t>28</a:t>
            </a:fld>
            <a:endParaRPr lang="ru-RU"/>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773B190-C1CA-49AD-820D-CB455D0397AC}" type="slidenum">
              <a:rPr lang="ru-RU" smtClean="0"/>
              <a:pPr/>
              <a:t>29</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773B190-C1CA-49AD-820D-CB455D0397AC}" type="slidenum">
              <a:rPr lang="ru-RU" smtClean="0"/>
              <a:pPr/>
              <a:t>3</a:t>
            </a:fld>
            <a:endParaRPr lang="ru-RU"/>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773B190-C1CA-49AD-820D-CB455D0397AC}" type="slidenum">
              <a:rPr lang="ru-RU" smtClean="0"/>
              <a:pPr/>
              <a:t>30</a:t>
            </a:fld>
            <a:endParaRPr lang="ru-RU"/>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773B190-C1CA-49AD-820D-CB455D0397AC}" type="slidenum">
              <a:rPr lang="ru-RU" smtClean="0"/>
              <a:pPr/>
              <a:t>31</a:t>
            </a:fld>
            <a:endParaRPr lang="ru-RU"/>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773B190-C1CA-49AD-820D-CB455D0397AC}" type="slidenum">
              <a:rPr lang="ru-RU" smtClean="0"/>
              <a:pPr/>
              <a:t>32</a:t>
            </a:fld>
            <a:endParaRPr lang="ru-RU"/>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773B190-C1CA-49AD-820D-CB455D0397AC}" type="slidenum">
              <a:rPr lang="ru-RU" smtClean="0"/>
              <a:pPr/>
              <a:t>33</a:t>
            </a:fld>
            <a:endParaRPr lang="ru-RU"/>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773B190-C1CA-49AD-820D-CB455D0397AC}" type="slidenum">
              <a:rPr lang="ru-RU" smtClean="0"/>
              <a:pPr/>
              <a:t>34</a:t>
            </a:fld>
            <a:endParaRPr lang="ru-RU"/>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773B190-C1CA-49AD-820D-CB455D0397AC}" type="slidenum">
              <a:rPr lang="ru-RU" smtClean="0"/>
              <a:pPr/>
              <a:t>35</a:t>
            </a:fld>
            <a:endParaRPr lang="ru-RU"/>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773B190-C1CA-49AD-820D-CB455D0397AC}" type="slidenum">
              <a:rPr lang="ru-RU" smtClean="0"/>
              <a:pPr/>
              <a:t>36</a:t>
            </a:fld>
            <a:endParaRPr lang="ru-RU"/>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773B190-C1CA-49AD-820D-CB455D0397AC}" type="slidenum">
              <a:rPr lang="ru-RU" smtClean="0"/>
              <a:pPr/>
              <a:t>37</a:t>
            </a:fld>
            <a:endParaRPr lang="ru-RU"/>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773B190-C1CA-49AD-820D-CB455D0397AC}" type="slidenum">
              <a:rPr lang="ru-RU" smtClean="0"/>
              <a:pPr/>
              <a:t>38</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773B190-C1CA-49AD-820D-CB455D0397AC}" type="slidenum">
              <a:rPr lang="ru-RU" smtClean="0"/>
              <a:pPr/>
              <a:t>4</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773B190-C1CA-49AD-820D-CB455D0397AC}" type="slidenum">
              <a:rPr lang="ru-RU" smtClean="0"/>
              <a:pPr/>
              <a:t>5</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773B190-C1CA-49AD-820D-CB455D0397AC}" type="slidenum">
              <a:rPr lang="ru-RU" smtClean="0"/>
              <a:pPr/>
              <a:t>6</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773B190-C1CA-49AD-820D-CB455D0397AC}" type="slidenum">
              <a:rPr lang="ru-RU" smtClean="0"/>
              <a:pPr/>
              <a:t>7</a:t>
            </a:fld>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773B190-C1CA-49AD-820D-CB455D0397AC}" type="slidenum">
              <a:rPr lang="ru-RU" smtClean="0"/>
              <a:pPr/>
              <a:t>8</a:t>
            </a:fld>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773B190-C1CA-49AD-820D-CB455D0397AC}" type="slidenum">
              <a:rPr lang="ru-RU" smtClean="0"/>
              <a:pPr/>
              <a:t>9</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CE9AF8A-87F4-488D-8175-B3A515DFD630}" type="datetime1">
              <a:rPr lang="ru-RU" smtClean="0"/>
              <a:pPr/>
              <a:t>30.11.2014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942D291-9F1B-44FB-9592-1932BCEFC265}"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3741E2B-26B6-4C92-AF34-5CBBB316DEDC}" type="datetime1">
              <a:rPr lang="ru-RU" smtClean="0"/>
              <a:pPr/>
              <a:t>30.11.2014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942D291-9F1B-44FB-9592-1932BCEFC265}"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1B0B60DF-B89D-43E0-9913-9295A49FA939}" type="datetime1">
              <a:rPr lang="ru-RU" smtClean="0"/>
              <a:pPr/>
              <a:t>30.11.2014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942D291-9F1B-44FB-9592-1932BCEFC265}"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21895935-EA59-4025-BE9C-B4039A565073}" type="datetime1">
              <a:rPr lang="ru-RU" smtClean="0"/>
              <a:pPr/>
              <a:t>30.11.2014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942D291-9F1B-44FB-9592-1932BCEFC265}"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48D33CA4-BBFF-4111-B9E9-1CDA398D83A4}" type="datetime1">
              <a:rPr lang="ru-RU" smtClean="0"/>
              <a:pPr/>
              <a:t>30.11.2014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942D291-9F1B-44FB-9592-1932BCEFC265}"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F7487DD2-F583-43B0-9B81-7EE59B0F780C}" type="datetime1">
              <a:rPr lang="ru-RU" smtClean="0"/>
              <a:pPr/>
              <a:t>30.11.2014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942D291-9F1B-44FB-9592-1932BCEFC265}"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A9A01E1A-2CA0-47ED-BA69-82FDE26DFFC0}" type="datetime1">
              <a:rPr lang="ru-RU" smtClean="0"/>
              <a:pPr/>
              <a:t>30.11.2014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942D291-9F1B-44FB-9592-1932BCEFC265}"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E7F8CDAD-CAD8-49DC-B95E-053C34849C20}" type="datetime1">
              <a:rPr lang="ru-RU" smtClean="0"/>
              <a:pPr/>
              <a:t>30.11.2014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942D291-9F1B-44FB-9592-1932BCEFC265}"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E19BBB1-21A0-42A6-BD0E-4A6EC0ADE10C}" type="datetime1">
              <a:rPr lang="ru-RU" smtClean="0"/>
              <a:pPr/>
              <a:t>30.11.2014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942D291-9F1B-44FB-9592-1932BCEFC265}"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A7CB61C-6037-4B2F-8802-39288301A597}" type="datetime1">
              <a:rPr lang="ru-RU" smtClean="0"/>
              <a:pPr/>
              <a:t>30.11.2014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942D291-9F1B-44FB-9592-1932BCEFC265}"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CB38043B-4CC2-4883-A618-D8849B7EF031}" type="datetime1">
              <a:rPr lang="ru-RU" smtClean="0"/>
              <a:pPr/>
              <a:t>30.11.2014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942D291-9F1B-44FB-9592-1932BCEFC265}"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CBCBCB"/>
            </a:gs>
            <a:gs pos="13000">
              <a:srgbClr val="CCA134"/>
            </a:gs>
            <a:gs pos="22000">
              <a:srgbClr val="996600"/>
            </a:gs>
            <a:gs pos="66000">
              <a:srgbClr val="FFFFCC"/>
            </a:gs>
            <a:gs pos="73000">
              <a:srgbClr val="FFCC00"/>
            </a:gs>
            <a:gs pos="86000">
              <a:srgbClr val="663300"/>
            </a:gs>
          </a:gsLst>
          <a:lin ang="16200000" scaled="0"/>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2E5203-3B65-4994-B017-A37CEEED928B}" type="datetime1">
              <a:rPr lang="ru-RU" smtClean="0"/>
              <a:pPr/>
              <a:t>30.11.2014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42D291-9F1B-44FB-9592-1932BCEFC265}"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hyperlink" Target="http://en.wikipedia.org/wiki/Malala_Yousafzai" TargetMode="External"/><Relationship Id="rId13" Type="http://schemas.openxmlformats.org/officeDocument/2006/relationships/image" Target="../media/image11.jpeg"/><Relationship Id="rId3" Type="http://schemas.openxmlformats.org/officeDocument/2006/relationships/hyperlink" Target="http://www.nobelprize.org/nobel_prizes/facts/peace/index.html" TargetMode="External"/><Relationship Id="rId7" Type="http://schemas.openxmlformats.org/officeDocument/2006/relationships/hyperlink" Target="http://en.wikipedia.org/wiki/Nobel_Peace_Prize" TargetMode="External"/><Relationship Id="rId12" Type="http://schemas.openxmlformats.org/officeDocument/2006/relationships/hyperlink" Target="http://www.independent.co.uk/news/world/vladimir-putin-nominated-for-nobel-peace-prize"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hyperlink" Target="http://en.wikipedia.org/wiki/Alfred_Nobel" TargetMode="External"/><Relationship Id="rId11" Type="http://schemas.openxmlformats.org/officeDocument/2006/relationships/hyperlink" Target="http://www.cbsnews.com/news/vladimir-putin-nominated-for-nobel-peace-prize/" TargetMode="External"/><Relationship Id="rId5" Type="http://schemas.openxmlformats.org/officeDocument/2006/relationships/hyperlink" Target="http://www.nobelprize.org/alfred_nobel/" TargetMode="External"/><Relationship Id="rId10" Type="http://schemas.openxmlformats.org/officeDocument/2006/relationships/hyperlink" Target="http://en.wikipedia.org/wiki/Vladimir_Putin" TargetMode="External"/><Relationship Id="rId4" Type="http://schemas.openxmlformats.org/officeDocument/2006/relationships/hyperlink" Target="http://www.nobelprize.org/nobel_prizes/peace/laureates/2014/" TargetMode="External"/><Relationship Id="rId9" Type="http://schemas.openxmlformats.org/officeDocument/2006/relationships/hyperlink" Target="http://en.wikipedia.org/wiki/Kailash_Satyarthi"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hyperlink" Target="http://en.wikipedia.org/wiki/Alfred_Nobel" TargetMode="External"/><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hyperlink" Target="http://www.cbsnews.com/news/vladimir-putin-nominated-for-nobel-peace-prize/" TargetMode="External"/><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hyperlink" Target="http://en.wikipedia.org/wiki/Malala_Yousafzai" TargetMode="External"/><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audio" Target="file:///C:\Documents%20and%20Settings\&#1048;&#1088;&#1080;&#1085;&#1072;\&#1056;&#1072;&#1073;&#1086;&#1095;&#1080;&#1081;%20&#1089;&#1090;&#1086;&#1083;\&#1086;&#1090;&#1082;&#1088;&#1099;&#1090;&#1099;&#1081;%20&#1091;&#1088;&#1086;&#1082;%20&#1074;%209%20&#1041;\MP3\Unit_2_-_No_8,_Ex._6%20(1).mp3" TargetMode="External"/><Relationship Id="rId5" Type="http://schemas.openxmlformats.org/officeDocument/2006/relationships/image" Target="../media/image3.png"/><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hyperlink" Target="http://en.wikipedia.org/wiki/Kailash_Satyarthi" TargetMode="External"/><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hyperlink" Target="mailto:lil.ast@mail.ru" TargetMode="External"/><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hyperlink" Target="http://zunal.com/webquest.php?w=262207"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8" Type="http://schemas.openxmlformats.org/officeDocument/2006/relationships/hyperlink" Target="http://en.wikipedia.org/wiki/Malala_Yousafzai" TargetMode="External"/><Relationship Id="rId13" Type="http://schemas.openxmlformats.org/officeDocument/2006/relationships/hyperlink" Target="http://webquest.sdsu.edu/about_webquests.html" TargetMode="External"/><Relationship Id="rId3" Type="http://schemas.openxmlformats.org/officeDocument/2006/relationships/hyperlink" Target="http://www.nobelprize.org/nobel_prizes/facts/peace/index.html" TargetMode="External"/><Relationship Id="rId7" Type="http://schemas.openxmlformats.org/officeDocument/2006/relationships/hyperlink" Target="http://en.wikipedia.org/wiki/Nobel_Peace_Prize" TargetMode="External"/><Relationship Id="rId12" Type="http://schemas.openxmlformats.org/officeDocument/2006/relationships/hyperlink" Target="http://www.independent.co.uk/news/world/vladimir-putin-nominated-for-nobel-peace-prize" TargetMode="External"/><Relationship Id="rId17" Type="http://schemas.openxmlformats.org/officeDocument/2006/relationships/hyperlink" Target="http://www.&#1084;&#1077;&#1090;&#1086;&#1076;&#1082;&#1072;&#1073;&#1080;&#1085;&#1077;&#1090;.&#1088;&#1092;/.../&#1060;&#1077;&#1076;&#1086;&#1088;&#1086;&#1074;&#1072;%20&#1051;.&#1057;.%20-%20&#1048;&#1089;&#1087;&#1086;&#1083;&#1100;&#1079;&#1086;&#1074;&#1072;&#1085;&#1080;&#1077;" TargetMode="External"/><Relationship Id="rId2" Type="http://schemas.openxmlformats.org/officeDocument/2006/relationships/notesSlide" Target="../notesSlides/notesSlide27.xml"/><Relationship Id="rId16" Type="http://schemas.openxmlformats.org/officeDocument/2006/relationships/hyperlink" Target="https://ru.wikipedia.org/wiki/&#1057;&#1080;&#1085;&#1082;&#1074;&#1077;&#1081;&#1085;" TargetMode="External"/><Relationship Id="rId1" Type="http://schemas.openxmlformats.org/officeDocument/2006/relationships/slideLayout" Target="../slideLayouts/slideLayout1.xml"/><Relationship Id="rId6" Type="http://schemas.openxmlformats.org/officeDocument/2006/relationships/hyperlink" Target="http://en.wikipedia.org/wiki/Alfred_Nobel" TargetMode="External"/><Relationship Id="rId11" Type="http://schemas.openxmlformats.org/officeDocument/2006/relationships/hyperlink" Target="http://www.cbsnews.com/news/vladimir-putin-nominated-for-nobel-peace-prize/" TargetMode="External"/><Relationship Id="rId5" Type="http://schemas.openxmlformats.org/officeDocument/2006/relationships/hyperlink" Target="http://www.nobelprize.org/alfred_nobel/" TargetMode="External"/><Relationship Id="rId15" Type="http://schemas.openxmlformats.org/officeDocument/2006/relationships/hyperlink" Target="http://&#1090;&#1074;&#1086;&#1088;&#1095;&#1077;&#1089;&#1082;&#1080;&#1077;&#1088;&#1072;&#1073;&#1086;&#1090;&#1099;.&#1088;&#1092;/webquest" TargetMode="External"/><Relationship Id="rId10" Type="http://schemas.openxmlformats.org/officeDocument/2006/relationships/hyperlink" Target="http://en.wikipedia.org/wiki/Vladimir_Putin" TargetMode="External"/><Relationship Id="rId4" Type="http://schemas.openxmlformats.org/officeDocument/2006/relationships/hyperlink" Target="http://www.nobelprize.org/nobel_prizes/peace/laureates/2014/" TargetMode="External"/><Relationship Id="rId9" Type="http://schemas.openxmlformats.org/officeDocument/2006/relationships/hyperlink" Target="http://en.wikipedia.org/wiki/Kailash_Satyarthi" TargetMode="External"/><Relationship Id="rId14" Type="http://schemas.openxmlformats.org/officeDocument/2006/relationships/hyperlink" Target="http://www.eidos.ru/journal/2008/1216.htm" TargetMode="Externa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audio" Target="file:///C:\Documents%20and%20Settings\&#1048;&#1088;&#1080;&#1085;&#1072;\&#1056;&#1072;&#1073;&#1086;&#1095;&#1080;&#1081;%20&#1089;&#1090;&#1086;&#1083;\&#1086;&#1090;&#1082;&#1088;&#1099;&#1090;&#1099;&#1081;%20&#1091;&#1088;&#1086;&#1082;%20&#1074;%209%20&#1041;\MP3\Unit_2_-_No_8,_Ex._6%20(2).mp3" TargetMode="External"/><Relationship Id="rId5" Type="http://schemas.openxmlformats.org/officeDocument/2006/relationships/image" Target="../media/image4.png"/><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slide" Target="slide34.xml"/><Relationship Id="rId3" Type="http://schemas.openxmlformats.org/officeDocument/2006/relationships/slide" Target="slide29.xml"/><Relationship Id="rId7" Type="http://schemas.openxmlformats.org/officeDocument/2006/relationships/slide" Target="slide33.xml"/><Relationship Id="rId12" Type="http://schemas.openxmlformats.org/officeDocument/2006/relationships/slide" Target="slide38.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slide" Target="slide32.xml"/><Relationship Id="rId11" Type="http://schemas.openxmlformats.org/officeDocument/2006/relationships/slide" Target="slide37.xml"/><Relationship Id="rId5" Type="http://schemas.openxmlformats.org/officeDocument/2006/relationships/slide" Target="slide31.xml"/><Relationship Id="rId10" Type="http://schemas.openxmlformats.org/officeDocument/2006/relationships/slide" Target="slide36.xml"/><Relationship Id="rId4" Type="http://schemas.openxmlformats.org/officeDocument/2006/relationships/slide" Target="slide30.xml"/><Relationship Id="rId9" Type="http://schemas.openxmlformats.org/officeDocument/2006/relationships/slide" Target="slide35.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file:///C:\Documents%20and%20Settings\&#1048;&#1088;&#1080;&#1085;&#1072;\&#1056;&#1072;&#1073;&#1086;&#1095;&#1080;&#1081;%20&#1089;&#1090;&#1086;&#1083;\&#1089;&#1080;&#1082;&#1074;&#1077;&#1081;&#1085;\08_-_Unit_2_-_No_8,_Ex._6.mp3"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6072206"/>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рямоугольник 37"/>
          <p:cNvSpPr/>
          <p:nvPr/>
        </p:nvSpPr>
        <p:spPr>
          <a:xfrm rot="10800000">
            <a:off x="0" y="0"/>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9" name="Группа 38"/>
          <p:cNvGrpSpPr/>
          <p:nvPr/>
        </p:nvGrpSpPr>
        <p:grpSpPr>
          <a:xfrm>
            <a:off x="8429652" y="73564"/>
            <a:ext cx="506382" cy="592568"/>
            <a:chOff x="8429652" y="75714"/>
            <a:chExt cx="506382" cy="592568"/>
          </a:xfrm>
        </p:grpSpPr>
        <p:sp>
          <p:nvSpPr>
            <p:cNvPr id="30" name="Полилиния 29"/>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2"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35" name="Овал 34"/>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Овал 35"/>
              <p:cNvSpPr/>
              <p:nvPr/>
            </p:nvSpPr>
            <p:spPr>
              <a:xfrm>
                <a:off x="571472" y="6357958"/>
                <a:ext cx="468000" cy="468000"/>
              </a:xfrm>
              <a:prstGeom prst="ellipse">
                <a:avLst/>
              </a:prstGeom>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3" name="Хорда 32"/>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Хорда 33"/>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5" name="Заголовок 54"/>
          <p:cNvSpPr>
            <a:spLocks noGrp="1"/>
          </p:cNvSpPr>
          <p:nvPr>
            <p:ph type="ctrTitle"/>
          </p:nvPr>
        </p:nvSpPr>
        <p:spPr>
          <a:xfrm>
            <a:off x="827584" y="116632"/>
            <a:ext cx="7772400" cy="1944216"/>
          </a:xfrm>
        </p:spPr>
        <p:txBody>
          <a:bodyPr>
            <a:noAutofit/>
          </a:bodyPr>
          <a:lstStyle/>
          <a:p>
            <a:r>
              <a:rPr lang="en-US" sz="60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rPr>
              <a:t>NOBEL PEACE PRIZE WINNERS</a:t>
            </a:r>
            <a:endParaRPr lang="ru-RU" sz="6000" b="1" dirty="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endParaRPr>
          </a:p>
        </p:txBody>
      </p:sp>
      <p:sp>
        <p:nvSpPr>
          <p:cNvPr id="56" name="Подзаголовок 55"/>
          <p:cNvSpPr>
            <a:spLocks noGrp="1"/>
          </p:cNvSpPr>
          <p:nvPr>
            <p:ph type="subTitle" idx="1"/>
          </p:nvPr>
        </p:nvSpPr>
        <p:spPr>
          <a:xfrm>
            <a:off x="395536" y="5445224"/>
            <a:ext cx="8496944" cy="1251520"/>
          </a:xfrm>
        </p:spPr>
        <p:txBody>
          <a:bodyPr>
            <a:noAutofit/>
          </a:bodyPr>
          <a:lstStyle/>
          <a:p>
            <a:r>
              <a:rPr lang="ru-RU" sz="2000"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Лаптева И. Л., учитель английского языка</a:t>
            </a:r>
            <a:r>
              <a:rPr lang="en-US" sz="2000"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 </a:t>
            </a:r>
            <a:r>
              <a:rPr lang="ru-RU" sz="2000"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 МБОУ «Гимназия № 4» </a:t>
            </a:r>
          </a:p>
          <a:p>
            <a:r>
              <a:rPr lang="ru-RU" sz="2000"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Ассоциированная Школа ЮНЕСКО  </a:t>
            </a:r>
          </a:p>
          <a:p>
            <a:r>
              <a:rPr lang="ru-RU" sz="2000"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 Астрахань - 2014</a:t>
            </a:r>
            <a:r>
              <a:rPr lang="en-US" sz="2000"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 </a:t>
            </a:r>
            <a:endParaRPr lang="ru-RU" sz="2000" dirty="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endParaRPr>
          </a:p>
        </p:txBody>
      </p:sp>
      <p:sp>
        <p:nvSpPr>
          <p:cNvPr id="37" name="Номер слайда 36"/>
          <p:cNvSpPr>
            <a:spLocks noGrp="1"/>
          </p:cNvSpPr>
          <p:nvPr>
            <p:ph type="sldNum" sz="quarter" idx="12"/>
          </p:nvPr>
        </p:nvSpPr>
        <p:spPr/>
        <p:txBody>
          <a:bodyPr/>
          <a:lstStyle/>
          <a:p>
            <a:fld id="{9942D291-9F1B-44FB-9592-1932BCEFC265}" type="slidenum">
              <a:rPr lang="ru-RU" smtClean="0">
                <a:ln w="18415" cmpd="sng">
                  <a:solidFill>
                    <a:srgbClr val="FFFFFF"/>
                  </a:solidFill>
                  <a:prstDash val="solid"/>
                </a:ln>
                <a:solidFill>
                  <a:srgbClr val="FFFFFF"/>
                </a:solidFill>
                <a:effectLst>
                  <a:outerShdw blurRad="63500" dir="3600000" algn="tl" rotWithShape="0">
                    <a:srgbClr val="000000">
                      <a:alpha val="70000"/>
                    </a:srgbClr>
                  </a:outerShdw>
                </a:effectLst>
              </a:rPr>
              <a:pPr/>
              <a:t>1</a:t>
            </a:fld>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nvGrpSpPr>
          <p:cNvPr id="48" name="Группа 47"/>
          <p:cNvGrpSpPr/>
          <p:nvPr/>
        </p:nvGrpSpPr>
        <p:grpSpPr>
          <a:xfrm>
            <a:off x="178563" y="73564"/>
            <a:ext cx="506382" cy="592568"/>
            <a:chOff x="8429652" y="75714"/>
            <a:chExt cx="506382" cy="592568"/>
          </a:xfrm>
        </p:grpSpPr>
        <p:sp>
          <p:nvSpPr>
            <p:cNvPr id="49" name="Полилиния 48"/>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50"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53" name="Овал 52"/>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Овал 53"/>
              <p:cNvSpPr/>
              <p:nvPr/>
            </p:nvSpPr>
            <p:spPr>
              <a:xfrm>
                <a:off x="571472" y="6357958"/>
                <a:ext cx="468000" cy="468000"/>
              </a:xfrm>
              <a:prstGeom prst="ellipse">
                <a:avLst/>
              </a:prstGeom>
              <a:solidFill>
                <a:srgbClr val="7030A0"/>
              </a:solidFill>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1" name="Хорда 50">
              <a:hlinkClick r:id="" action="ppaction://hlinkshowjump?jump=firstslide"/>
            </p:cNvPr>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Хорда 51">
              <a:hlinkClick r:id="" action="ppaction://hlinkshowjump?jump=firstslide"/>
            </p:cNvPr>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57" name="Группа 19"/>
          <p:cNvGrpSpPr/>
          <p:nvPr/>
        </p:nvGrpSpPr>
        <p:grpSpPr>
          <a:xfrm>
            <a:off x="178563" y="6143644"/>
            <a:ext cx="506382" cy="596868"/>
            <a:chOff x="145224" y="6122214"/>
            <a:chExt cx="506382" cy="596868"/>
          </a:xfrm>
        </p:grpSpPr>
        <p:sp>
          <p:nvSpPr>
            <p:cNvPr id="58" name="Полилиния 57"/>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59" name="Группа 16"/>
            <p:cNvGrpSpPr/>
            <p:nvPr/>
          </p:nvGrpSpPr>
          <p:grpSpPr>
            <a:xfrm>
              <a:off x="147606" y="6215082"/>
              <a:ext cx="504000" cy="504000"/>
              <a:chOff x="147606" y="6212701"/>
              <a:chExt cx="486000" cy="490182"/>
            </a:xfrm>
          </p:grpSpPr>
          <p:grpSp>
            <p:nvGrpSpPr>
              <p:cNvPr id="60" name="Группа 12"/>
              <p:cNvGrpSpPr/>
              <p:nvPr/>
            </p:nvGrpSpPr>
            <p:grpSpPr>
              <a:xfrm>
                <a:off x="147606" y="6212701"/>
                <a:ext cx="486000" cy="486000"/>
                <a:chOff x="561948" y="6350815"/>
                <a:chExt cx="486000" cy="486000"/>
              </a:xfrm>
            </p:grpSpPr>
            <p:sp>
              <p:nvSpPr>
                <p:cNvPr id="63" name="Овал 62"/>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Овал 4"/>
                <p:cNvSpPr/>
                <p:nvPr/>
              </p:nvSpPr>
              <p:spPr>
                <a:xfrm>
                  <a:off x="571472" y="6357958"/>
                  <a:ext cx="468000" cy="468000"/>
                </a:xfrm>
                <a:prstGeom prst="ellipse">
                  <a:avLst/>
                </a:prstGeom>
                <a:solidFill>
                  <a:srgbClr val="C00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1" name="Хорда 60">
                <a:hlinkClick r:id="" action="ppaction://hlinkshowjump?jump=endshow"/>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Хорда 61">
                <a:hlinkClick r:id="" action="ppaction://hlinkshowjump?jump=endshow"/>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65" name="Группа 20"/>
          <p:cNvGrpSpPr/>
          <p:nvPr/>
        </p:nvGrpSpPr>
        <p:grpSpPr>
          <a:xfrm>
            <a:off x="8429652" y="6143644"/>
            <a:ext cx="506382" cy="596868"/>
            <a:chOff x="145224" y="6122214"/>
            <a:chExt cx="506382" cy="596868"/>
          </a:xfrm>
        </p:grpSpPr>
        <p:sp>
          <p:nvSpPr>
            <p:cNvPr id="66" name="Полилиния 65"/>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67" name="Группа 22"/>
            <p:cNvGrpSpPr/>
            <p:nvPr/>
          </p:nvGrpSpPr>
          <p:grpSpPr>
            <a:xfrm>
              <a:off x="147606" y="6215082"/>
              <a:ext cx="504000" cy="504000"/>
              <a:chOff x="147606" y="6212701"/>
              <a:chExt cx="486000" cy="490182"/>
            </a:xfrm>
          </p:grpSpPr>
          <p:grpSp>
            <p:nvGrpSpPr>
              <p:cNvPr id="68" name="Группа 23"/>
              <p:cNvGrpSpPr/>
              <p:nvPr/>
            </p:nvGrpSpPr>
            <p:grpSpPr>
              <a:xfrm>
                <a:off x="147606" y="6212701"/>
                <a:ext cx="486000" cy="486000"/>
                <a:chOff x="561948" y="6350815"/>
                <a:chExt cx="486000" cy="486000"/>
              </a:xfrm>
            </p:grpSpPr>
            <p:sp>
              <p:nvSpPr>
                <p:cNvPr id="71" name="Овал 70"/>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Овал 71"/>
                <p:cNvSpPr/>
                <p:nvPr/>
              </p:nvSpPr>
              <p:spPr>
                <a:xfrm>
                  <a:off x="571472" y="6357958"/>
                  <a:ext cx="468000" cy="468000"/>
                </a:xfrm>
                <a:prstGeom prst="ellipse">
                  <a:avLst/>
                </a:prstGeom>
                <a:solidFill>
                  <a:srgbClr val="00B05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9" name="Хорда 68">
                <a:hlinkClick r:id="" action="ppaction://hlinkshowjump?jump=next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Хорда 69">
                <a:hlinkClick r:id="" action="ppaction://hlinkshowjump?jump=next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73" name="Группа 39"/>
          <p:cNvGrpSpPr/>
          <p:nvPr/>
        </p:nvGrpSpPr>
        <p:grpSpPr>
          <a:xfrm>
            <a:off x="7786710" y="6143644"/>
            <a:ext cx="506382" cy="596868"/>
            <a:chOff x="145224" y="6122214"/>
            <a:chExt cx="506382" cy="596868"/>
          </a:xfrm>
        </p:grpSpPr>
        <p:sp>
          <p:nvSpPr>
            <p:cNvPr id="74" name="Полилиния 73"/>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75" name="Группа 41"/>
            <p:cNvGrpSpPr/>
            <p:nvPr/>
          </p:nvGrpSpPr>
          <p:grpSpPr>
            <a:xfrm>
              <a:off x="147606" y="6215082"/>
              <a:ext cx="504000" cy="504000"/>
              <a:chOff x="147606" y="6212701"/>
              <a:chExt cx="486000" cy="490182"/>
            </a:xfrm>
          </p:grpSpPr>
          <p:grpSp>
            <p:nvGrpSpPr>
              <p:cNvPr id="76" name="Группа 42"/>
              <p:cNvGrpSpPr/>
              <p:nvPr/>
            </p:nvGrpSpPr>
            <p:grpSpPr>
              <a:xfrm>
                <a:off x="147606" y="6212701"/>
                <a:ext cx="486000" cy="486000"/>
                <a:chOff x="561948" y="6350815"/>
                <a:chExt cx="486000" cy="486000"/>
              </a:xfrm>
            </p:grpSpPr>
            <p:sp>
              <p:nvSpPr>
                <p:cNvPr id="79" name="Овал 78"/>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Овал 79"/>
                <p:cNvSpPr/>
                <p:nvPr/>
              </p:nvSpPr>
              <p:spPr>
                <a:xfrm>
                  <a:off x="571472" y="6357958"/>
                  <a:ext cx="468000" cy="468000"/>
                </a:xfrm>
                <a:prstGeom prst="ellipse">
                  <a:avLst/>
                </a:prstGeom>
                <a:solidFill>
                  <a:srgbClr val="FFC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77" name="Хорда 76">
                <a:hlinkClick r:id="" action="ppaction://hlinkshowjump?jump=previous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Хорда 77">
                <a:hlinkClick r:id="" action="ppaction://hlinkshowjump?jump=previous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pic>
        <p:nvPicPr>
          <p:cNvPr id="45" name="Рисунок 44" descr="nobelevskaya-premiya-2012.jpg"/>
          <p:cNvPicPr>
            <a:picLocks noChangeAspect="1"/>
          </p:cNvPicPr>
          <p:nvPr/>
        </p:nvPicPr>
        <p:blipFill>
          <a:blip r:embed="rId3" cstate="print"/>
          <a:stretch>
            <a:fillRect/>
          </a:stretch>
        </p:blipFill>
        <p:spPr>
          <a:xfrm>
            <a:off x="2339752" y="2132856"/>
            <a:ext cx="4680519" cy="3116595"/>
          </a:xfrm>
          <a:prstGeom prst="rect">
            <a:avLst/>
          </a:prstGeom>
          <a:ln w="127000">
            <a:solidFill>
              <a:schemeClr val="bg1"/>
            </a:solid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6072206"/>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рямоугольник 37"/>
          <p:cNvSpPr/>
          <p:nvPr/>
        </p:nvSpPr>
        <p:spPr>
          <a:xfrm>
            <a:off x="0" y="0"/>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6000" b="1" dirty="0" smtClean="0">
              <a:latin typeface="Times New Roman" pitchFamily="18" charset="0"/>
              <a:cs typeface="Times New Roman" pitchFamily="18" charset="0"/>
            </a:endParaRPr>
          </a:p>
          <a:p>
            <a:pPr algn="ctr"/>
            <a:r>
              <a:rPr lang="en-US" sz="6000" b="1" dirty="0" smtClean="0">
                <a:latin typeface="Times New Roman" pitchFamily="18" charset="0"/>
                <a:cs typeface="Times New Roman" pitchFamily="18" charset="0"/>
              </a:rPr>
              <a:t>WEB</a:t>
            </a:r>
            <a:r>
              <a:rPr lang="ru-RU" sz="6000" b="1" dirty="0" smtClean="0">
                <a:latin typeface="Times New Roman" pitchFamily="18" charset="0"/>
                <a:cs typeface="Times New Roman" pitchFamily="18" charset="0"/>
              </a:rPr>
              <a:t> </a:t>
            </a:r>
            <a:r>
              <a:rPr lang="en-US" sz="6000" b="1" dirty="0" smtClean="0">
                <a:latin typeface="Times New Roman" pitchFamily="18" charset="0"/>
                <a:cs typeface="Times New Roman" pitchFamily="18" charset="0"/>
              </a:rPr>
              <a:t>QUEST</a:t>
            </a:r>
            <a:endParaRPr lang="ru-RU" sz="6000" b="1" dirty="0">
              <a:latin typeface="Times New Roman" pitchFamily="18" charset="0"/>
              <a:cs typeface="Times New Roman" pitchFamily="18" charset="0"/>
            </a:endParaRPr>
          </a:p>
        </p:txBody>
      </p:sp>
      <p:grpSp>
        <p:nvGrpSpPr>
          <p:cNvPr id="2" name="Группа 38"/>
          <p:cNvGrpSpPr/>
          <p:nvPr/>
        </p:nvGrpSpPr>
        <p:grpSpPr>
          <a:xfrm>
            <a:off x="8429652" y="73564"/>
            <a:ext cx="506382" cy="592568"/>
            <a:chOff x="8429652" y="75714"/>
            <a:chExt cx="506382" cy="592568"/>
          </a:xfrm>
        </p:grpSpPr>
        <p:sp>
          <p:nvSpPr>
            <p:cNvPr id="30" name="Полилиния 29"/>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35" name="Овал 34"/>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Овал 35"/>
              <p:cNvSpPr/>
              <p:nvPr/>
            </p:nvSpPr>
            <p:spPr>
              <a:xfrm>
                <a:off x="571472" y="6357958"/>
                <a:ext cx="468000" cy="468000"/>
              </a:xfrm>
              <a:prstGeom prst="ellipse">
                <a:avLst/>
              </a:prstGeom>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3" name="Хорда 32"/>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Хорда 33"/>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6" name="Подзаголовок 55"/>
          <p:cNvSpPr>
            <a:spLocks noGrp="1"/>
          </p:cNvSpPr>
          <p:nvPr>
            <p:ph type="subTitle" idx="1"/>
          </p:nvPr>
        </p:nvSpPr>
        <p:spPr>
          <a:xfrm>
            <a:off x="251520" y="1196752"/>
            <a:ext cx="8496944" cy="4464496"/>
          </a:xfrm>
        </p:spPr>
        <p:txBody>
          <a:bodyPr>
            <a:noAutofit/>
          </a:bodyPr>
          <a:lstStyle/>
          <a:p>
            <a:pPr algn="l"/>
            <a:r>
              <a:rPr lang="en-US" sz="48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GROUP I – ALFRED NOBEL</a:t>
            </a:r>
          </a:p>
          <a:p>
            <a:pPr algn="l"/>
            <a:r>
              <a:rPr lang="en-US" sz="48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GROUP II – NPPW 2014</a:t>
            </a:r>
          </a:p>
          <a:p>
            <a:pPr algn="l"/>
            <a:r>
              <a:rPr lang="en-US" sz="48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GROUP III – </a:t>
            </a:r>
            <a:endParaRPr lang="ru-RU" sz="48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endParaRPr>
          </a:p>
          <a:p>
            <a:pPr algn="l"/>
            <a:r>
              <a:rPr lang="en-US" sz="48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VLADIMIR PUTIN</a:t>
            </a:r>
            <a:endParaRPr lang="ru-RU" sz="4800" b="1" dirty="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endParaRPr>
          </a:p>
        </p:txBody>
      </p:sp>
      <p:sp>
        <p:nvSpPr>
          <p:cNvPr id="37" name="Номер слайда 36"/>
          <p:cNvSpPr>
            <a:spLocks noGrp="1"/>
          </p:cNvSpPr>
          <p:nvPr>
            <p:ph type="sldNum" sz="quarter" idx="12"/>
          </p:nvPr>
        </p:nvSpPr>
        <p:spPr/>
        <p:txBody>
          <a:bodyPr/>
          <a:lstStyle/>
          <a:p>
            <a:fld id="{9942D291-9F1B-44FB-9592-1932BCEFC265}" type="slidenum">
              <a:rPr lang="ru-RU" smtClean="0">
                <a:ln w="18415" cmpd="sng">
                  <a:solidFill>
                    <a:srgbClr val="FFFFFF"/>
                  </a:solidFill>
                  <a:prstDash val="solid"/>
                </a:ln>
                <a:solidFill>
                  <a:srgbClr val="FFFFFF"/>
                </a:solidFill>
                <a:effectLst>
                  <a:outerShdw blurRad="63500" dir="3600000" algn="tl" rotWithShape="0">
                    <a:srgbClr val="000000">
                      <a:alpha val="70000"/>
                    </a:srgbClr>
                  </a:outerShdw>
                </a:effectLst>
              </a:rPr>
              <a:pPr/>
              <a:t>10</a:t>
            </a:fld>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nvGrpSpPr>
          <p:cNvPr id="5" name="Группа 47"/>
          <p:cNvGrpSpPr/>
          <p:nvPr/>
        </p:nvGrpSpPr>
        <p:grpSpPr>
          <a:xfrm>
            <a:off x="178563" y="73564"/>
            <a:ext cx="506382" cy="592568"/>
            <a:chOff x="8429652" y="75714"/>
            <a:chExt cx="506382" cy="592568"/>
          </a:xfrm>
        </p:grpSpPr>
        <p:sp>
          <p:nvSpPr>
            <p:cNvPr id="49" name="Полилиния 48"/>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6"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53" name="Овал 52"/>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Овал 53"/>
              <p:cNvSpPr/>
              <p:nvPr/>
            </p:nvSpPr>
            <p:spPr>
              <a:xfrm>
                <a:off x="571472" y="6357958"/>
                <a:ext cx="468000" cy="468000"/>
              </a:xfrm>
              <a:prstGeom prst="ellipse">
                <a:avLst/>
              </a:prstGeom>
              <a:solidFill>
                <a:srgbClr val="7030A0"/>
              </a:solidFill>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1" name="Хорда 50">
              <a:hlinkClick r:id="" action="ppaction://hlinkshowjump?jump=firstslide"/>
            </p:cNvPr>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Хорда 51">
              <a:hlinkClick r:id="" action="ppaction://hlinkshowjump?jump=firstslide"/>
            </p:cNvPr>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7" name="Группа 19"/>
          <p:cNvGrpSpPr/>
          <p:nvPr/>
        </p:nvGrpSpPr>
        <p:grpSpPr>
          <a:xfrm>
            <a:off x="178563" y="6143644"/>
            <a:ext cx="506382" cy="596868"/>
            <a:chOff x="145224" y="6122214"/>
            <a:chExt cx="506382" cy="596868"/>
          </a:xfrm>
        </p:grpSpPr>
        <p:sp>
          <p:nvSpPr>
            <p:cNvPr id="58" name="Полилиния 57"/>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8" name="Группа 16"/>
            <p:cNvGrpSpPr/>
            <p:nvPr/>
          </p:nvGrpSpPr>
          <p:grpSpPr>
            <a:xfrm>
              <a:off x="147606" y="6215082"/>
              <a:ext cx="504000" cy="504000"/>
              <a:chOff x="147606" y="6212701"/>
              <a:chExt cx="486000" cy="490182"/>
            </a:xfrm>
          </p:grpSpPr>
          <p:grpSp>
            <p:nvGrpSpPr>
              <p:cNvPr id="9" name="Группа 12"/>
              <p:cNvGrpSpPr/>
              <p:nvPr/>
            </p:nvGrpSpPr>
            <p:grpSpPr>
              <a:xfrm>
                <a:off x="147606" y="6212701"/>
                <a:ext cx="486000" cy="486000"/>
                <a:chOff x="561948" y="6350815"/>
                <a:chExt cx="486000" cy="486000"/>
              </a:xfrm>
            </p:grpSpPr>
            <p:sp>
              <p:nvSpPr>
                <p:cNvPr id="63" name="Овал 62"/>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Овал 4"/>
                <p:cNvSpPr/>
                <p:nvPr/>
              </p:nvSpPr>
              <p:spPr>
                <a:xfrm>
                  <a:off x="571472" y="6357958"/>
                  <a:ext cx="468000" cy="468000"/>
                </a:xfrm>
                <a:prstGeom prst="ellipse">
                  <a:avLst/>
                </a:prstGeom>
                <a:solidFill>
                  <a:srgbClr val="C00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1" name="Хорда 60">
                <a:hlinkClick r:id="" action="ppaction://hlinkshowjump?jump=endshow"/>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Хорда 61">
                <a:hlinkClick r:id="" action="ppaction://hlinkshowjump?jump=endshow"/>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0" name="Группа 20"/>
          <p:cNvGrpSpPr/>
          <p:nvPr/>
        </p:nvGrpSpPr>
        <p:grpSpPr>
          <a:xfrm>
            <a:off x="8429652" y="6143644"/>
            <a:ext cx="506382" cy="596868"/>
            <a:chOff x="145224" y="6122214"/>
            <a:chExt cx="506382" cy="596868"/>
          </a:xfrm>
        </p:grpSpPr>
        <p:sp>
          <p:nvSpPr>
            <p:cNvPr id="66" name="Полилиния 65"/>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22"/>
            <p:cNvGrpSpPr/>
            <p:nvPr/>
          </p:nvGrpSpPr>
          <p:grpSpPr>
            <a:xfrm>
              <a:off x="147606" y="6215082"/>
              <a:ext cx="504000" cy="504000"/>
              <a:chOff x="147606" y="6212701"/>
              <a:chExt cx="486000" cy="490182"/>
            </a:xfrm>
          </p:grpSpPr>
          <p:grpSp>
            <p:nvGrpSpPr>
              <p:cNvPr id="12" name="Группа 23"/>
              <p:cNvGrpSpPr/>
              <p:nvPr/>
            </p:nvGrpSpPr>
            <p:grpSpPr>
              <a:xfrm>
                <a:off x="147606" y="6212701"/>
                <a:ext cx="486000" cy="486000"/>
                <a:chOff x="561948" y="6350815"/>
                <a:chExt cx="486000" cy="486000"/>
              </a:xfrm>
            </p:grpSpPr>
            <p:sp>
              <p:nvSpPr>
                <p:cNvPr id="71" name="Овал 70"/>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Овал 71"/>
                <p:cNvSpPr/>
                <p:nvPr/>
              </p:nvSpPr>
              <p:spPr>
                <a:xfrm>
                  <a:off x="571472" y="6357958"/>
                  <a:ext cx="468000" cy="468000"/>
                </a:xfrm>
                <a:prstGeom prst="ellipse">
                  <a:avLst/>
                </a:prstGeom>
                <a:solidFill>
                  <a:srgbClr val="00B05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9" name="Хорда 68">
                <a:hlinkClick r:id="" action="ppaction://hlinkshowjump?jump=next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Хорда 69">
                <a:hlinkClick r:id="" action="ppaction://hlinkshowjump?jump=next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3" name="Группа 39"/>
          <p:cNvGrpSpPr/>
          <p:nvPr/>
        </p:nvGrpSpPr>
        <p:grpSpPr>
          <a:xfrm>
            <a:off x="7786710" y="6143644"/>
            <a:ext cx="506382" cy="596868"/>
            <a:chOff x="145224" y="6122214"/>
            <a:chExt cx="506382" cy="596868"/>
          </a:xfrm>
        </p:grpSpPr>
        <p:sp>
          <p:nvSpPr>
            <p:cNvPr id="74" name="Полилиния 73"/>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4" name="Группа 41"/>
            <p:cNvGrpSpPr/>
            <p:nvPr/>
          </p:nvGrpSpPr>
          <p:grpSpPr>
            <a:xfrm>
              <a:off x="147606" y="6215082"/>
              <a:ext cx="504000" cy="504000"/>
              <a:chOff x="147606" y="6212701"/>
              <a:chExt cx="486000" cy="490182"/>
            </a:xfrm>
          </p:grpSpPr>
          <p:grpSp>
            <p:nvGrpSpPr>
              <p:cNvPr id="15" name="Группа 42"/>
              <p:cNvGrpSpPr/>
              <p:nvPr/>
            </p:nvGrpSpPr>
            <p:grpSpPr>
              <a:xfrm>
                <a:off x="147606" y="6212701"/>
                <a:ext cx="486000" cy="486000"/>
                <a:chOff x="561948" y="6350815"/>
                <a:chExt cx="486000" cy="486000"/>
              </a:xfrm>
            </p:grpSpPr>
            <p:sp>
              <p:nvSpPr>
                <p:cNvPr id="79" name="Овал 78"/>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Овал 79"/>
                <p:cNvSpPr/>
                <p:nvPr/>
              </p:nvSpPr>
              <p:spPr>
                <a:xfrm>
                  <a:off x="571472" y="6357958"/>
                  <a:ext cx="468000" cy="468000"/>
                </a:xfrm>
                <a:prstGeom prst="ellipse">
                  <a:avLst/>
                </a:prstGeom>
                <a:solidFill>
                  <a:srgbClr val="FFC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77" name="Хорда 76">
                <a:hlinkClick r:id="" action="ppaction://hlinkshowjump?jump=previous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Хорда 77">
                <a:hlinkClick r:id="" action="ppaction://hlinkshowjump?jump=previous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pic>
        <p:nvPicPr>
          <p:cNvPr id="45" name="Рисунок 44" descr="webquest1.gif"/>
          <p:cNvPicPr>
            <a:picLocks noChangeAspect="1"/>
          </p:cNvPicPr>
          <p:nvPr/>
        </p:nvPicPr>
        <p:blipFill>
          <a:blip r:embed="rId3" cstate="print"/>
          <a:stretch>
            <a:fillRect/>
          </a:stretch>
        </p:blipFill>
        <p:spPr>
          <a:xfrm>
            <a:off x="5983181" y="3717031"/>
            <a:ext cx="2837291" cy="2215789"/>
          </a:xfrm>
          <a:prstGeom prst="rect">
            <a:avLst/>
          </a:prstGeom>
          <a:ln w="127000">
            <a:solidFill>
              <a:schemeClr val="bg1"/>
            </a:solidFill>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6072206"/>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рямоугольник 37"/>
          <p:cNvSpPr/>
          <p:nvPr/>
        </p:nvSpPr>
        <p:spPr>
          <a:xfrm>
            <a:off x="0" y="332656"/>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4800" b="1" dirty="0" smtClean="0">
              <a:latin typeface="Times New Roman" pitchFamily="18" charset="0"/>
              <a:cs typeface="Times New Roman" pitchFamily="18" charset="0"/>
            </a:endParaRPr>
          </a:p>
          <a:p>
            <a:pPr algn="ctr"/>
            <a:r>
              <a:rPr lang="en-US" sz="4800" b="1" dirty="0" smtClean="0">
                <a:latin typeface="Times New Roman" pitchFamily="18" charset="0"/>
                <a:cs typeface="Times New Roman" pitchFamily="18" charset="0"/>
              </a:rPr>
              <a:t>INTERNET RESOURCES</a:t>
            </a:r>
            <a:endParaRPr lang="ru-RU" sz="4800" b="1" dirty="0">
              <a:latin typeface="Times New Roman" pitchFamily="18" charset="0"/>
              <a:cs typeface="Times New Roman" pitchFamily="18" charset="0"/>
            </a:endParaRPr>
          </a:p>
        </p:txBody>
      </p:sp>
      <p:grpSp>
        <p:nvGrpSpPr>
          <p:cNvPr id="2" name="Группа 38"/>
          <p:cNvGrpSpPr/>
          <p:nvPr/>
        </p:nvGrpSpPr>
        <p:grpSpPr>
          <a:xfrm>
            <a:off x="8429652" y="73564"/>
            <a:ext cx="506382" cy="592568"/>
            <a:chOff x="8429652" y="75714"/>
            <a:chExt cx="506382" cy="592568"/>
          </a:xfrm>
        </p:grpSpPr>
        <p:sp>
          <p:nvSpPr>
            <p:cNvPr id="30" name="Полилиния 29"/>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35" name="Овал 34"/>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Овал 35"/>
              <p:cNvSpPr/>
              <p:nvPr/>
            </p:nvSpPr>
            <p:spPr>
              <a:xfrm>
                <a:off x="571472" y="6357958"/>
                <a:ext cx="468000" cy="468000"/>
              </a:xfrm>
              <a:prstGeom prst="ellipse">
                <a:avLst/>
              </a:prstGeom>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3" name="Хорда 32"/>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Хорда 33"/>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6" name="Подзаголовок 55"/>
          <p:cNvSpPr>
            <a:spLocks noGrp="1"/>
          </p:cNvSpPr>
          <p:nvPr>
            <p:ph type="subTitle" idx="1"/>
          </p:nvPr>
        </p:nvSpPr>
        <p:spPr>
          <a:xfrm>
            <a:off x="395536" y="1196752"/>
            <a:ext cx="8496944" cy="5184576"/>
          </a:xfrm>
        </p:spPr>
        <p:txBody>
          <a:bodyPr>
            <a:noAutofit/>
          </a:bodyPr>
          <a:lstStyle/>
          <a:p>
            <a:r>
              <a:rPr lang="en-US" sz="2000" u="sng" dirty="0" smtClean="0">
                <a:hlinkClick r:id="rId3"/>
              </a:rPr>
              <a:t>    </a:t>
            </a:r>
            <a:endParaRPr lang="ru-RU" sz="2000" u="sng" dirty="0" smtClean="0">
              <a:hlinkClick r:id="rId3"/>
            </a:endParaRPr>
          </a:p>
          <a:p>
            <a:r>
              <a:rPr lang="en-US" sz="2000" u="sng" dirty="0" smtClean="0">
                <a:hlinkClick r:id="rId3"/>
              </a:rPr>
              <a:t>                        </a:t>
            </a:r>
            <a:r>
              <a:rPr lang="ru-RU" sz="2000" u="sng" dirty="0" smtClean="0">
                <a:hlinkClick r:id="rId3"/>
              </a:rPr>
              <a:t>http://www.nobelprize.org/nobel_prizes/facts/peace/index.html</a:t>
            </a:r>
            <a:endParaRPr lang="ru-RU" sz="2000" dirty="0" smtClean="0"/>
          </a:p>
          <a:p>
            <a:r>
              <a:rPr lang="en-US" sz="2000" u="sng" dirty="0" smtClean="0">
                <a:hlinkClick r:id="rId4"/>
              </a:rPr>
              <a:t>                            </a:t>
            </a:r>
            <a:r>
              <a:rPr lang="ru-RU" sz="2000" u="sng" dirty="0" smtClean="0">
                <a:hlinkClick r:id="rId4"/>
              </a:rPr>
              <a:t>http://www.nobelprize.org/nobel_prizes/peace/laureates/2014/</a:t>
            </a:r>
            <a:endParaRPr lang="ru-RU" sz="2000" dirty="0" smtClean="0"/>
          </a:p>
          <a:p>
            <a:r>
              <a:rPr lang="ru-RU" sz="2000" u="sng" dirty="0" smtClean="0">
                <a:hlinkClick r:id="rId5"/>
              </a:rPr>
              <a:t>http://www.nobelprize.org/alfred_nobel/</a:t>
            </a:r>
            <a:endParaRPr lang="ru-RU" sz="2000" dirty="0" smtClean="0"/>
          </a:p>
          <a:p>
            <a:r>
              <a:rPr lang="ru-RU" sz="2000" u="sng" dirty="0" smtClean="0">
                <a:hlinkClick r:id="rId6"/>
              </a:rPr>
              <a:t>http://en.wikipedia.org/wiki/Alfred_Nobel</a:t>
            </a:r>
            <a:endParaRPr lang="ru-RU" sz="2000" dirty="0" smtClean="0"/>
          </a:p>
          <a:p>
            <a:r>
              <a:rPr lang="en-US" sz="2000" u="sng" dirty="0" smtClean="0">
                <a:hlinkClick r:id="rId7"/>
              </a:rPr>
              <a:t>            </a:t>
            </a:r>
            <a:r>
              <a:rPr lang="ru-RU" sz="2000" u="sng" dirty="0" smtClean="0">
                <a:hlinkClick r:id="rId7"/>
              </a:rPr>
              <a:t>http://en.wikipedia.org/wiki/Nobel_Peace_Prize</a:t>
            </a:r>
            <a:endParaRPr lang="ru-RU" sz="2000" dirty="0" smtClean="0"/>
          </a:p>
          <a:p>
            <a:r>
              <a:rPr lang="en-US" sz="2000" u="sng" dirty="0" smtClean="0">
                <a:hlinkClick r:id="rId8"/>
              </a:rPr>
              <a:t>      http</a:t>
            </a:r>
            <a:r>
              <a:rPr lang="ru-RU" sz="2000" u="sng" dirty="0" smtClean="0">
                <a:hlinkClick r:id="rId8"/>
              </a:rPr>
              <a:t>://</a:t>
            </a:r>
            <a:r>
              <a:rPr lang="en-US" sz="2000" u="sng" dirty="0" smtClean="0">
                <a:hlinkClick r:id="rId8"/>
              </a:rPr>
              <a:t>en</a:t>
            </a:r>
            <a:r>
              <a:rPr lang="ru-RU" sz="2000" u="sng" dirty="0" smtClean="0">
                <a:hlinkClick r:id="rId8"/>
              </a:rPr>
              <a:t>.</a:t>
            </a:r>
            <a:r>
              <a:rPr lang="en-US" sz="2000" u="sng" dirty="0" err="1" smtClean="0">
                <a:hlinkClick r:id="rId8"/>
              </a:rPr>
              <a:t>wikipedia</a:t>
            </a:r>
            <a:r>
              <a:rPr lang="ru-RU" sz="2000" u="sng" dirty="0" smtClean="0">
                <a:hlinkClick r:id="rId8"/>
              </a:rPr>
              <a:t>.</a:t>
            </a:r>
            <a:r>
              <a:rPr lang="en-US" sz="2000" u="sng" dirty="0" smtClean="0">
                <a:hlinkClick r:id="rId8"/>
              </a:rPr>
              <a:t>org</a:t>
            </a:r>
            <a:r>
              <a:rPr lang="ru-RU" sz="2000" u="sng" dirty="0" smtClean="0">
                <a:hlinkClick r:id="rId8"/>
              </a:rPr>
              <a:t>/</a:t>
            </a:r>
            <a:r>
              <a:rPr lang="en-US" sz="2000" u="sng" dirty="0" smtClean="0">
                <a:hlinkClick r:id="rId8"/>
              </a:rPr>
              <a:t>wiki</a:t>
            </a:r>
            <a:r>
              <a:rPr lang="ru-RU" sz="2000" u="sng" dirty="0" smtClean="0">
                <a:hlinkClick r:id="rId8"/>
              </a:rPr>
              <a:t>/</a:t>
            </a:r>
            <a:r>
              <a:rPr lang="en-US" sz="2000" u="sng" dirty="0" err="1" smtClean="0">
                <a:hlinkClick r:id="rId8"/>
              </a:rPr>
              <a:t>Malala</a:t>
            </a:r>
            <a:r>
              <a:rPr lang="ru-RU" sz="2000" u="sng" dirty="0" smtClean="0">
                <a:hlinkClick r:id="rId8"/>
              </a:rPr>
              <a:t>_</a:t>
            </a:r>
            <a:r>
              <a:rPr lang="en-US" sz="2000" u="sng" dirty="0" err="1" smtClean="0">
                <a:hlinkClick r:id="rId8"/>
              </a:rPr>
              <a:t>Yousafzai</a:t>
            </a:r>
            <a:endParaRPr lang="ru-RU" sz="2000" dirty="0" smtClean="0"/>
          </a:p>
          <a:p>
            <a:r>
              <a:rPr lang="en-US" sz="2000" u="sng" dirty="0" smtClean="0">
                <a:hlinkClick r:id="rId9"/>
              </a:rPr>
              <a:t>      http://en.wikipedia.org/wiki/Kailash_Satyarthi</a:t>
            </a:r>
            <a:endParaRPr lang="ru-RU" sz="2000" dirty="0" smtClean="0"/>
          </a:p>
          <a:p>
            <a:r>
              <a:rPr lang="en-US" sz="2000" u="sng" dirty="0" smtClean="0">
                <a:hlinkClick r:id="rId10"/>
              </a:rPr>
              <a:t>http://en.wikipedia.org/wiki/Vladimir_Putin</a:t>
            </a:r>
            <a:endParaRPr lang="ru-RU" sz="2000" dirty="0" smtClean="0"/>
          </a:p>
          <a:p>
            <a:r>
              <a:rPr lang="ru-RU" sz="2000" u="sng" dirty="0" smtClean="0">
                <a:hlinkClick r:id="rId11"/>
              </a:rPr>
              <a:t>http://www.cbsnews.com/news/vladimir-putin-nominated-for-nobel-peace-prize/</a:t>
            </a:r>
            <a:endParaRPr lang="ru-RU" sz="2000" dirty="0" smtClean="0"/>
          </a:p>
          <a:p>
            <a:r>
              <a:rPr lang="ru-RU" sz="2000" u="sng" dirty="0" smtClean="0">
                <a:hlinkClick r:id="rId12"/>
              </a:rPr>
              <a:t>http://www.independent.co.uk/news/world/vladimir-putin-nominated-for-nobel-peace-prize</a:t>
            </a:r>
            <a:endParaRPr lang="ru-RU" sz="2000" dirty="0" smtClean="0"/>
          </a:p>
          <a:p>
            <a:r>
              <a:rPr lang="ru-RU" sz="2000" dirty="0" smtClean="0"/>
              <a:t> </a:t>
            </a:r>
            <a:endParaRPr lang="ru-RU" sz="2000" dirty="0"/>
          </a:p>
        </p:txBody>
      </p:sp>
      <p:sp>
        <p:nvSpPr>
          <p:cNvPr id="37" name="Номер слайда 36"/>
          <p:cNvSpPr>
            <a:spLocks noGrp="1"/>
          </p:cNvSpPr>
          <p:nvPr>
            <p:ph type="sldNum" sz="quarter" idx="12"/>
          </p:nvPr>
        </p:nvSpPr>
        <p:spPr/>
        <p:txBody>
          <a:bodyPr/>
          <a:lstStyle/>
          <a:p>
            <a:fld id="{9942D291-9F1B-44FB-9592-1932BCEFC265}" type="slidenum">
              <a:rPr lang="ru-RU" smtClean="0">
                <a:ln w="18415" cmpd="sng">
                  <a:solidFill>
                    <a:srgbClr val="FFFFFF"/>
                  </a:solidFill>
                  <a:prstDash val="solid"/>
                </a:ln>
                <a:solidFill>
                  <a:srgbClr val="FFFFFF"/>
                </a:solidFill>
                <a:effectLst>
                  <a:outerShdw blurRad="63500" dir="3600000" algn="tl" rotWithShape="0">
                    <a:srgbClr val="000000">
                      <a:alpha val="70000"/>
                    </a:srgbClr>
                  </a:outerShdw>
                </a:effectLst>
              </a:rPr>
              <a:pPr/>
              <a:t>11</a:t>
            </a:fld>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nvGrpSpPr>
          <p:cNvPr id="5" name="Группа 47"/>
          <p:cNvGrpSpPr/>
          <p:nvPr/>
        </p:nvGrpSpPr>
        <p:grpSpPr>
          <a:xfrm>
            <a:off x="178563" y="73564"/>
            <a:ext cx="506382" cy="592568"/>
            <a:chOff x="8429652" y="75714"/>
            <a:chExt cx="506382" cy="592568"/>
          </a:xfrm>
        </p:grpSpPr>
        <p:sp>
          <p:nvSpPr>
            <p:cNvPr id="49" name="Полилиния 48"/>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6"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53" name="Овал 52"/>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Овал 53"/>
              <p:cNvSpPr/>
              <p:nvPr/>
            </p:nvSpPr>
            <p:spPr>
              <a:xfrm>
                <a:off x="571472" y="6357958"/>
                <a:ext cx="468000" cy="468000"/>
              </a:xfrm>
              <a:prstGeom prst="ellipse">
                <a:avLst/>
              </a:prstGeom>
              <a:solidFill>
                <a:srgbClr val="7030A0"/>
              </a:solidFill>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1" name="Хорда 50">
              <a:hlinkClick r:id="" action="ppaction://hlinkshowjump?jump=firstslide"/>
            </p:cNvPr>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Хорда 51">
              <a:hlinkClick r:id="" action="ppaction://hlinkshowjump?jump=firstslide"/>
            </p:cNvPr>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7" name="Группа 19"/>
          <p:cNvGrpSpPr/>
          <p:nvPr/>
        </p:nvGrpSpPr>
        <p:grpSpPr>
          <a:xfrm>
            <a:off x="178563" y="6143644"/>
            <a:ext cx="506382" cy="596868"/>
            <a:chOff x="145224" y="6122214"/>
            <a:chExt cx="506382" cy="596868"/>
          </a:xfrm>
        </p:grpSpPr>
        <p:sp>
          <p:nvSpPr>
            <p:cNvPr id="58" name="Полилиния 57"/>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8" name="Группа 16"/>
            <p:cNvGrpSpPr/>
            <p:nvPr/>
          </p:nvGrpSpPr>
          <p:grpSpPr>
            <a:xfrm>
              <a:off x="147606" y="6215082"/>
              <a:ext cx="504000" cy="504000"/>
              <a:chOff x="147606" y="6212701"/>
              <a:chExt cx="486000" cy="490182"/>
            </a:xfrm>
          </p:grpSpPr>
          <p:grpSp>
            <p:nvGrpSpPr>
              <p:cNvPr id="9" name="Группа 12"/>
              <p:cNvGrpSpPr/>
              <p:nvPr/>
            </p:nvGrpSpPr>
            <p:grpSpPr>
              <a:xfrm>
                <a:off x="147606" y="6212701"/>
                <a:ext cx="486000" cy="486000"/>
                <a:chOff x="561948" y="6350815"/>
                <a:chExt cx="486000" cy="486000"/>
              </a:xfrm>
            </p:grpSpPr>
            <p:sp>
              <p:nvSpPr>
                <p:cNvPr id="63" name="Овал 62"/>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Овал 4"/>
                <p:cNvSpPr/>
                <p:nvPr/>
              </p:nvSpPr>
              <p:spPr>
                <a:xfrm>
                  <a:off x="571472" y="6357958"/>
                  <a:ext cx="468000" cy="468000"/>
                </a:xfrm>
                <a:prstGeom prst="ellipse">
                  <a:avLst/>
                </a:prstGeom>
                <a:solidFill>
                  <a:srgbClr val="C00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1" name="Хорда 60">
                <a:hlinkClick r:id="" action="ppaction://hlinkshowjump?jump=endshow"/>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Хорда 61">
                <a:hlinkClick r:id="" action="ppaction://hlinkshowjump?jump=endshow"/>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0" name="Группа 20"/>
          <p:cNvGrpSpPr/>
          <p:nvPr/>
        </p:nvGrpSpPr>
        <p:grpSpPr>
          <a:xfrm>
            <a:off x="8429652" y="6143644"/>
            <a:ext cx="506382" cy="596868"/>
            <a:chOff x="145224" y="6122214"/>
            <a:chExt cx="506382" cy="596868"/>
          </a:xfrm>
        </p:grpSpPr>
        <p:sp>
          <p:nvSpPr>
            <p:cNvPr id="66" name="Полилиния 65"/>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22"/>
            <p:cNvGrpSpPr/>
            <p:nvPr/>
          </p:nvGrpSpPr>
          <p:grpSpPr>
            <a:xfrm>
              <a:off x="147606" y="6215082"/>
              <a:ext cx="504000" cy="504000"/>
              <a:chOff x="147606" y="6212701"/>
              <a:chExt cx="486000" cy="490182"/>
            </a:xfrm>
          </p:grpSpPr>
          <p:grpSp>
            <p:nvGrpSpPr>
              <p:cNvPr id="12" name="Группа 23"/>
              <p:cNvGrpSpPr/>
              <p:nvPr/>
            </p:nvGrpSpPr>
            <p:grpSpPr>
              <a:xfrm>
                <a:off x="147606" y="6212701"/>
                <a:ext cx="486000" cy="486000"/>
                <a:chOff x="561948" y="6350815"/>
                <a:chExt cx="486000" cy="486000"/>
              </a:xfrm>
            </p:grpSpPr>
            <p:sp>
              <p:nvSpPr>
                <p:cNvPr id="71" name="Овал 70"/>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Овал 71"/>
                <p:cNvSpPr/>
                <p:nvPr/>
              </p:nvSpPr>
              <p:spPr>
                <a:xfrm>
                  <a:off x="571472" y="6357958"/>
                  <a:ext cx="468000" cy="468000"/>
                </a:xfrm>
                <a:prstGeom prst="ellipse">
                  <a:avLst/>
                </a:prstGeom>
                <a:solidFill>
                  <a:srgbClr val="00B05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9" name="Хорда 68">
                <a:hlinkClick r:id="" action="ppaction://hlinkshowjump?jump=next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Хорда 69">
                <a:hlinkClick r:id="" action="ppaction://hlinkshowjump?jump=next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3" name="Группа 39"/>
          <p:cNvGrpSpPr/>
          <p:nvPr/>
        </p:nvGrpSpPr>
        <p:grpSpPr>
          <a:xfrm>
            <a:off x="7786710" y="6143644"/>
            <a:ext cx="506382" cy="596868"/>
            <a:chOff x="145224" y="6122214"/>
            <a:chExt cx="506382" cy="596868"/>
          </a:xfrm>
        </p:grpSpPr>
        <p:sp>
          <p:nvSpPr>
            <p:cNvPr id="74" name="Полилиния 73"/>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4" name="Группа 41"/>
            <p:cNvGrpSpPr/>
            <p:nvPr/>
          </p:nvGrpSpPr>
          <p:grpSpPr>
            <a:xfrm>
              <a:off x="147606" y="6215082"/>
              <a:ext cx="504000" cy="504000"/>
              <a:chOff x="147606" y="6212701"/>
              <a:chExt cx="486000" cy="490182"/>
            </a:xfrm>
          </p:grpSpPr>
          <p:grpSp>
            <p:nvGrpSpPr>
              <p:cNvPr id="15" name="Группа 42"/>
              <p:cNvGrpSpPr/>
              <p:nvPr/>
            </p:nvGrpSpPr>
            <p:grpSpPr>
              <a:xfrm>
                <a:off x="147606" y="6212701"/>
                <a:ext cx="486000" cy="486000"/>
                <a:chOff x="561948" y="6350815"/>
                <a:chExt cx="486000" cy="486000"/>
              </a:xfrm>
            </p:grpSpPr>
            <p:sp>
              <p:nvSpPr>
                <p:cNvPr id="79" name="Овал 78"/>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Овал 79"/>
                <p:cNvSpPr/>
                <p:nvPr/>
              </p:nvSpPr>
              <p:spPr>
                <a:xfrm>
                  <a:off x="571472" y="6357958"/>
                  <a:ext cx="468000" cy="468000"/>
                </a:xfrm>
                <a:prstGeom prst="ellipse">
                  <a:avLst/>
                </a:prstGeom>
                <a:solidFill>
                  <a:srgbClr val="FFC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77" name="Хорда 76">
                <a:hlinkClick r:id="" action="ppaction://hlinkshowjump?jump=previous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Хорда 77">
                <a:hlinkClick r:id="" action="ppaction://hlinkshowjump?jump=previous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pic>
        <p:nvPicPr>
          <p:cNvPr id="45" name="Рисунок 44" descr="10ss1.jpg"/>
          <p:cNvPicPr>
            <a:picLocks noChangeAspect="1"/>
          </p:cNvPicPr>
          <p:nvPr/>
        </p:nvPicPr>
        <p:blipFill>
          <a:blip r:embed="rId13" cstate="print"/>
          <a:stretch>
            <a:fillRect/>
          </a:stretch>
        </p:blipFill>
        <p:spPr>
          <a:xfrm>
            <a:off x="323528" y="2132856"/>
            <a:ext cx="1800200" cy="1751547"/>
          </a:xfrm>
          <a:prstGeom prst="rect">
            <a:avLst/>
          </a:prstGeom>
          <a:ln w="127000">
            <a:solidFill>
              <a:schemeClr val="bg1"/>
            </a:solidFill>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6072206"/>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рямоугольник 37"/>
          <p:cNvSpPr/>
          <p:nvPr/>
        </p:nvSpPr>
        <p:spPr>
          <a:xfrm>
            <a:off x="0" y="0"/>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b="1" dirty="0" smtClean="0">
                <a:latin typeface="Times New Roman" pitchFamily="18" charset="0"/>
                <a:cs typeface="Times New Roman" pitchFamily="18" charset="0"/>
              </a:rPr>
              <a:t>TABLE</a:t>
            </a:r>
            <a:endParaRPr lang="ru-RU" sz="6000" b="1" dirty="0">
              <a:latin typeface="Times New Roman" pitchFamily="18" charset="0"/>
              <a:cs typeface="Times New Roman" pitchFamily="18" charset="0"/>
            </a:endParaRPr>
          </a:p>
        </p:txBody>
      </p:sp>
      <p:grpSp>
        <p:nvGrpSpPr>
          <p:cNvPr id="2" name="Группа 38"/>
          <p:cNvGrpSpPr/>
          <p:nvPr/>
        </p:nvGrpSpPr>
        <p:grpSpPr>
          <a:xfrm>
            <a:off x="8429652" y="73564"/>
            <a:ext cx="506382" cy="592568"/>
            <a:chOff x="8429652" y="75714"/>
            <a:chExt cx="506382" cy="592568"/>
          </a:xfrm>
        </p:grpSpPr>
        <p:sp>
          <p:nvSpPr>
            <p:cNvPr id="30" name="Полилиния 29"/>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35" name="Овал 34"/>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Овал 35"/>
              <p:cNvSpPr/>
              <p:nvPr/>
            </p:nvSpPr>
            <p:spPr>
              <a:xfrm>
                <a:off x="571472" y="6357958"/>
                <a:ext cx="468000" cy="468000"/>
              </a:xfrm>
              <a:prstGeom prst="ellipse">
                <a:avLst/>
              </a:prstGeom>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3" name="Хорда 32"/>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Хорда 33"/>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6" name="Подзаголовок 55"/>
          <p:cNvSpPr>
            <a:spLocks noGrp="1"/>
          </p:cNvSpPr>
          <p:nvPr>
            <p:ph type="subTitle" idx="1"/>
          </p:nvPr>
        </p:nvSpPr>
        <p:spPr>
          <a:xfrm>
            <a:off x="395536" y="1052736"/>
            <a:ext cx="8496944" cy="4824536"/>
          </a:xfrm>
        </p:spPr>
        <p:txBody>
          <a:bodyPr>
            <a:noAutofit/>
          </a:bodyPr>
          <a:lstStyle/>
          <a:p>
            <a:pPr marL="457200" indent="-457200" algn="l">
              <a:buAutoNum type="arabicPeriod"/>
            </a:pPr>
            <a:r>
              <a:rPr lang="en-US" sz="4800"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BIRTH</a:t>
            </a:r>
          </a:p>
          <a:p>
            <a:pPr marL="457200" indent="-457200" algn="l">
              <a:buAutoNum type="arabicPeriod"/>
            </a:pPr>
            <a:r>
              <a:rPr lang="en-US" sz="4800"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FAMILY</a:t>
            </a:r>
          </a:p>
          <a:p>
            <a:pPr marL="457200" indent="-457200" algn="l">
              <a:buAutoNum type="arabicPeriod"/>
            </a:pPr>
            <a:r>
              <a:rPr lang="en-US" sz="4800"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EDUCATION</a:t>
            </a:r>
          </a:p>
          <a:p>
            <a:pPr marL="457200" indent="-457200" algn="l">
              <a:buAutoNum type="arabicPeriod"/>
            </a:pPr>
            <a:r>
              <a:rPr lang="en-US" sz="4800"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WORK</a:t>
            </a:r>
          </a:p>
          <a:p>
            <a:pPr marL="457200" indent="-457200" algn="l">
              <a:buAutoNum type="arabicPeriod"/>
            </a:pPr>
            <a:r>
              <a:rPr lang="en-US" sz="4800"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PRIZE</a:t>
            </a:r>
          </a:p>
          <a:p>
            <a:pPr marL="457200" indent="-457200" algn="l"/>
            <a:endParaRPr lang="ru-RU" sz="4800" dirty="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endParaRPr>
          </a:p>
        </p:txBody>
      </p:sp>
      <p:sp>
        <p:nvSpPr>
          <p:cNvPr id="37" name="Номер слайда 36"/>
          <p:cNvSpPr>
            <a:spLocks noGrp="1"/>
          </p:cNvSpPr>
          <p:nvPr>
            <p:ph type="sldNum" sz="quarter" idx="12"/>
          </p:nvPr>
        </p:nvSpPr>
        <p:spPr/>
        <p:txBody>
          <a:bodyPr/>
          <a:lstStyle/>
          <a:p>
            <a:fld id="{9942D291-9F1B-44FB-9592-1932BCEFC265}" type="slidenum">
              <a:rPr lang="ru-RU" smtClean="0">
                <a:ln w="18415" cmpd="sng">
                  <a:solidFill>
                    <a:srgbClr val="FFFFFF"/>
                  </a:solidFill>
                  <a:prstDash val="solid"/>
                </a:ln>
                <a:solidFill>
                  <a:srgbClr val="FFFFFF"/>
                </a:solidFill>
                <a:effectLst>
                  <a:outerShdw blurRad="63500" dir="3600000" algn="tl" rotWithShape="0">
                    <a:srgbClr val="000000">
                      <a:alpha val="70000"/>
                    </a:srgbClr>
                  </a:outerShdw>
                </a:effectLst>
              </a:rPr>
              <a:pPr/>
              <a:t>12</a:t>
            </a:fld>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nvGrpSpPr>
          <p:cNvPr id="5" name="Группа 47"/>
          <p:cNvGrpSpPr/>
          <p:nvPr/>
        </p:nvGrpSpPr>
        <p:grpSpPr>
          <a:xfrm>
            <a:off x="178563" y="73564"/>
            <a:ext cx="506382" cy="592568"/>
            <a:chOff x="8429652" y="75714"/>
            <a:chExt cx="506382" cy="592568"/>
          </a:xfrm>
        </p:grpSpPr>
        <p:sp>
          <p:nvSpPr>
            <p:cNvPr id="49" name="Полилиния 48"/>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6"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53" name="Овал 52"/>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Овал 53"/>
              <p:cNvSpPr/>
              <p:nvPr/>
            </p:nvSpPr>
            <p:spPr>
              <a:xfrm>
                <a:off x="571472" y="6357958"/>
                <a:ext cx="468000" cy="468000"/>
              </a:xfrm>
              <a:prstGeom prst="ellipse">
                <a:avLst/>
              </a:prstGeom>
              <a:solidFill>
                <a:srgbClr val="7030A0"/>
              </a:solidFill>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1" name="Хорда 50">
              <a:hlinkClick r:id="" action="ppaction://hlinkshowjump?jump=firstslide"/>
            </p:cNvPr>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Хорда 51">
              <a:hlinkClick r:id="" action="ppaction://hlinkshowjump?jump=firstslide"/>
            </p:cNvPr>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7" name="Группа 19"/>
          <p:cNvGrpSpPr/>
          <p:nvPr/>
        </p:nvGrpSpPr>
        <p:grpSpPr>
          <a:xfrm>
            <a:off x="178563" y="6143644"/>
            <a:ext cx="506382" cy="596868"/>
            <a:chOff x="145224" y="6122214"/>
            <a:chExt cx="506382" cy="596868"/>
          </a:xfrm>
        </p:grpSpPr>
        <p:sp>
          <p:nvSpPr>
            <p:cNvPr id="58" name="Полилиния 57"/>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8" name="Группа 16"/>
            <p:cNvGrpSpPr/>
            <p:nvPr/>
          </p:nvGrpSpPr>
          <p:grpSpPr>
            <a:xfrm>
              <a:off x="147606" y="6215082"/>
              <a:ext cx="504000" cy="504000"/>
              <a:chOff x="147606" y="6212701"/>
              <a:chExt cx="486000" cy="490182"/>
            </a:xfrm>
          </p:grpSpPr>
          <p:grpSp>
            <p:nvGrpSpPr>
              <p:cNvPr id="9" name="Группа 12"/>
              <p:cNvGrpSpPr/>
              <p:nvPr/>
            </p:nvGrpSpPr>
            <p:grpSpPr>
              <a:xfrm>
                <a:off x="147606" y="6212701"/>
                <a:ext cx="486000" cy="486000"/>
                <a:chOff x="561948" y="6350815"/>
                <a:chExt cx="486000" cy="486000"/>
              </a:xfrm>
            </p:grpSpPr>
            <p:sp>
              <p:nvSpPr>
                <p:cNvPr id="63" name="Овал 62"/>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Овал 4"/>
                <p:cNvSpPr/>
                <p:nvPr/>
              </p:nvSpPr>
              <p:spPr>
                <a:xfrm>
                  <a:off x="571472" y="6357958"/>
                  <a:ext cx="468000" cy="468000"/>
                </a:xfrm>
                <a:prstGeom prst="ellipse">
                  <a:avLst/>
                </a:prstGeom>
                <a:solidFill>
                  <a:srgbClr val="C00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1" name="Хорда 60">
                <a:hlinkClick r:id="" action="ppaction://hlinkshowjump?jump=endshow"/>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Хорда 61">
                <a:hlinkClick r:id="" action="ppaction://hlinkshowjump?jump=endshow"/>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0" name="Группа 20"/>
          <p:cNvGrpSpPr/>
          <p:nvPr/>
        </p:nvGrpSpPr>
        <p:grpSpPr>
          <a:xfrm>
            <a:off x="8429652" y="6143644"/>
            <a:ext cx="506382" cy="596868"/>
            <a:chOff x="145224" y="6122214"/>
            <a:chExt cx="506382" cy="596868"/>
          </a:xfrm>
        </p:grpSpPr>
        <p:sp>
          <p:nvSpPr>
            <p:cNvPr id="66" name="Полилиния 65"/>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22"/>
            <p:cNvGrpSpPr/>
            <p:nvPr/>
          </p:nvGrpSpPr>
          <p:grpSpPr>
            <a:xfrm>
              <a:off x="147606" y="6215082"/>
              <a:ext cx="504000" cy="504000"/>
              <a:chOff x="147606" y="6212701"/>
              <a:chExt cx="486000" cy="490182"/>
            </a:xfrm>
          </p:grpSpPr>
          <p:grpSp>
            <p:nvGrpSpPr>
              <p:cNvPr id="12" name="Группа 23"/>
              <p:cNvGrpSpPr/>
              <p:nvPr/>
            </p:nvGrpSpPr>
            <p:grpSpPr>
              <a:xfrm>
                <a:off x="147606" y="6212701"/>
                <a:ext cx="486000" cy="486000"/>
                <a:chOff x="561948" y="6350815"/>
                <a:chExt cx="486000" cy="486000"/>
              </a:xfrm>
            </p:grpSpPr>
            <p:sp>
              <p:nvSpPr>
                <p:cNvPr id="71" name="Овал 70"/>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Овал 71"/>
                <p:cNvSpPr/>
                <p:nvPr/>
              </p:nvSpPr>
              <p:spPr>
                <a:xfrm>
                  <a:off x="571472" y="6357958"/>
                  <a:ext cx="468000" cy="468000"/>
                </a:xfrm>
                <a:prstGeom prst="ellipse">
                  <a:avLst/>
                </a:prstGeom>
                <a:solidFill>
                  <a:srgbClr val="00B05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9" name="Хорда 68">
                <a:hlinkClick r:id="" action="ppaction://hlinkshowjump?jump=next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Хорда 69">
                <a:hlinkClick r:id="" action="ppaction://hlinkshowjump?jump=next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3" name="Группа 39"/>
          <p:cNvGrpSpPr/>
          <p:nvPr/>
        </p:nvGrpSpPr>
        <p:grpSpPr>
          <a:xfrm>
            <a:off x="7786710" y="6143644"/>
            <a:ext cx="506382" cy="596868"/>
            <a:chOff x="145224" y="6122214"/>
            <a:chExt cx="506382" cy="596868"/>
          </a:xfrm>
        </p:grpSpPr>
        <p:sp>
          <p:nvSpPr>
            <p:cNvPr id="74" name="Полилиния 73"/>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4" name="Группа 41"/>
            <p:cNvGrpSpPr/>
            <p:nvPr/>
          </p:nvGrpSpPr>
          <p:grpSpPr>
            <a:xfrm>
              <a:off x="147606" y="6215082"/>
              <a:ext cx="504000" cy="504000"/>
              <a:chOff x="147606" y="6212701"/>
              <a:chExt cx="486000" cy="490182"/>
            </a:xfrm>
          </p:grpSpPr>
          <p:grpSp>
            <p:nvGrpSpPr>
              <p:cNvPr id="15" name="Группа 42"/>
              <p:cNvGrpSpPr/>
              <p:nvPr/>
            </p:nvGrpSpPr>
            <p:grpSpPr>
              <a:xfrm>
                <a:off x="147606" y="6212701"/>
                <a:ext cx="486000" cy="486000"/>
                <a:chOff x="561948" y="6350815"/>
                <a:chExt cx="486000" cy="486000"/>
              </a:xfrm>
            </p:grpSpPr>
            <p:sp>
              <p:nvSpPr>
                <p:cNvPr id="79" name="Овал 78"/>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Овал 79"/>
                <p:cNvSpPr/>
                <p:nvPr/>
              </p:nvSpPr>
              <p:spPr>
                <a:xfrm>
                  <a:off x="571472" y="6357958"/>
                  <a:ext cx="468000" cy="468000"/>
                </a:xfrm>
                <a:prstGeom prst="ellipse">
                  <a:avLst/>
                </a:prstGeom>
                <a:solidFill>
                  <a:srgbClr val="FFC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77" name="Хорда 76">
                <a:hlinkClick r:id="" action="ppaction://hlinkshowjump?jump=previous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Хорда 77">
                <a:hlinkClick r:id="" action="ppaction://hlinkshowjump?jump=previous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pic>
        <p:nvPicPr>
          <p:cNvPr id="46" name="Рисунок 45" descr="images (2).jpg"/>
          <p:cNvPicPr>
            <a:picLocks noChangeAspect="1"/>
          </p:cNvPicPr>
          <p:nvPr/>
        </p:nvPicPr>
        <p:blipFill>
          <a:blip r:embed="rId3" cstate="print"/>
          <a:stretch>
            <a:fillRect/>
          </a:stretch>
        </p:blipFill>
        <p:spPr>
          <a:xfrm>
            <a:off x="4788024" y="1988840"/>
            <a:ext cx="3895515" cy="2592288"/>
          </a:xfrm>
          <a:prstGeom prst="rect">
            <a:avLst/>
          </a:prstGeom>
          <a:ln w="127000">
            <a:solidFill>
              <a:schemeClr val="bg1"/>
            </a:solidFill>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6072206"/>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рямоугольник 37"/>
          <p:cNvSpPr/>
          <p:nvPr/>
        </p:nvSpPr>
        <p:spPr>
          <a:xfrm rot="10800000">
            <a:off x="0" y="0"/>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 name="Группа 38"/>
          <p:cNvGrpSpPr/>
          <p:nvPr/>
        </p:nvGrpSpPr>
        <p:grpSpPr>
          <a:xfrm>
            <a:off x="8429652" y="73564"/>
            <a:ext cx="506382" cy="592568"/>
            <a:chOff x="8429652" y="75714"/>
            <a:chExt cx="506382" cy="592568"/>
          </a:xfrm>
        </p:grpSpPr>
        <p:sp>
          <p:nvSpPr>
            <p:cNvPr id="30" name="Полилиния 29"/>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35" name="Овал 34"/>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Овал 35"/>
              <p:cNvSpPr/>
              <p:nvPr/>
            </p:nvSpPr>
            <p:spPr>
              <a:xfrm>
                <a:off x="571472" y="6357958"/>
                <a:ext cx="468000" cy="468000"/>
              </a:xfrm>
              <a:prstGeom prst="ellipse">
                <a:avLst/>
              </a:prstGeom>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3" name="Хорда 32"/>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Хорда 33"/>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6" name="Подзаголовок 55"/>
          <p:cNvSpPr>
            <a:spLocks noGrp="1"/>
          </p:cNvSpPr>
          <p:nvPr>
            <p:ph type="subTitle" idx="1"/>
          </p:nvPr>
        </p:nvSpPr>
        <p:spPr>
          <a:xfrm>
            <a:off x="647056" y="5561856"/>
            <a:ext cx="8496944" cy="1296144"/>
          </a:xfrm>
        </p:spPr>
        <p:txBody>
          <a:bodyPr>
            <a:noAutofit/>
          </a:bodyPr>
          <a:lstStyle/>
          <a:p>
            <a:r>
              <a:rPr lang="en-US" sz="48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ALFRED NOBEL</a:t>
            </a:r>
            <a:endParaRPr lang="ru-RU" sz="4800" b="1" dirty="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endParaRPr>
          </a:p>
        </p:txBody>
      </p:sp>
      <p:sp>
        <p:nvSpPr>
          <p:cNvPr id="37" name="Номер слайда 36"/>
          <p:cNvSpPr>
            <a:spLocks noGrp="1"/>
          </p:cNvSpPr>
          <p:nvPr>
            <p:ph type="sldNum" sz="quarter" idx="12"/>
          </p:nvPr>
        </p:nvSpPr>
        <p:spPr/>
        <p:txBody>
          <a:bodyPr/>
          <a:lstStyle/>
          <a:p>
            <a:fld id="{9942D291-9F1B-44FB-9592-1932BCEFC265}" type="slidenum">
              <a:rPr lang="ru-RU" smtClean="0">
                <a:ln w="18415" cmpd="sng">
                  <a:solidFill>
                    <a:srgbClr val="FFFFFF"/>
                  </a:solidFill>
                  <a:prstDash val="solid"/>
                </a:ln>
                <a:solidFill>
                  <a:srgbClr val="FFFFFF"/>
                </a:solidFill>
                <a:effectLst>
                  <a:outerShdw blurRad="63500" dir="3600000" algn="tl" rotWithShape="0">
                    <a:srgbClr val="000000">
                      <a:alpha val="70000"/>
                    </a:srgbClr>
                  </a:outerShdw>
                </a:effectLst>
              </a:rPr>
              <a:pPr/>
              <a:t>13</a:t>
            </a:fld>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nvGrpSpPr>
          <p:cNvPr id="5" name="Группа 47"/>
          <p:cNvGrpSpPr/>
          <p:nvPr/>
        </p:nvGrpSpPr>
        <p:grpSpPr>
          <a:xfrm>
            <a:off x="178563" y="73564"/>
            <a:ext cx="506382" cy="592568"/>
            <a:chOff x="8429652" y="75714"/>
            <a:chExt cx="506382" cy="592568"/>
          </a:xfrm>
        </p:grpSpPr>
        <p:sp>
          <p:nvSpPr>
            <p:cNvPr id="49" name="Полилиния 48"/>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6"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53" name="Овал 52"/>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Овал 53"/>
              <p:cNvSpPr/>
              <p:nvPr/>
            </p:nvSpPr>
            <p:spPr>
              <a:xfrm>
                <a:off x="571472" y="6357958"/>
                <a:ext cx="468000" cy="468000"/>
              </a:xfrm>
              <a:prstGeom prst="ellipse">
                <a:avLst/>
              </a:prstGeom>
              <a:solidFill>
                <a:srgbClr val="7030A0"/>
              </a:solidFill>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1" name="Хорда 50">
              <a:hlinkClick r:id="" action="ppaction://hlinkshowjump?jump=firstslide"/>
            </p:cNvPr>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Хорда 51">
              <a:hlinkClick r:id="" action="ppaction://hlinkshowjump?jump=firstslide"/>
            </p:cNvPr>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7" name="Группа 19"/>
          <p:cNvGrpSpPr/>
          <p:nvPr/>
        </p:nvGrpSpPr>
        <p:grpSpPr>
          <a:xfrm>
            <a:off x="178563" y="6143644"/>
            <a:ext cx="506382" cy="596868"/>
            <a:chOff x="145224" y="6122214"/>
            <a:chExt cx="506382" cy="596868"/>
          </a:xfrm>
        </p:grpSpPr>
        <p:sp>
          <p:nvSpPr>
            <p:cNvPr id="58" name="Полилиния 57"/>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8" name="Группа 16"/>
            <p:cNvGrpSpPr/>
            <p:nvPr/>
          </p:nvGrpSpPr>
          <p:grpSpPr>
            <a:xfrm>
              <a:off x="147606" y="6215082"/>
              <a:ext cx="504000" cy="504000"/>
              <a:chOff x="147606" y="6212701"/>
              <a:chExt cx="486000" cy="490182"/>
            </a:xfrm>
          </p:grpSpPr>
          <p:grpSp>
            <p:nvGrpSpPr>
              <p:cNvPr id="9" name="Группа 12"/>
              <p:cNvGrpSpPr/>
              <p:nvPr/>
            </p:nvGrpSpPr>
            <p:grpSpPr>
              <a:xfrm>
                <a:off x="147606" y="6212701"/>
                <a:ext cx="486000" cy="486000"/>
                <a:chOff x="561948" y="6350815"/>
                <a:chExt cx="486000" cy="486000"/>
              </a:xfrm>
            </p:grpSpPr>
            <p:sp>
              <p:nvSpPr>
                <p:cNvPr id="63" name="Овал 62"/>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Овал 4"/>
                <p:cNvSpPr/>
                <p:nvPr/>
              </p:nvSpPr>
              <p:spPr>
                <a:xfrm>
                  <a:off x="571472" y="6357958"/>
                  <a:ext cx="468000" cy="468000"/>
                </a:xfrm>
                <a:prstGeom prst="ellipse">
                  <a:avLst/>
                </a:prstGeom>
                <a:solidFill>
                  <a:srgbClr val="C00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1" name="Хорда 60">
                <a:hlinkClick r:id="" action="ppaction://hlinkshowjump?jump=endshow"/>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Хорда 61">
                <a:hlinkClick r:id="" action="ppaction://hlinkshowjump?jump=endshow"/>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0" name="Группа 20"/>
          <p:cNvGrpSpPr/>
          <p:nvPr/>
        </p:nvGrpSpPr>
        <p:grpSpPr>
          <a:xfrm>
            <a:off x="8429652" y="6143644"/>
            <a:ext cx="506382" cy="596868"/>
            <a:chOff x="145224" y="6122214"/>
            <a:chExt cx="506382" cy="596868"/>
          </a:xfrm>
        </p:grpSpPr>
        <p:sp>
          <p:nvSpPr>
            <p:cNvPr id="66" name="Полилиния 65"/>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22"/>
            <p:cNvGrpSpPr/>
            <p:nvPr/>
          </p:nvGrpSpPr>
          <p:grpSpPr>
            <a:xfrm>
              <a:off x="147606" y="6215082"/>
              <a:ext cx="504000" cy="504000"/>
              <a:chOff x="147606" y="6212701"/>
              <a:chExt cx="486000" cy="490182"/>
            </a:xfrm>
          </p:grpSpPr>
          <p:grpSp>
            <p:nvGrpSpPr>
              <p:cNvPr id="12" name="Группа 23"/>
              <p:cNvGrpSpPr/>
              <p:nvPr/>
            </p:nvGrpSpPr>
            <p:grpSpPr>
              <a:xfrm>
                <a:off x="147606" y="6212701"/>
                <a:ext cx="486000" cy="486000"/>
                <a:chOff x="561948" y="6350815"/>
                <a:chExt cx="486000" cy="486000"/>
              </a:xfrm>
            </p:grpSpPr>
            <p:sp>
              <p:nvSpPr>
                <p:cNvPr id="71" name="Овал 70"/>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Овал 71"/>
                <p:cNvSpPr/>
                <p:nvPr/>
              </p:nvSpPr>
              <p:spPr>
                <a:xfrm>
                  <a:off x="571472" y="6357958"/>
                  <a:ext cx="468000" cy="468000"/>
                </a:xfrm>
                <a:prstGeom prst="ellipse">
                  <a:avLst/>
                </a:prstGeom>
                <a:solidFill>
                  <a:srgbClr val="00B05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9" name="Хорда 68">
                <a:hlinkClick r:id="" action="ppaction://hlinkshowjump?jump=next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Хорда 69">
                <a:hlinkClick r:id="" action="ppaction://hlinkshowjump?jump=next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3" name="Группа 39"/>
          <p:cNvGrpSpPr/>
          <p:nvPr/>
        </p:nvGrpSpPr>
        <p:grpSpPr>
          <a:xfrm>
            <a:off x="7786710" y="6143644"/>
            <a:ext cx="506382" cy="596868"/>
            <a:chOff x="145224" y="6122214"/>
            <a:chExt cx="506382" cy="596868"/>
          </a:xfrm>
        </p:grpSpPr>
        <p:sp>
          <p:nvSpPr>
            <p:cNvPr id="74" name="Полилиния 73"/>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4" name="Группа 41"/>
            <p:cNvGrpSpPr/>
            <p:nvPr/>
          </p:nvGrpSpPr>
          <p:grpSpPr>
            <a:xfrm>
              <a:off x="147606" y="6215082"/>
              <a:ext cx="504000" cy="504000"/>
              <a:chOff x="147606" y="6212701"/>
              <a:chExt cx="486000" cy="490182"/>
            </a:xfrm>
          </p:grpSpPr>
          <p:grpSp>
            <p:nvGrpSpPr>
              <p:cNvPr id="15" name="Группа 42"/>
              <p:cNvGrpSpPr/>
              <p:nvPr/>
            </p:nvGrpSpPr>
            <p:grpSpPr>
              <a:xfrm>
                <a:off x="147606" y="6212701"/>
                <a:ext cx="486000" cy="486000"/>
                <a:chOff x="561948" y="6350815"/>
                <a:chExt cx="486000" cy="486000"/>
              </a:xfrm>
            </p:grpSpPr>
            <p:sp>
              <p:nvSpPr>
                <p:cNvPr id="79" name="Овал 78"/>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Овал 79"/>
                <p:cNvSpPr/>
                <p:nvPr/>
              </p:nvSpPr>
              <p:spPr>
                <a:xfrm>
                  <a:off x="571472" y="6357958"/>
                  <a:ext cx="468000" cy="468000"/>
                </a:xfrm>
                <a:prstGeom prst="ellipse">
                  <a:avLst/>
                </a:prstGeom>
                <a:solidFill>
                  <a:srgbClr val="FFC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77" name="Хорда 76">
                <a:hlinkClick r:id="" action="ppaction://hlinkshowjump?jump=previous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Хорда 77">
                <a:hlinkClick r:id="" action="ppaction://hlinkshowjump?jump=previous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pic>
        <p:nvPicPr>
          <p:cNvPr id="46" name="Рисунок 45" descr="AlfredNobel_adjusted.jpg"/>
          <p:cNvPicPr>
            <a:picLocks noChangeAspect="1"/>
          </p:cNvPicPr>
          <p:nvPr/>
        </p:nvPicPr>
        <p:blipFill>
          <a:blip r:embed="rId3" cstate="print"/>
          <a:stretch>
            <a:fillRect/>
          </a:stretch>
        </p:blipFill>
        <p:spPr>
          <a:xfrm>
            <a:off x="2915816" y="404664"/>
            <a:ext cx="3586720" cy="4819655"/>
          </a:xfrm>
          <a:prstGeom prst="rect">
            <a:avLst/>
          </a:prstGeom>
          <a:ln w="127000">
            <a:solidFill>
              <a:schemeClr val="bg1"/>
            </a:solidFill>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6072206"/>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рямоугольник 37"/>
          <p:cNvSpPr/>
          <p:nvPr/>
        </p:nvSpPr>
        <p:spPr>
          <a:xfrm rot="10800000">
            <a:off x="0" y="0"/>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 name="Группа 38"/>
          <p:cNvGrpSpPr/>
          <p:nvPr/>
        </p:nvGrpSpPr>
        <p:grpSpPr>
          <a:xfrm>
            <a:off x="8429652" y="73564"/>
            <a:ext cx="506382" cy="592568"/>
            <a:chOff x="8429652" y="75714"/>
            <a:chExt cx="506382" cy="592568"/>
          </a:xfrm>
        </p:grpSpPr>
        <p:sp>
          <p:nvSpPr>
            <p:cNvPr id="30" name="Полилиния 29"/>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35" name="Овал 34"/>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Овал 35"/>
              <p:cNvSpPr/>
              <p:nvPr/>
            </p:nvSpPr>
            <p:spPr>
              <a:xfrm>
                <a:off x="571472" y="6357958"/>
                <a:ext cx="468000" cy="468000"/>
              </a:xfrm>
              <a:prstGeom prst="ellipse">
                <a:avLst/>
              </a:prstGeom>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3" name="Хорда 32"/>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Хорда 33"/>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6" name="Подзаголовок 55"/>
          <p:cNvSpPr>
            <a:spLocks noGrp="1"/>
          </p:cNvSpPr>
          <p:nvPr>
            <p:ph type="subTitle" idx="1"/>
          </p:nvPr>
        </p:nvSpPr>
        <p:spPr>
          <a:xfrm>
            <a:off x="395536" y="332656"/>
            <a:ext cx="8496944" cy="1800200"/>
          </a:xfrm>
        </p:spPr>
        <p:txBody>
          <a:bodyPr>
            <a:noAutofit/>
          </a:bodyPr>
          <a:lstStyle/>
          <a:p>
            <a:r>
              <a:rPr lang="ru-RU" sz="4800" u="sng" dirty="0" smtClean="0">
                <a:hlinkClick r:id="rId3"/>
              </a:rPr>
              <a:t>http://en.wikipedia.org/wiki/Alfred_Nobel</a:t>
            </a:r>
            <a:endParaRPr lang="ru-RU" sz="4800" dirty="0"/>
          </a:p>
        </p:txBody>
      </p:sp>
      <p:sp>
        <p:nvSpPr>
          <p:cNvPr id="37" name="Номер слайда 36"/>
          <p:cNvSpPr>
            <a:spLocks noGrp="1"/>
          </p:cNvSpPr>
          <p:nvPr>
            <p:ph type="sldNum" sz="quarter" idx="12"/>
          </p:nvPr>
        </p:nvSpPr>
        <p:spPr/>
        <p:txBody>
          <a:bodyPr/>
          <a:lstStyle/>
          <a:p>
            <a:fld id="{9942D291-9F1B-44FB-9592-1932BCEFC265}" type="slidenum">
              <a:rPr lang="ru-RU" smtClean="0">
                <a:ln w="18415" cmpd="sng">
                  <a:solidFill>
                    <a:srgbClr val="FFFFFF"/>
                  </a:solidFill>
                  <a:prstDash val="solid"/>
                </a:ln>
                <a:solidFill>
                  <a:srgbClr val="FFFFFF"/>
                </a:solidFill>
                <a:effectLst>
                  <a:outerShdw blurRad="63500" dir="3600000" algn="tl" rotWithShape="0">
                    <a:srgbClr val="000000">
                      <a:alpha val="70000"/>
                    </a:srgbClr>
                  </a:outerShdw>
                </a:effectLst>
              </a:rPr>
              <a:pPr/>
              <a:t>14</a:t>
            </a:fld>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nvGrpSpPr>
          <p:cNvPr id="5" name="Группа 47"/>
          <p:cNvGrpSpPr/>
          <p:nvPr/>
        </p:nvGrpSpPr>
        <p:grpSpPr>
          <a:xfrm>
            <a:off x="178563" y="73564"/>
            <a:ext cx="506382" cy="592568"/>
            <a:chOff x="8429652" y="75714"/>
            <a:chExt cx="506382" cy="592568"/>
          </a:xfrm>
        </p:grpSpPr>
        <p:sp>
          <p:nvSpPr>
            <p:cNvPr id="49" name="Полилиния 48"/>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6"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53" name="Овал 52"/>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Овал 53"/>
              <p:cNvSpPr/>
              <p:nvPr/>
            </p:nvSpPr>
            <p:spPr>
              <a:xfrm>
                <a:off x="571472" y="6357958"/>
                <a:ext cx="468000" cy="468000"/>
              </a:xfrm>
              <a:prstGeom prst="ellipse">
                <a:avLst/>
              </a:prstGeom>
              <a:solidFill>
                <a:srgbClr val="7030A0"/>
              </a:solidFill>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1" name="Хорда 50">
              <a:hlinkClick r:id="" action="ppaction://hlinkshowjump?jump=firstslide"/>
            </p:cNvPr>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Хорда 51">
              <a:hlinkClick r:id="" action="ppaction://hlinkshowjump?jump=firstslide"/>
            </p:cNvPr>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7" name="Группа 19"/>
          <p:cNvGrpSpPr/>
          <p:nvPr/>
        </p:nvGrpSpPr>
        <p:grpSpPr>
          <a:xfrm>
            <a:off x="178563" y="6143644"/>
            <a:ext cx="506382" cy="596868"/>
            <a:chOff x="145224" y="6122214"/>
            <a:chExt cx="506382" cy="596868"/>
          </a:xfrm>
        </p:grpSpPr>
        <p:sp>
          <p:nvSpPr>
            <p:cNvPr id="58" name="Полилиния 57"/>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8" name="Группа 16"/>
            <p:cNvGrpSpPr/>
            <p:nvPr/>
          </p:nvGrpSpPr>
          <p:grpSpPr>
            <a:xfrm>
              <a:off x="147606" y="6215082"/>
              <a:ext cx="504000" cy="504000"/>
              <a:chOff x="147606" y="6212701"/>
              <a:chExt cx="486000" cy="490182"/>
            </a:xfrm>
          </p:grpSpPr>
          <p:grpSp>
            <p:nvGrpSpPr>
              <p:cNvPr id="9" name="Группа 12"/>
              <p:cNvGrpSpPr/>
              <p:nvPr/>
            </p:nvGrpSpPr>
            <p:grpSpPr>
              <a:xfrm>
                <a:off x="147606" y="6212701"/>
                <a:ext cx="486000" cy="486000"/>
                <a:chOff x="561948" y="6350815"/>
                <a:chExt cx="486000" cy="486000"/>
              </a:xfrm>
            </p:grpSpPr>
            <p:sp>
              <p:nvSpPr>
                <p:cNvPr id="63" name="Овал 62"/>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Овал 4"/>
                <p:cNvSpPr/>
                <p:nvPr/>
              </p:nvSpPr>
              <p:spPr>
                <a:xfrm>
                  <a:off x="571472" y="6357958"/>
                  <a:ext cx="468000" cy="468000"/>
                </a:xfrm>
                <a:prstGeom prst="ellipse">
                  <a:avLst/>
                </a:prstGeom>
                <a:solidFill>
                  <a:srgbClr val="C00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1" name="Хорда 60">
                <a:hlinkClick r:id="" action="ppaction://hlinkshowjump?jump=endshow"/>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Хорда 61">
                <a:hlinkClick r:id="" action="ppaction://hlinkshowjump?jump=endshow"/>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0" name="Группа 20"/>
          <p:cNvGrpSpPr/>
          <p:nvPr/>
        </p:nvGrpSpPr>
        <p:grpSpPr>
          <a:xfrm>
            <a:off x="8429652" y="6143644"/>
            <a:ext cx="506382" cy="596868"/>
            <a:chOff x="145224" y="6122214"/>
            <a:chExt cx="506382" cy="596868"/>
          </a:xfrm>
        </p:grpSpPr>
        <p:sp>
          <p:nvSpPr>
            <p:cNvPr id="66" name="Полилиния 65"/>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22"/>
            <p:cNvGrpSpPr/>
            <p:nvPr/>
          </p:nvGrpSpPr>
          <p:grpSpPr>
            <a:xfrm>
              <a:off x="147606" y="6215082"/>
              <a:ext cx="504000" cy="504000"/>
              <a:chOff x="147606" y="6212701"/>
              <a:chExt cx="486000" cy="490182"/>
            </a:xfrm>
          </p:grpSpPr>
          <p:grpSp>
            <p:nvGrpSpPr>
              <p:cNvPr id="12" name="Группа 23"/>
              <p:cNvGrpSpPr/>
              <p:nvPr/>
            </p:nvGrpSpPr>
            <p:grpSpPr>
              <a:xfrm>
                <a:off x="147606" y="6212701"/>
                <a:ext cx="486000" cy="486000"/>
                <a:chOff x="561948" y="6350815"/>
                <a:chExt cx="486000" cy="486000"/>
              </a:xfrm>
            </p:grpSpPr>
            <p:sp>
              <p:nvSpPr>
                <p:cNvPr id="71" name="Овал 70"/>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Овал 71"/>
                <p:cNvSpPr/>
                <p:nvPr/>
              </p:nvSpPr>
              <p:spPr>
                <a:xfrm>
                  <a:off x="571472" y="6357958"/>
                  <a:ext cx="468000" cy="468000"/>
                </a:xfrm>
                <a:prstGeom prst="ellipse">
                  <a:avLst/>
                </a:prstGeom>
                <a:solidFill>
                  <a:srgbClr val="00B05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9" name="Хорда 68">
                <a:hlinkClick r:id="" action="ppaction://hlinkshowjump?jump=next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Хорда 69">
                <a:hlinkClick r:id="" action="ppaction://hlinkshowjump?jump=next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3" name="Группа 39"/>
          <p:cNvGrpSpPr/>
          <p:nvPr/>
        </p:nvGrpSpPr>
        <p:grpSpPr>
          <a:xfrm>
            <a:off x="7786710" y="6143644"/>
            <a:ext cx="506382" cy="596868"/>
            <a:chOff x="145224" y="6122214"/>
            <a:chExt cx="506382" cy="596868"/>
          </a:xfrm>
        </p:grpSpPr>
        <p:sp>
          <p:nvSpPr>
            <p:cNvPr id="74" name="Полилиния 73"/>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4" name="Группа 41"/>
            <p:cNvGrpSpPr/>
            <p:nvPr/>
          </p:nvGrpSpPr>
          <p:grpSpPr>
            <a:xfrm>
              <a:off x="147606" y="6215082"/>
              <a:ext cx="504000" cy="504000"/>
              <a:chOff x="147606" y="6212701"/>
              <a:chExt cx="486000" cy="490182"/>
            </a:xfrm>
          </p:grpSpPr>
          <p:grpSp>
            <p:nvGrpSpPr>
              <p:cNvPr id="15" name="Группа 42"/>
              <p:cNvGrpSpPr/>
              <p:nvPr/>
            </p:nvGrpSpPr>
            <p:grpSpPr>
              <a:xfrm>
                <a:off x="147606" y="6212701"/>
                <a:ext cx="486000" cy="486000"/>
                <a:chOff x="561948" y="6350815"/>
                <a:chExt cx="486000" cy="486000"/>
              </a:xfrm>
            </p:grpSpPr>
            <p:sp>
              <p:nvSpPr>
                <p:cNvPr id="79" name="Овал 78"/>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Овал 79"/>
                <p:cNvSpPr/>
                <p:nvPr/>
              </p:nvSpPr>
              <p:spPr>
                <a:xfrm>
                  <a:off x="571472" y="6357958"/>
                  <a:ext cx="468000" cy="468000"/>
                </a:xfrm>
                <a:prstGeom prst="ellipse">
                  <a:avLst/>
                </a:prstGeom>
                <a:solidFill>
                  <a:srgbClr val="FFC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77" name="Хорда 76">
                <a:hlinkClick r:id="" action="ppaction://hlinkshowjump?jump=previous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Хорда 77">
                <a:hlinkClick r:id="" action="ppaction://hlinkshowjump?jump=previous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pic>
        <p:nvPicPr>
          <p:cNvPr id="45" name="Рисунок 44" descr="nobel_will_p1.jpg"/>
          <p:cNvPicPr>
            <a:picLocks noChangeAspect="1"/>
          </p:cNvPicPr>
          <p:nvPr/>
        </p:nvPicPr>
        <p:blipFill>
          <a:blip r:embed="rId4" cstate="print"/>
          <a:stretch>
            <a:fillRect/>
          </a:stretch>
        </p:blipFill>
        <p:spPr>
          <a:xfrm>
            <a:off x="1547664" y="2276872"/>
            <a:ext cx="6022889" cy="3387876"/>
          </a:xfrm>
          <a:prstGeom prst="rect">
            <a:avLst/>
          </a:prstGeom>
          <a:ln w="127000">
            <a:solidFill>
              <a:schemeClr val="bg1"/>
            </a:solidFill>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6072206"/>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рямоугольник 37"/>
          <p:cNvSpPr/>
          <p:nvPr/>
        </p:nvSpPr>
        <p:spPr>
          <a:xfrm rot="10800000">
            <a:off x="0" y="0"/>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 name="Группа 38"/>
          <p:cNvGrpSpPr/>
          <p:nvPr/>
        </p:nvGrpSpPr>
        <p:grpSpPr>
          <a:xfrm>
            <a:off x="8429652" y="73564"/>
            <a:ext cx="506382" cy="592568"/>
            <a:chOff x="8429652" y="75714"/>
            <a:chExt cx="506382" cy="592568"/>
          </a:xfrm>
        </p:grpSpPr>
        <p:sp>
          <p:nvSpPr>
            <p:cNvPr id="30" name="Полилиния 29"/>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35" name="Овал 34"/>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Овал 35"/>
              <p:cNvSpPr/>
              <p:nvPr/>
            </p:nvSpPr>
            <p:spPr>
              <a:xfrm>
                <a:off x="571472" y="6357958"/>
                <a:ext cx="468000" cy="468000"/>
              </a:xfrm>
              <a:prstGeom prst="ellipse">
                <a:avLst/>
              </a:prstGeom>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3" name="Хорда 32"/>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Хорда 33"/>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6" name="Подзаголовок 55"/>
          <p:cNvSpPr>
            <a:spLocks noGrp="1"/>
          </p:cNvSpPr>
          <p:nvPr>
            <p:ph type="subTitle" idx="1"/>
          </p:nvPr>
        </p:nvSpPr>
        <p:spPr>
          <a:xfrm>
            <a:off x="395536" y="5445224"/>
            <a:ext cx="8496944" cy="1152128"/>
          </a:xfrm>
        </p:spPr>
        <p:txBody>
          <a:bodyPr>
            <a:noAutofit/>
          </a:bodyPr>
          <a:lstStyle/>
          <a:p>
            <a:r>
              <a:rPr lang="en-US" sz="4800" b="1" dirty="0" smtClean="0">
                <a:ln w="18415" cmpd="sng">
                  <a:solidFill>
                    <a:srgbClr val="FFFFFF"/>
                  </a:solidFill>
                  <a:prstDash val="solid"/>
                </a:ln>
                <a:solidFill>
                  <a:schemeClr val="bg1"/>
                </a:solidFill>
                <a:effectLst>
                  <a:outerShdw blurRad="63500" dir="3600000" algn="tl" rotWithShape="0">
                    <a:srgbClr val="000000">
                      <a:alpha val="70000"/>
                    </a:srgbClr>
                  </a:outerShdw>
                </a:effectLst>
                <a:latin typeface="Times New Roman" pitchFamily="18" charset="0"/>
                <a:cs typeface="Times New Roman" pitchFamily="18" charset="0"/>
              </a:rPr>
              <a:t>VLADIMIR PUTIN</a:t>
            </a:r>
            <a:endParaRPr lang="ru-RU" sz="4800" b="1" dirty="0">
              <a:ln w="18415" cmpd="sng">
                <a:solidFill>
                  <a:srgbClr val="FFFFFF"/>
                </a:solidFill>
                <a:prstDash val="solid"/>
              </a:ln>
              <a:solidFill>
                <a:schemeClr val="bg1"/>
              </a:solidFill>
              <a:effectLst>
                <a:outerShdw blurRad="63500" dir="3600000" algn="tl" rotWithShape="0">
                  <a:srgbClr val="000000">
                    <a:alpha val="70000"/>
                  </a:srgbClr>
                </a:outerShdw>
              </a:effectLst>
              <a:latin typeface="Times New Roman" pitchFamily="18" charset="0"/>
              <a:cs typeface="Times New Roman" pitchFamily="18" charset="0"/>
            </a:endParaRPr>
          </a:p>
        </p:txBody>
      </p:sp>
      <p:sp>
        <p:nvSpPr>
          <p:cNvPr id="37" name="Номер слайда 36"/>
          <p:cNvSpPr>
            <a:spLocks noGrp="1"/>
          </p:cNvSpPr>
          <p:nvPr>
            <p:ph type="sldNum" sz="quarter" idx="12"/>
          </p:nvPr>
        </p:nvSpPr>
        <p:spPr/>
        <p:txBody>
          <a:bodyPr/>
          <a:lstStyle/>
          <a:p>
            <a:fld id="{9942D291-9F1B-44FB-9592-1932BCEFC265}" type="slidenum">
              <a:rPr lang="ru-RU" smtClean="0">
                <a:ln w="18415" cmpd="sng">
                  <a:solidFill>
                    <a:srgbClr val="FFFFFF"/>
                  </a:solidFill>
                  <a:prstDash val="solid"/>
                </a:ln>
                <a:solidFill>
                  <a:srgbClr val="FFFFFF"/>
                </a:solidFill>
                <a:effectLst>
                  <a:outerShdw blurRad="63500" dir="3600000" algn="tl" rotWithShape="0">
                    <a:srgbClr val="000000">
                      <a:alpha val="70000"/>
                    </a:srgbClr>
                  </a:outerShdw>
                </a:effectLst>
              </a:rPr>
              <a:pPr/>
              <a:t>15</a:t>
            </a:fld>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nvGrpSpPr>
          <p:cNvPr id="5" name="Группа 47"/>
          <p:cNvGrpSpPr/>
          <p:nvPr/>
        </p:nvGrpSpPr>
        <p:grpSpPr>
          <a:xfrm>
            <a:off x="178563" y="73564"/>
            <a:ext cx="506382" cy="592568"/>
            <a:chOff x="8429652" y="75714"/>
            <a:chExt cx="506382" cy="592568"/>
          </a:xfrm>
        </p:grpSpPr>
        <p:sp>
          <p:nvSpPr>
            <p:cNvPr id="49" name="Полилиния 48"/>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6"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53" name="Овал 52"/>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Овал 53"/>
              <p:cNvSpPr/>
              <p:nvPr/>
            </p:nvSpPr>
            <p:spPr>
              <a:xfrm>
                <a:off x="571472" y="6357958"/>
                <a:ext cx="468000" cy="468000"/>
              </a:xfrm>
              <a:prstGeom prst="ellipse">
                <a:avLst/>
              </a:prstGeom>
              <a:solidFill>
                <a:srgbClr val="7030A0"/>
              </a:solidFill>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1" name="Хорда 50">
              <a:hlinkClick r:id="" action="ppaction://hlinkshowjump?jump=firstslide"/>
            </p:cNvPr>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Хорда 51">
              <a:hlinkClick r:id="" action="ppaction://hlinkshowjump?jump=firstslide"/>
            </p:cNvPr>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7" name="Группа 19"/>
          <p:cNvGrpSpPr/>
          <p:nvPr/>
        </p:nvGrpSpPr>
        <p:grpSpPr>
          <a:xfrm>
            <a:off x="178563" y="6143644"/>
            <a:ext cx="506382" cy="596868"/>
            <a:chOff x="145224" y="6122214"/>
            <a:chExt cx="506382" cy="596868"/>
          </a:xfrm>
        </p:grpSpPr>
        <p:sp>
          <p:nvSpPr>
            <p:cNvPr id="58" name="Полилиния 57"/>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8" name="Группа 16"/>
            <p:cNvGrpSpPr/>
            <p:nvPr/>
          </p:nvGrpSpPr>
          <p:grpSpPr>
            <a:xfrm>
              <a:off x="147606" y="6215082"/>
              <a:ext cx="504000" cy="504000"/>
              <a:chOff x="147606" y="6212701"/>
              <a:chExt cx="486000" cy="490182"/>
            </a:xfrm>
          </p:grpSpPr>
          <p:grpSp>
            <p:nvGrpSpPr>
              <p:cNvPr id="9" name="Группа 12"/>
              <p:cNvGrpSpPr/>
              <p:nvPr/>
            </p:nvGrpSpPr>
            <p:grpSpPr>
              <a:xfrm>
                <a:off x="147606" y="6212701"/>
                <a:ext cx="486000" cy="486000"/>
                <a:chOff x="561948" y="6350815"/>
                <a:chExt cx="486000" cy="486000"/>
              </a:xfrm>
            </p:grpSpPr>
            <p:sp>
              <p:nvSpPr>
                <p:cNvPr id="63" name="Овал 62"/>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Овал 4"/>
                <p:cNvSpPr/>
                <p:nvPr/>
              </p:nvSpPr>
              <p:spPr>
                <a:xfrm>
                  <a:off x="571472" y="6357958"/>
                  <a:ext cx="468000" cy="468000"/>
                </a:xfrm>
                <a:prstGeom prst="ellipse">
                  <a:avLst/>
                </a:prstGeom>
                <a:solidFill>
                  <a:srgbClr val="C00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1" name="Хорда 60">
                <a:hlinkClick r:id="" action="ppaction://hlinkshowjump?jump=endshow"/>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Хорда 61">
                <a:hlinkClick r:id="" action="ppaction://hlinkshowjump?jump=endshow"/>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0" name="Группа 20"/>
          <p:cNvGrpSpPr/>
          <p:nvPr/>
        </p:nvGrpSpPr>
        <p:grpSpPr>
          <a:xfrm>
            <a:off x="8429652" y="6143644"/>
            <a:ext cx="506382" cy="596868"/>
            <a:chOff x="145224" y="6122214"/>
            <a:chExt cx="506382" cy="596868"/>
          </a:xfrm>
        </p:grpSpPr>
        <p:sp>
          <p:nvSpPr>
            <p:cNvPr id="66" name="Полилиния 65"/>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22"/>
            <p:cNvGrpSpPr/>
            <p:nvPr/>
          </p:nvGrpSpPr>
          <p:grpSpPr>
            <a:xfrm>
              <a:off x="147606" y="6215082"/>
              <a:ext cx="504000" cy="504000"/>
              <a:chOff x="147606" y="6212701"/>
              <a:chExt cx="486000" cy="490182"/>
            </a:xfrm>
          </p:grpSpPr>
          <p:grpSp>
            <p:nvGrpSpPr>
              <p:cNvPr id="12" name="Группа 23"/>
              <p:cNvGrpSpPr/>
              <p:nvPr/>
            </p:nvGrpSpPr>
            <p:grpSpPr>
              <a:xfrm>
                <a:off x="147606" y="6212701"/>
                <a:ext cx="486000" cy="486000"/>
                <a:chOff x="561948" y="6350815"/>
                <a:chExt cx="486000" cy="486000"/>
              </a:xfrm>
            </p:grpSpPr>
            <p:sp>
              <p:nvSpPr>
                <p:cNvPr id="71" name="Овал 70"/>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Овал 71"/>
                <p:cNvSpPr/>
                <p:nvPr/>
              </p:nvSpPr>
              <p:spPr>
                <a:xfrm>
                  <a:off x="571472" y="6357958"/>
                  <a:ext cx="468000" cy="468000"/>
                </a:xfrm>
                <a:prstGeom prst="ellipse">
                  <a:avLst/>
                </a:prstGeom>
                <a:solidFill>
                  <a:srgbClr val="00B05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9" name="Хорда 68">
                <a:hlinkClick r:id="" action="ppaction://hlinkshowjump?jump=next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Хорда 69">
                <a:hlinkClick r:id="" action="ppaction://hlinkshowjump?jump=next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3" name="Группа 39"/>
          <p:cNvGrpSpPr/>
          <p:nvPr/>
        </p:nvGrpSpPr>
        <p:grpSpPr>
          <a:xfrm>
            <a:off x="7786710" y="6143644"/>
            <a:ext cx="506382" cy="596868"/>
            <a:chOff x="145224" y="6122214"/>
            <a:chExt cx="506382" cy="596868"/>
          </a:xfrm>
        </p:grpSpPr>
        <p:sp>
          <p:nvSpPr>
            <p:cNvPr id="74" name="Полилиния 73"/>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4" name="Группа 41"/>
            <p:cNvGrpSpPr/>
            <p:nvPr/>
          </p:nvGrpSpPr>
          <p:grpSpPr>
            <a:xfrm>
              <a:off x="147606" y="6215082"/>
              <a:ext cx="504000" cy="504000"/>
              <a:chOff x="147606" y="6212701"/>
              <a:chExt cx="486000" cy="490182"/>
            </a:xfrm>
          </p:grpSpPr>
          <p:grpSp>
            <p:nvGrpSpPr>
              <p:cNvPr id="15" name="Группа 42"/>
              <p:cNvGrpSpPr/>
              <p:nvPr/>
            </p:nvGrpSpPr>
            <p:grpSpPr>
              <a:xfrm>
                <a:off x="147606" y="6212701"/>
                <a:ext cx="486000" cy="486000"/>
                <a:chOff x="561948" y="6350815"/>
                <a:chExt cx="486000" cy="486000"/>
              </a:xfrm>
            </p:grpSpPr>
            <p:sp>
              <p:nvSpPr>
                <p:cNvPr id="79" name="Овал 78"/>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Овал 79"/>
                <p:cNvSpPr/>
                <p:nvPr/>
              </p:nvSpPr>
              <p:spPr>
                <a:xfrm>
                  <a:off x="571472" y="6357958"/>
                  <a:ext cx="468000" cy="468000"/>
                </a:xfrm>
                <a:prstGeom prst="ellipse">
                  <a:avLst/>
                </a:prstGeom>
                <a:solidFill>
                  <a:srgbClr val="FFC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77" name="Хорда 76">
                <a:hlinkClick r:id="" action="ppaction://hlinkshowjump?jump=previous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Хорда 77">
                <a:hlinkClick r:id="" action="ppaction://hlinkshowjump?jump=previous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pic>
        <p:nvPicPr>
          <p:cNvPr id="45" name="Рисунок 44" descr="10738cfe-6110-4dc4-bc97-053354332928.jpg"/>
          <p:cNvPicPr>
            <a:picLocks noChangeAspect="1"/>
          </p:cNvPicPr>
          <p:nvPr/>
        </p:nvPicPr>
        <p:blipFill>
          <a:blip r:embed="rId3" cstate="print"/>
          <a:stretch>
            <a:fillRect/>
          </a:stretch>
        </p:blipFill>
        <p:spPr>
          <a:xfrm>
            <a:off x="512851" y="404664"/>
            <a:ext cx="8252603" cy="4896544"/>
          </a:xfrm>
          <a:prstGeom prst="rect">
            <a:avLst/>
          </a:prstGeom>
          <a:ln w="127000">
            <a:solidFill>
              <a:schemeClr val="bg1"/>
            </a:solidFill>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6072206"/>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рямоугольник 37"/>
          <p:cNvSpPr/>
          <p:nvPr/>
        </p:nvSpPr>
        <p:spPr>
          <a:xfrm rot="10800000">
            <a:off x="0" y="0"/>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 name="Группа 38"/>
          <p:cNvGrpSpPr/>
          <p:nvPr/>
        </p:nvGrpSpPr>
        <p:grpSpPr>
          <a:xfrm>
            <a:off x="8429652" y="73564"/>
            <a:ext cx="506382" cy="592568"/>
            <a:chOff x="8429652" y="75714"/>
            <a:chExt cx="506382" cy="592568"/>
          </a:xfrm>
        </p:grpSpPr>
        <p:sp>
          <p:nvSpPr>
            <p:cNvPr id="30" name="Полилиния 29"/>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35" name="Овал 34"/>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Овал 35"/>
              <p:cNvSpPr/>
              <p:nvPr/>
            </p:nvSpPr>
            <p:spPr>
              <a:xfrm>
                <a:off x="571472" y="6357958"/>
                <a:ext cx="468000" cy="468000"/>
              </a:xfrm>
              <a:prstGeom prst="ellipse">
                <a:avLst/>
              </a:prstGeom>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3" name="Хорда 32"/>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Хорда 33"/>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6" name="Подзаголовок 55"/>
          <p:cNvSpPr>
            <a:spLocks noGrp="1"/>
          </p:cNvSpPr>
          <p:nvPr>
            <p:ph type="subTitle" idx="1"/>
          </p:nvPr>
        </p:nvSpPr>
        <p:spPr>
          <a:xfrm>
            <a:off x="323528" y="1916832"/>
            <a:ext cx="8496944" cy="1368152"/>
          </a:xfrm>
        </p:spPr>
        <p:txBody>
          <a:bodyPr>
            <a:noAutofit/>
          </a:bodyPr>
          <a:lstStyle/>
          <a:p>
            <a:r>
              <a:rPr lang="ru-RU" sz="4800" u="sng" dirty="0" smtClean="0">
                <a:hlinkClick r:id="rId3"/>
              </a:rPr>
              <a:t>http://www.cbsnews.com/news/vladimir-putin-nominated-for-nobel-peace-prize</a:t>
            </a:r>
            <a:r>
              <a:rPr lang="ru-RU" sz="2000" u="sng" dirty="0" smtClean="0">
                <a:hlinkClick r:id="rId3"/>
              </a:rPr>
              <a:t>/</a:t>
            </a:r>
            <a:endParaRPr lang="ru-RU" sz="2000" dirty="0"/>
          </a:p>
        </p:txBody>
      </p:sp>
      <p:sp>
        <p:nvSpPr>
          <p:cNvPr id="37" name="Номер слайда 36"/>
          <p:cNvSpPr>
            <a:spLocks noGrp="1"/>
          </p:cNvSpPr>
          <p:nvPr>
            <p:ph type="sldNum" sz="quarter" idx="12"/>
          </p:nvPr>
        </p:nvSpPr>
        <p:spPr/>
        <p:txBody>
          <a:bodyPr/>
          <a:lstStyle/>
          <a:p>
            <a:fld id="{9942D291-9F1B-44FB-9592-1932BCEFC265}" type="slidenum">
              <a:rPr lang="ru-RU" smtClean="0">
                <a:ln w="18415" cmpd="sng">
                  <a:solidFill>
                    <a:srgbClr val="FFFFFF"/>
                  </a:solidFill>
                  <a:prstDash val="solid"/>
                </a:ln>
                <a:solidFill>
                  <a:srgbClr val="FFFFFF"/>
                </a:solidFill>
                <a:effectLst>
                  <a:outerShdw blurRad="63500" dir="3600000" algn="tl" rotWithShape="0">
                    <a:srgbClr val="000000">
                      <a:alpha val="70000"/>
                    </a:srgbClr>
                  </a:outerShdw>
                </a:effectLst>
              </a:rPr>
              <a:pPr/>
              <a:t>16</a:t>
            </a:fld>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nvGrpSpPr>
          <p:cNvPr id="5" name="Группа 47"/>
          <p:cNvGrpSpPr/>
          <p:nvPr/>
        </p:nvGrpSpPr>
        <p:grpSpPr>
          <a:xfrm>
            <a:off x="178563" y="73564"/>
            <a:ext cx="506382" cy="592568"/>
            <a:chOff x="8429652" y="75714"/>
            <a:chExt cx="506382" cy="592568"/>
          </a:xfrm>
        </p:grpSpPr>
        <p:sp>
          <p:nvSpPr>
            <p:cNvPr id="49" name="Полилиния 48"/>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6"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53" name="Овал 52"/>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Овал 53"/>
              <p:cNvSpPr/>
              <p:nvPr/>
            </p:nvSpPr>
            <p:spPr>
              <a:xfrm>
                <a:off x="571472" y="6357958"/>
                <a:ext cx="468000" cy="468000"/>
              </a:xfrm>
              <a:prstGeom prst="ellipse">
                <a:avLst/>
              </a:prstGeom>
              <a:solidFill>
                <a:srgbClr val="7030A0"/>
              </a:solidFill>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1" name="Хорда 50">
              <a:hlinkClick r:id="" action="ppaction://hlinkshowjump?jump=firstslide"/>
            </p:cNvPr>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Хорда 51">
              <a:hlinkClick r:id="" action="ppaction://hlinkshowjump?jump=firstslide"/>
            </p:cNvPr>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7" name="Группа 19"/>
          <p:cNvGrpSpPr/>
          <p:nvPr/>
        </p:nvGrpSpPr>
        <p:grpSpPr>
          <a:xfrm>
            <a:off x="178563" y="6143644"/>
            <a:ext cx="506382" cy="596868"/>
            <a:chOff x="145224" y="6122214"/>
            <a:chExt cx="506382" cy="596868"/>
          </a:xfrm>
        </p:grpSpPr>
        <p:sp>
          <p:nvSpPr>
            <p:cNvPr id="58" name="Полилиния 57"/>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8" name="Группа 16"/>
            <p:cNvGrpSpPr/>
            <p:nvPr/>
          </p:nvGrpSpPr>
          <p:grpSpPr>
            <a:xfrm>
              <a:off x="147606" y="6215082"/>
              <a:ext cx="504000" cy="504000"/>
              <a:chOff x="147606" y="6212701"/>
              <a:chExt cx="486000" cy="490182"/>
            </a:xfrm>
          </p:grpSpPr>
          <p:grpSp>
            <p:nvGrpSpPr>
              <p:cNvPr id="9" name="Группа 12"/>
              <p:cNvGrpSpPr/>
              <p:nvPr/>
            </p:nvGrpSpPr>
            <p:grpSpPr>
              <a:xfrm>
                <a:off x="147606" y="6212701"/>
                <a:ext cx="486000" cy="486000"/>
                <a:chOff x="561948" y="6350815"/>
                <a:chExt cx="486000" cy="486000"/>
              </a:xfrm>
            </p:grpSpPr>
            <p:sp>
              <p:nvSpPr>
                <p:cNvPr id="63" name="Овал 62"/>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Овал 4"/>
                <p:cNvSpPr/>
                <p:nvPr/>
              </p:nvSpPr>
              <p:spPr>
                <a:xfrm>
                  <a:off x="571472" y="6357958"/>
                  <a:ext cx="468000" cy="468000"/>
                </a:xfrm>
                <a:prstGeom prst="ellipse">
                  <a:avLst/>
                </a:prstGeom>
                <a:solidFill>
                  <a:srgbClr val="C00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1" name="Хорда 60">
                <a:hlinkClick r:id="" action="ppaction://hlinkshowjump?jump=endshow"/>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Хорда 61">
                <a:hlinkClick r:id="" action="ppaction://hlinkshowjump?jump=endshow"/>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0" name="Группа 20"/>
          <p:cNvGrpSpPr/>
          <p:nvPr/>
        </p:nvGrpSpPr>
        <p:grpSpPr>
          <a:xfrm>
            <a:off x="8429652" y="6143644"/>
            <a:ext cx="506382" cy="596868"/>
            <a:chOff x="145224" y="6122214"/>
            <a:chExt cx="506382" cy="596868"/>
          </a:xfrm>
        </p:grpSpPr>
        <p:sp>
          <p:nvSpPr>
            <p:cNvPr id="66" name="Полилиния 65"/>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22"/>
            <p:cNvGrpSpPr/>
            <p:nvPr/>
          </p:nvGrpSpPr>
          <p:grpSpPr>
            <a:xfrm>
              <a:off x="147606" y="6215082"/>
              <a:ext cx="504000" cy="504000"/>
              <a:chOff x="147606" y="6212701"/>
              <a:chExt cx="486000" cy="490182"/>
            </a:xfrm>
          </p:grpSpPr>
          <p:grpSp>
            <p:nvGrpSpPr>
              <p:cNvPr id="12" name="Группа 23"/>
              <p:cNvGrpSpPr/>
              <p:nvPr/>
            </p:nvGrpSpPr>
            <p:grpSpPr>
              <a:xfrm>
                <a:off x="147606" y="6212701"/>
                <a:ext cx="486000" cy="486000"/>
                <a:chOff x="561948" y="6350815"/>
                <a:chExt cx="486000" cy="486000"/>
              </a:xfrm>
            </p:grpSpPr>
            <p:sp>
              <p:nvSpPr>
                <p:cNvPr id="71" name="Овал 70"/>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Овал 71"/>
                <p:cNvSpPr/>
                <p:nvPr/>
              </p:nvSpPr>
              <p:spPr>
                <a:xfrm>
                  <a:off x="571472" y="6357958"/>
                  <a:ext cx="468000" cy="468000"/>
                </a:xfrm>
                <a:prstGeom prst="ellipse">
                  <a:avLst/>
                </a:prstGeom>
                <a:solidFill>
                  <a:srgbClr val="00B05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9" name="Хорда 68">
                <a:hlinkClick r:id="" action="ppaction://hlinkshowjump?jump=next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Хорда 69">
                <a:hlinkClick r:id="" action="ppaction://hlinkshowjump?jump=next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3" name="Группа 39"/>
          <p:cNvGrpSpPr/>
          <p:nvPr/>
        </p:nvGrpSpPr>
        <p:grpSpPr>
          <a:xfrm>
            <a:off x="7786710" y="6143644"/>
            <a:ext cx="506382" cy="596868"/>
            <a:chOff x="145224" y="6122214"/>
            <a:chExt cx="506382" cy="596868"/>
          </a:xfrm>
        </p:grpSpPr>
        <p:sp>
          <p:nvSpPr>
            <p:cNvPr id="74" name="Полилиния 73"/>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4" name="Группа 41"/>
            <p:cNvGrpSpPr/>
            <p:nvPr/>
          </p:nvGrpSpPr>
          <p:grpSpPr>
            <a:xfrm>
              <a:off x="147606" y="6215082"/>
              <a:ext cx="504000" cy="504000"/>
              <a:chOff x="147606" y="6212701"/>
              <a:chExt cx="486000" cy="490182"/>
            </a:xfrm>
          </p:grpSpPr>
          <p:grpSp>
            <p:nvGrpSpPr>
              <p:cNvPr id="15" name="Группа 42"/>
              <p:cNvGrpSpPr/>
              <p:nvPr/>
            </p:nvGrpSpPr>
            <p:grpSpPr>
              <a:xfrm>
                <a:off x="147606" y="6212701"/>
                <a:ext cx="486000" cy="486000"/>
                <a:chOff x="561948" y="6350815"/>
                <a:chExt cx="486000" cy="486000"/>
              </a:xfrm>
            </p:grpSpPr>
            <p:sp>
              <p:nvSpPr>
                <p:cNvPr id="79" name="Овал 78"/>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Овал 79"/>
                <p:cNvSpPr/>
                <p:nvPr/>
              </p:nvSpPr>
              <p:spPr>
                <a:xfrm>
                  <a:off x="571472" y="6357958"/>
                  <a:ext cx="468000" cy="468000"/>
                </a:xfrm>
                <a:prstGeom prst="ellipse">
                  <a:avLst/>
                </a:prstGeom>
                <a:solidFill>
                  <a:srgbClr val="FFC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77" name="Хорда 76">
                <a:hlinkClick r:id="" action="ppaction://hlinkshowjump?jump=previous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Хорда 77">
                <a:hlinkClick r:id="" action="ppaction://hlinkshowjump?jump=previous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6072206"/>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рямоугольник 37"/>
          <p:cNvSpPr/>
          <p:nvPr/>
        </p:nvSpPr>
        <p:spPr>
          <a:xfrm rot="10800000">
            <a:off x="0" y="0"/>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 name="Группа 38"/>
          <p:cNvGrpSpPr/>
          <p:nvPr/>
        </p:nvGrpSpPr>
        <p:grpSpPr>
          <a:xfrm>
            <a:off x="8429652" y="73564"/>
            <a:ext cx="506382" cy="592568"/>
            <a:chOff x="8429652" y="75714"/>
            <a:chExt cx="506382" cy="592568"/>
          </a:xfrm>
        </p:grpSpPr>
        <p:sp>
          <p:nvSpPr>
            <p:cNvPr id="30" name="Полилиния 29"/>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35" name="Овал 34"/>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Овал 35"/>
              <p:cNvSpPr/>
              <p:nvPr/>
            </p:nvSpPr>
            <p:spPr>
              <a:xfrm>
                <a:off x="571472" y="6357958"/>
                <a:ext cx="468000" cy="468000"/>
              </a:xfrm>
              <a:prstGeom prst="ellipse">
                <a:avLst/>
              </a:prstGeom>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3" name="Хорда 32"/>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Хорда 33"/>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6" name="Подзаголовок 55"/>
          <p:cNvSpPr>
            <a:spLocks noGrp="1"/>
          </p:cNvSpPr>
          <p:nvPr>
            <p:ph type="subTitle" idx="1"/>
          </p:nvPr>
        </p:nvSpPr>
        <p:spPr>
          <a:xfrm>
            <a:off x="647056" y="5373216"/>
            <a:ext cx="8496944" cy="1224136"/>
          </a:xfrm>
        </p:spPr>
        <p:txBody>
          <a:bodyPr>
            <a:noAutofit/>
          </a:bodyPr>
          <a:lstStyle/>
          <a:p>
            <a:r>
              <a:rPr lang="en-US" sz="48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MALALA YOUSAFZAI</a:t>
            </a:r>
            <a:endParaRPr lang="ru-RU" sz="4800" b="1" dirty="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endParaRPr>
          </a:p>
        </p:txBody>
      </p:sp>
      <p:sp>
        <p:nvSpPr>
          <p:cNvPr id="37" name="Номер слайда 36"/>
          <p:cNvSpPr>
            <a:spLocks noGrp="1"/>
          </p:cNvSpPr>
          <p:nvPr>
            <p:ph type="sldNum" sz="quarter" idx="12"/>
          </p:nvPr>
        </p:nvSpPr>
        <p:spPr/>
        <p:txBody>
          <a:bodyPr/>
          <a:lstStyle/>
          <a:p>
            <a:fld id="{9942D291-9F1B-44FB-9592-1932BCEFC265}" type="slidenum">
              <a:rPr lang="ru-RU" smtClean="0">
                <a:ln w="18415" cmpd="sng">
                  <a:solidFill>
                    <a:srgbClr val="FFFFFF"/>
                  </a:solidFill>
                  <a:prstDash val="solid"/>
                </a:ln>
                <a:solidFill>
                  <a:srgbClr val="FFFFFF"/>
                </a:solidFill>
                <a:effectLst>
                  <a:outerShdw blurRad="63500" dir="3600000" algn="tl" rotWithShape="0">
                    <a:srgbClr val="000000">
                      <a:alpha val="70000"/>
                    </a:srgbClr>
                  </a:outerShdw>
                </a:effectLst>
              </a:rPr>
              <a:pPr/>
              <a:t>17</a:t>
            </a:fld>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nvGrpSpPr>
          <p:cNvPr id="5" name="Группа 47"/>
          <p:cNvGrpSpPr/>
          <p:nvPr/>
        </p:nvGrpSpPr>
        <p:grpSpPr>
          <a:xfrm>
            <a:off x="178563" y="73564"/>
            <a:ext cx="506382" cy="592568"/>
            <a:chOff x="8429652" y="75714"/>
            <a:chExt cx="506382" cy="592568"/>
          </a:xfrm>
        </p:grpSpPr>
        <p:sp>
          <p:nvSpPr>
            <p:cNvPr id="49" name="Полилиния 48"/>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6"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53" name="Овал 52"/>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Овал 53"/>
              <p:cNvSpPr/>
              <p:nvPr/>
            </p:nvSpPr>
            <p:spPr>
              <a:xfrm>
                <a:off x="571472" y="6357958"/>
                <a:ext cx="468000" cy="468000"/>
              </a:xfrm>
              <a:prstGeom prst="ellipse">
                <a:avLst/>
              </a:prstGeom>
              <a:solidFill>
                <a:srgbClr val="7030A0"/>
              </a:solidFill>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1" name="Хорда 50">
              <a:hlinkClick r:id="" action="ppaction://hlinkshowjump?jump=firstslide"/>
            </p:cNvPr>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Хорда 51">
              <a:hlinkClick r:id="" action="ppaction://hlinkshowjump?jump=firstslide"/>
            </p:cNvPr>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7" name="Группа 19"/>
          <p:cNvGrpSpPr/>
          <p:nvPr/>
        </p:nvGrpSpPr>
        <p:grpSpPr>
          <a:xfrm>
            <a:off x="178563" y="6143644"/>
            <a:ext cx="506382" cy="596868"/>
            <a:chOff x="145224" y="6122214"/>
            <a:chExt cx="506382" cy="596868"/>
          </a:xfrm>
        </p:grpSpPr>
        <p:sp>
          <p:nvSpPr>
            <p:cNvPr id="58" name="Полилиния 57"/>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8" name="Группа 16"/>
            <p:cNvGrpSpPr/>
            <p:nvPr/>
          </p:nvGrpSpPr>
          <p:grpSpPr>
            <a:xfrm>
              <a:off x="147606" y="6215082"/>
              <a:ext cx="504000" cy="504000"/>
              <a:chOff x="147606" y="6212701"/>
              <a:chExt cx="486000" cy="490182"/>
            </a:xfrm>
          </p:grpSpPr>
          <p:grpSp>
            <p:nvGrpSpPr>
              <p:cNvPr id="9" name="Группа 12"/>
              <p:cNvGrpSpPr/>
              <p:nvPr/>
            </p:nvGrpSpPr>
            <p:grpSpPr>
              <a:xfrm>
                <a:off x="147606" y="6212701"/>
                <a:ext cx="486000" cy="486000"/>
                <a:chOff x="561948" y="6350815"/>
                <a:chExt cx="486000" cy="486000"/>
              </a:xfrm>
            </p:grpSpPr>
            <p:sp>
              <p:nvSpPr>
                <p:cNvPr id="63" name="Овал 62"/>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Овал 4"/>
                <p:cNvSpPr/>
                <p:nvPr/>
              </p:nvSpPr>
              <p:spPr>
                <a:xfrm>
                  <a:off x="571472" y="6357958"/>
                  <a:ext cx="468000" cy="468000"/>
                </a:xfrm>
                <a:prstGeom prst="ellipse">
                  <a:avLst/>
                </a:prstGeom>
                <a:solidFill>
                  <a:srgbClr val="C00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1" name="Хорда 60">
                <a:hlinkClick r:id="" action="ppaction://hlinkshowjump?jump=endshow"/>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Хорда 61">
                <a:hlinkClick r:id="" action="ppaction://hlinkshowjump?jump=endshow"/>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0" name="Группа 20"/>
          <p:cNvGrpSpPr/>
          <p:nvPr/>
        </p:nvGrpSpPr>
        <p:grpSpPr>
          <a:xfrm>
            <a:off x="8429652" y="6143644"/>
            <a:ext cx="506382" cy="596868"/>
            <a:chOff x="145224" y="6122214"/>
            <a:chExt cx="506382" cy="596868"/>
          </a:xfrm>
        </p:grpSpPr>
        <p:sp>
          <p:nvSpPr>
            <p:cNvPr id="66" name="Полилиния 65"/>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22"/>
            <p:cNvGrpSpPr/>
            <p:nvPr/>
          </p:nvGrpSpPr>
          <p:grpSpPr>
            <a:xfrm>
              <a:off x="147606" y="6215082"/>
              <a:ext cx="504000" cy="504000"/>
              <a:chOff x="147606" y="6212701"/>
              <a:chExt cx="486000" cy="490182"/>
            </a:xfrm>
          </p:grpSpPr>
          <p:grpSp>
            <p:nvGrpSpPr>
              <p:cNvPr id="12" name="Группа 23"/>
              <p:cNvGrpSpPr/>
              <p:nvPr/>
            </p:nvGrpSpPr>
            <p:grpSpPr>
              <a:xfrm>
                <a:off x="147606" y="6212701"/>
                <a:ext cx="486000" cy="486000"/>
                <a:chOff x="561948" y="6350815"/>
                <a:chExt cx="486000" cy="486000"/>
              </a:xfrm>
            </p:grpSpPr>
            <p:sp>
              <p:nvSpPr>
                <p:cNvPr id="71" name="Овал 70"/>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Овал 71"/>
                <p:cNvSpPr/>
                <p:nvPr/>
              </p:nvSpPr>
              <p:spPr>
                <a:xfrm>
                  <a:off x="571472" y="6357958"/>
                  <a:ext cx="468000" cy="468000"/>
                </a:xfrm>
                <a:prstGeom prst="ellipse">
                  <a:avLst/>
                </a:prstGeom>
                <a:solidFill>
                  <a:srgbClr val="00B05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9" name="Хорда 68">
                <a:hlinkClick r:id="" action="ppaction://hlinkshowjump?jump=next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Хорда 69">
                <a:hlinkClick r:id="" action="ppaction://hlinkshowjump?jump=next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3" name="Группа 39"/>
          <p:cNvGrpSpPr/>
          <p:nvPr/>
        </p:nvGrpSpPr>
        <p:grpSpPr>
          <a:xfrm>
            <a:off x="7786710" y="6143644"/>
            <a:ext cx="506382" cy="596868"/>
            <a:chOff x="145224" y="6122214"/>
            <a:chExt cx="506382" cy="596868"/>
          </a:xfrm>
        </p:grpSpPr>
        <p:sp>
          <p:nvSpPr>
            <p:cNvPr id="74" name="Полилиния 73"/>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4" name="Группа 41"/>
            <p:cNvGrpSpPr/>
            <p:nvPr/>
          </p:nvGrpSpPr>
          <p:grpSpPr>
            <a:xfrm>
              <a:off x="147606" y="6215082"/>
              <a:ext cx="504000" cy="504000"/>
              <a:chOff x="147606" y="6212701"/>
              <a:chExt cx="486000" cy="490182"/>
            </a:xfrm>
          </p:grpSpPr>
          <p:grpSp>
            <p:nvGrpSpPr>
              <p:cNvPr id="15" name="Группа 42"/>
              <p:cNvGrpSpPr/>
              <p:nvPr/>
            </p:nvGrpSpPr>
            <p:grpSpPr>
              <a:xfrm>
                <a:off x="147606" y="6212701"/>
                <a:ext cx="486000" cy="486000"/>
                <a:chOff x="561948" y="6350815"/>
                <a:chExt cx="486000" cy="486000"/>
              </a:xfrm>
            </p:grpSpPr>
            <p:sp>
              <p:nvSpPr>
                <p:cNvPr id="79" name="Овал 78"/>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Овал 79"/>
                <p:cNvSpPr/>
                <p:nvPr/>
              </p:nvSpPr>
              <p:spPr>
                <a:xfrm>
                  <a:off x="571472" y="6357958"/>
                  <a:ext cx="468000" cy="468000"/>
                </a:xfrm>
                <a:prstGeom prst="ellipse">
                  <a:avLst/>
                </a:prstGeom>
                <a:solidFill>
                  <a:srgbClr val="FFC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77" name="Хорда 76">
                <a:hlinkClick r:id="" action="ppaction://hlinkshowjump?jump=previous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Хорда 77">
                <a:hlinkClick r:id="" action="ppaction://hlinkshowjump?jump=previous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pic>
        <p:nvPicPr>
          <p:cNvPr id="45" name="Рисунок 44" descr="malala_2698169b.jpg"/>
          <p:cNvPicPr>
            <a:picLocks noChangeAspect="1"/>
          </p:cNvPicPr>
          <p:nvPr/>
        </p:nvPicPr>
        <p:blipFill>
          <a:blip r:embed="rId3" cstate="print"/>
          <a:stretch>
            <a:fillRect/>
          </a:stretch>
        </p:blipFill>
        <p:spPr>
          <a:xfrm>
            <a:off x="538808" y="260647"/>
            <a:ext cx="8065640" cy="5034521"/>
          </a:xfrm>
          <a:prstGeom prst="rect">
            <a:avLst/>
          </a:prstGeom>
          <a:ln w="127000">
            <a:solidFill>
              <a:schemeClr val="bg1"/>
            </a:solidFill>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6072206"/>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рямоугольник 37"/>
          <p:cNvSpPr/>
          <p:nvPr/>
        </p:nvSpPr>
        <p:spPr>
          <a:xfrm rot="10800000">
            <a:off x="0" y="0"/>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 name="Группа 38"/>
          <p:cNvGrpSpPr/>
          <p:nvPr/>
        </p:nvGrpSpPr>
        <p:grpSpPr>
          <a:xfrm>
            <a:off x="8429652" y="73564"/>
            <a:ext cx="506382" cy="592568"/>
            <a:chOff x="8429652" y="75714"/>
            <a:chExt cx="506382" cy="592568"/>
          </a:xfrm>
        </p:grpSpPr>
        <p:sp>
          <p:nvSpPr>
            <p:cNvPr id="30" name="Полилиния 29"/>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35" name="Овал 34"/>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Овал 35"/>
              <p:cNvSpPr/>
              <p:nvPr/>
            </p:nvSpPr>
            <p:spPr>
              <a:xfrm>
                <a:off x="571472" y="6357958"/>
                <a:ext cx="468000" cy="468000"/>
              </a:xfrm>
              <a:prstGeom prst="ellipse">
                <a:avLst/>
              </a:prstGeom>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3" name="Хорда 32"/>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Хорда 33"/>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6" name="Подзаголовок 55"/>
          <p:cNvSpPr>
            <a:spLocks noGrp="1"/>
          </p:cNvSpPr>
          <p:nvPr>
            <p:ph type="subTitle" idx="1"/>
          </p:nvPr>
        </p:nvSpPr>
        <p:spPr>
          <a:xfrm>
            <a:off x="395536" y="764704"/>
            <a:ext cx="8496944" cy="2088232"/>
          </a:xfrm>
        </p:spPr>
        <p:txBody>
          <a:bodyPr>
            <a:noAutofit/>
          </a:bodyPr>
          <a:lstStyle/>
          <a:p>
            <a:r>
              <a:rPr lang="en-US" sz="4800" u="sng" dirty="0" smtClean="0">
                <a:hlinkClick r:id="rId3"/>
              </a:rPr>
              <a:t>http</a:t>
            </a:r>
            <a:r>
              <a:rPr lang="ru-RU" sz="4800" u="sng" dirty="0" smtClean="0">
                <a:hlinkClick r:id="rId3"/>
              </a:rPr>
              <a:t>://</a:t>
            </a:r>
            <a:r>
              <a:rPr lang="en-US" sz="4800" u="sng" dirty="0" smtClean="0">
                <a:hlinkClick r:id="rId3"/>
              </a:rPr>
              <a:t>en</a:t>
            </a:r>
            <a:r>
              <a:rPr lang="ru-RU" sz="4800" u="sng" dirty="0" smtClean="0">
                <a:hlinkClick r:id="rId3"/>
              </a:rPr>
              <a:t>.</a:t>
            </a:r>
            <a:r>
              <a:rPr lang="en-US" sz="4800" u="sng" dirty="0" err="1" smtClean="0">
                <a:hlinkClick r:id="rId3"/>
              </a:rPr>
              <a:t>wikipedia</a:t>
            </a:r>
            <a:r>
              <a:rPr lang="ru-RU" sz="4800" u="sng" dirty="0" smtClean="0">
                <a:hlinkClick r:id="rId3"/>
              </a:rPr>
              <a:t>.</a:t>
            </a:r>
            <a:r>
              <a:rPr lang="en-US" sz="4800" u="sng" dirty="0" smtClean="0">
                <a:hlinkClick r:id="rId3"/>
              </a:rPr>
              <a:t>org</a:t>
            </a:r>
            <a:r>
              <a:rPr lang="ru-RU" sz="4800" u="sng" dirty="0" smtClean="0">
                <a:hlinkClick r:id="rId3"/>
              </a:rPr>
              <a:t>/</a:t>
            </a:r>
            <a:r>
              <a:rPr lang="en-US" sz="4800" u="sng" dirty="0" smtClean="0">
                <a:hlinkClick r:id="rId3"/>
              </a:rPr>
              <a:t>wiki</a:t>
            </a:r>
            <a:r>
              <a:rPr lang="ru-RU" sz="4800" u="sng" dirty="0" smtClean="0">
                <a:hlinkClick r:id="rId3"/>
              </a:rPr>
              <a:t>/</a:t>
            </a:r>
            <a:r>
              <a:rPr lang="en-US" sz="4800" u="sng" dirty="0" err="1" smtClean="0">
                <a:hlinkClick r:id="rId3"/>
              </a:rPr>
              <a:t>Malala</a:t>
            </a:r>
            <a:r>
              <a:rPr lang="ru-RU" sz="4800" u="sng" dirty="0" smtClean="0">
                <a:hlinkClick r:id="rId3"/>
              </a:rPr>
              <a:t>_</a:t>
            </a:r>
            <a:r>
              <a:rPr lang="en-US" sz="4800" u="sng" dirty="0" err="1" smtClean="0">
                <a:hlinkClick r:id="rId3"/>
              </a:rPr>
              <a:t>Yousafzai</a:t>
            </a:r>
            <a:endParaRPr lang="ru-RU" sz="4800" dirty="0"/>
          </a:p>
        </p:txBody>
      </p:sp>
      <p:sp>
        <p:nvSpPr>
          <p:cNvPr id="37" name="Номер слайда 36"/>
          <p:cNvSpPr>
            <a:spLocks noGrp="1"/>
          </p:cNvSpPr>
          <p:nvPr>
            <p:ph type="sldNum" sz="quarter" idx="12"/>
          </p:nvPr>
        </p:nvSpPr>
        <p:spPr/>
        <p:txBody>
          <a:bodyPr/>
          <a:lstStyle/>
          <a:p>
            <a:fld id="{9942D291-9F1B-44FB-9592-1932BCEFC265}" type="slidenum">
              <a:rPr lang="ru-RU" smtClean="0">
                <a:ln w="18415" cmpd="sng">
                  <a:solidFill>
                    <a:srgbClr val="FFFFFF"/>
                  </a:solidFill>
                  <a:prstDash val="solid"/>
                </a:ln>
                <a:solidFill>
                  <a:srgbClr val="FFFFFF"/>
                </a:solidFill>
                <a:effectLst>
                  <a:outerShdw blurRad="63500" dir="3600000" algn="tl" rotWithShape="0">
                    <a:srgbClr val="000000">
                      <a:alpha val="70000"/>
                    </a:srgbClr>
                  </a:outerShdw>
                </a:effectLst>
              </a:rPr>
              <a:pPr/>
              <a:t>18</a:t>
            </a:fld>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nvGrpSpPr>
          <p:cNvPr id="5" name="Группа 47"/>
          <p:cNvGrpSpPr/>
          <p:nvPr/>
        </p:nvGrpSpPr>
        <p:grpSpPr>
          <a:xfrm>
            <a:off x="178563" y="73564"/>
            <a:ext cx="506382" cy="592568"/>
            <a:chOff x="8429652" y="75714"/>
            <a:chExt cx="506382" cy="592568"/>
          </a:xfrm>
        </p:grpSpPr>
        <p:sp>
          <p:nvSpPr>
            <p:cNvPr id="49" name="Полилиния 48"/>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6"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53" name="Овал 52"/>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Овал 53"/>
              <p:cNvSpPr/>
              <p:nvPr/>
            </p:nvSpPr>
            <p:spPr>
              <a:xfrm>
                <a:off x="571472" y="6357958"/>
                <a:ext cx="468000" cy="468000"/>
              </a:xfrm>
              <a:prstGeom prst="ellipse">
                <a:avLst/>
              </a:prstGeom>
              <a:solidFill>
                <a:srgbClr val="7030A0"/>
              </a:solidFill>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1" name="Хорда 50">
              <a:hlinkClick r:id="" action="ppaction://hlinkshowjump?jump=firstslide"/>
            </p:cNvPr>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Хорда 51">
              <a:hlinkClick r:id="" action="ppaction://hlinkshowjump?jump=firstslide"/>
            </p:cNvPr>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7" name="Группа 19"/>
          <p:cNvGrpSpPr/>
          <p:nvPr/>
        </p:nvGrpSpPr>
        <p:grpSpPr>
          <a:xfrm>
            <a:off x="178563" y="6143644"/>
            <a:ext cx="506382" cy="596868"/>
            <a:chOff x="145224" y="6122214"/>
            <a:chExt cx="506382" cy="596868"/>
          </a:xfrm>
        </p:grpSpPr>
        <p:sp>
          <p:nvSpPr>
            <p:cNvPr id="58" name="Полилиния 57"/>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8" name="Группа 16"/>
            <p:cNvGrpSpPr/>
            <p:nvPr/>
          </p:nvGrpSpPr>
          <p:grpSpPr>
            <a:xfrm>
              <a:off x="147606" y="6215082"/>
              <a:ext cx="504000" cy="504000"/>
              <a:chOff x="147606" y="6212701"/>
              <a:chExt cx="486000" cy="490182"/>
            </a:xfrm>
          </p:grpSpPr>
          <p:grpSp>
            <p:nvGrpSpPr>
              <p:cNvPr id="9" name="Группа 12"/>
              <p:cNvGrpSpPr/>
              <p:nvPr/>
            </p:nvGrpSpPr>
            <p:grpSpPr>
              <a:xfrm>
                <a:off x="147606" y="6212701"/>
                <a:ext cx="486000" cy="486000"/>
                <a:chOff x="561948" y="6350815"/>
                <a:chExt cx="486000" cy="486000"/>
              </a:xfrm>
            </p:grpSpPr>
            <p:sp>
              <p:nvSpPr>
                <p:cNvPr id="63" name="Овал 62"/>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Овал 4"/>
                <p:cNvSpPr/>
                <p:nvPr/>
              </p:nvSpPr>
              <p:spPr>
                <a:xfrm>
                  <a:off x="571472" y="6357958"/>
                  <a:ext cx="468000" cy="468000"/>
                </a:xfrm>
                <a:prstGeom prst="ellipse">
                  <a:avLst/>
                </a:prstGeom>
                <a:solidFill>
                  <a:srgbClr val="C00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1" name="Хорда 60">
                <a:hlinkClick r:id="" action="ppaction://hlinkshowjump?jump=endshow"/>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Хорда 61">
                <a:hlinkClick r:id="" action="ppaction://hlinkshowjump?jump=endshow"/>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0" name="Группа 20"/>
          <p:cNvGrpSpPr/>
          <p:nvPr/>
        </p:nvGrpSpPr>
        <p:grpSpPr>
          <a:xfrm>
            <a:off x="8429652" y="6143644"/>
            <a:ext cx="506382" cy="596868"/>
            <a:chOff x="145224" y="6122214"/>
            <a:chExt cx="506382" cy="596868"/>
          </a:xfrm>
        </p:grpSpPr>
        <p:sp>
          <p:nvSpPr>
            <p:cNvPr id="66" name="Полилиния 65"/>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22"/>
            <p:cNvGrpSpPr/>
            <p:nvPr/>
          </p:nvGrpSpPr>
          <p:grpSpPr>
            <a:xfrm>
              <a:off x="147606" y="6215082"/>
              <a:ext cx="504000" cy="504000"/>
              <a:chOff x="147606" y="6212701"/>
              <a:chExt cx="486000" cy="490182"/>
            </a:xfrm>
          </p:grpSpPr>
          <p:grpSp>
            <p:nvGrpSpPr>
              <p:cNvPr id="12" name="Группа 23"/>
              <p:cNvGrpSpPr/>
              <p:nvPr/>
            </p:nvGrpSpPr>
            <p:grpSpPr>
              <a:xfrm>
                <a:off x="147606" y="6212701"/>
                <a:ext cx="486000" cy="486000"/>
                <a:chOff x="561948" y="6350815"/>
                <a:chExt cx="486000" cy="486000"/>
              </a:xfrm>
            </p:grpSpPr>
            <p:sp>
              <p:nvSpPr>
                <p:cNvPr id="71" name="Овал 70"/>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Овал 71"/>
                <p:cNvSpPr/>
                <p:nvPr/>
              </p:nvSpPr>
              <p:spPr>
                <a:xfrm>
                  <a:off x="571472" y="6357958"/>
                  <a:ext cx="468000" cy="468000"/>
                </a:xfrm>
                <a:prstGeom prst="ellipse">
                  <a:avLst/>
                </a:prstGeom>
                <a:solidFill>
                  <a:srgbClr val="00B05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9" name="Хорда 68">
                <a:hlinkClick r:id="" action="ppaction://hlinkshowjump?jump=next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Хорда 69">
                <a:hlinkClick r:id="" action="ppaction://hlinkshowjump?jump=next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3" name="Группа 39"/>
          <p:cNvGrpSpPr/>
          <p:nvPr/>
        </p:nvGrpSpPr>
        <p:grpSpPr>
          <a:xfrm>
            <a:off x="7786710" y="6143644"/>
            <a:ext cx="506382" cy="596868"/>
            <a:chOff x="145224" y="6122214"/>
            <a:chExt cx="506382" cy="596868"/>
          </a:xfrm>
        </p:grpSpPr>
        <p:sp>
          <p:nvSpPr>
            <p:cNvPr id="74" name="Полилиния 73"/>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4" name="Группа 41"/>
            <p:cNvGrpSpPr/>
            <p:nvPr/>
          </p:nvGrpSpPr>
          <p:grpSpPr>
            <a:xfrm>
              <a:off x="147606" y="6215082"/>
              <a:ext cx="504000" cy="504000"/>
              <a:chOff x="147606" y="6212701"/>
              <a:chExt cx="486000" cy="490182"/>
            </a:xfrm>
          </p:grpSpPr>
          <p:grpSp>
            <p:nvGrpSpPr>
              <p:cNvPr id="15" name="Группа 42"/>
              <p:cNvGrpSpPr/>
              <p:nvPr/>
            </p:nvGrpSpPr>
            <p:grpSpPr>
              <a:xfrm>
                <a:off x="147606" y="6212701"/>
                <a:ext cx="486000" cy="486000"/>
                <a:chOff x="561948" y="6350815"/>
                <a:chExt cx="486000" cy="486000"/>
              </a:xfrm>
            </p:grpSpPr>
            <p:sp>
              <p:nvSpPr>
                <p:cNvPr id="79" name="Овал 78"/>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Овал 79"/>
                <p:cNvSpPr/>
                <p:nvPr/>
              </p:nvSpPr>
              <p:spPr>
                <a:xfrm>
                  <a:off x="571472" y="6357958"/>
                  <a:ext cx="468000" cy="468000"/>
                </a:xfrm>
                <a:prstGeom prst="ellipse">
                  <a:avLst/>
                </a:prstGeom>
                <a:solidFill>
                  <a:srgbClr val="FFC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77" name="Хорда 76">
                <a:hlinkClick r:id="" action="ppaction://hlinkshowjump?jump=previous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Хорда 77">
                <a:hlinkClick r:id="" action="ppaction://hlinkshowjump?jump=previous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pic>
        <p:nvPicPr>
          <p:cNvPr id="45" name="Рисунок 44" descr="images (1).jpg"/>
          <p:cNvPicPr>
            <a:picLocks noChangeAspect="1"/>
          </p:cNvPicPr>
          <p:nvPr/>
        </p:nvPicPr>
        <p:blipFill>
          <a:blip r:embed="rId4" cstate="print"/>
          <a:stretch>
            <a:fillRect/>
          </a:stretch>
        </p:blipFill>
        <p:spPr>
          <a:xfrm>
            <a:off x="3347864" y="2780928"/>
            <a:ext cx="3240360" cy="3240360"/>
          </a:xfrm>
          <a:prstGeom prst="rect">
            <a:avLst/>
          </a:prstGeom>
          <a:ln w="127000">
            <a:solidFill>
              <a:schemeClr val="bg1"/>
            </a:solidFill>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6072206"/>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рямоугольник 37"/>
          <p:cNvSpPr/>
          <p:nvPr/>
        </p:nvSpPr>
        <p:spPr>
          <a:xfrm rot="10800000">
            <a:off x="0" y="0"/>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 name="Группа 38"/>
          <p:cNvGrpSpPr/>
          <p:nvPr/>
        </p:nvGrpSpPr>
        <p:grpSpPr>
          <a:xfrm>
            <a:off x="8429652" y="73564"/>
            <a:ext cx="506382" cy="592568"/>
            <a:chOff x="8429652" y="75714"/>
            <a:chExt cx="506382" cy="592568"/>
          </a:xfrm>
        </p:grpSpPr>
        <p:sp>
          <p:nvSpPr>
            <p:cNvPr id="30" name="Полилиния 29"/>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35" name="Овал 34"/>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Овал 35"/>
              <p:cNvSpPr/>
              <p:nvPr/>
            </p:nvSpPr>
            <p:spPr>
              <a:xfrm>
                <a:off x="571472" y="6357958"/>
                <a:ext cx="468000" cy="468000"/>
              </a:xfrm>
              <a:prstGeom prst="ellipse">
                <a:avLst/>
              </a:prstGeom>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3" name="Хорда 32"/>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Хорда 33"/>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6" name="Подзаголовок 55"/>
          <p:cNvSpPr>
            <a:spLocks noGrp="1"/>
          </p:cNvSpPr>
          <p:nvPr>
            <p:ph type="subTitle" idx="1"/>
          </p:nvPr>
        </p:nvSpPr>
        <p:spPr>
          <a:xfrm>
            <a:off x="395536" y="5445224"/>
            <a:ext cx="8496944" cy="1224136"/>
          </a:xfrm>
        </p:spPr>
        <p:txBody>
          <a:bodyPr>
            <a:noAutofit/>
          </a:bodyPr>
          <a:lstStyle/>
          <a:p>
            <a:r>
              <a:rPr lang="en-US" sz="48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KAILASH SATYARTHI</a:t>
            </a:r>
            <a:endParaRPr lang="ru-RU" sz="4800" b="1" dirty="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endParaRPr>
          </a:p>
        </p:txBody>
      </p:sp>
      <p:sp>
        <p:nvSpPr>
          <p:cNvPr id="37" name="Номер слайда 36"/>
          <p:cNvSpPr>
            <a:spLocks noGrp="1"/>
          </p:cNvSpPr>
          <p:nvPr>
            <p:ph type="sldNum" sz="quarter" idx="12"/>
          </p:nvPr>
        </p:nvSpPr>
        <p:spPr/>
        <p:txBody>
          <a:bodyPr/>
          <a:lstStyle/>
          <a:p>
            <a:fld id="{9942D291-9F1B-44FB-9592-1932BCEFC265}" type="slidenum">
              <a:rPr lang="ru-RU" smtClean="0">
                <a:ln w="18415" cmpd="sng">
                  <a:solidFill>
                    <a:srgbClr val="FFFFFF"/>
                  </a:solidFill>
                  <a:prstDash val="solid"/>
                </a:ln>
                <a:solidFill>
                  <a:srgbClr val="FFFFFF"/>
                </a:solidFill>
                <a:effectLst>
                  <a:outerShdw blurRad="63500" dir="3600000" algn="tl" rotWithShape="0">
                    <a:srgbClr val="000000">
                      <a:alpha val="70000"/>
                    </a:srgbClr>
                  </a:outerShdw>
                </a:effectLst>
              </a:rPr>
              <a:pPr/>
              <a:t>19</a:t>
            </a:fld>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nvGrpSpPr>
          <p:cNvPr id="5" name="Группа 47"/>
          <p:cNvGrpSpPr/>
          <p:nvPr/>
        </p:nvGrpSpPr>
        <p:grpSpPr>
          <a:xfrm>
            <a:off x="178563" y="73564"/>
            <a:ext cx="506382" cy="592568"/>
            <a:chOff x="8429652" y="75714"/>
            <a:chExt cx="506382" cy="592568"/>
          </a:xfrm>
        </p:grpSpPr>
        <p:sp>
          <p:nvSpPr>
            <p:cNvPr id="49" name="Полилиния 48"/>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6"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53" name="Овал 52"/>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Овал 53"/>
              <p:cNvSpPr/>
              <p:nvPr/>
            </p:nvSpPr>
            <p:spPr>
              <a:xfrm>
                <a:off x="571472" y="6357958"/>
                <a:ext cx="468000" cy="468000"/>
              </a:xfrm>
              <a:prstGeom prst="ellipse">
                <a:avLst/>
              </a:prstGeom>
              <a:solidFill>
                <a:srgbClr val="7030A0"/>
              </a:solidFill>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1" name="Хорда 50">
              <a:hlinkClick r:id="" action="ppaction://hlinkshowjump?jump=firstslide"/>
            </p:cNvPr>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Хорда 51">
              <a:hlinkClick r:id="" action="ppaction://hlinkshowjump?jump=firstslide"/>
            </p:cNvPr>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7" name="Группа 19"/>
          <p:cNvGrpSpPr/>
          <p:nvPr/>
        </p:nvGrpSpPr>
        <p:grpSpPr>
          <a:xfrm>
            <a:off x="178563" y="6143644"/>
            <a:ext cx="506382" cy="596868"/>
            <a:chOff x="145224" y="6122214"/>
            <a:chExt cx="506382" cy="596868"/>
          </a:xfrm>
        </p:grpSpPr>
        <p:sp>
          <p:nvSpPr>
            <p:cNvPr id="58" name="Полилиния 57"/>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8" name="Группа 16"/>
            <p:cNvGrpSpPr/>
            <p:nvPr/>
          </p:nvGrpSpPr>
          <p:grpSpPr>
            <a:xfrm>
              <a:off x="147606" y="6215082"/>
              <a:ext cx="504000" cy="504000"/>
              <a:chOff x="147606" y="6212701"/>
              <a:chExt cx="486000" cy="490182"/>
            </a:xfrm>
          </p:grpSpPr>
          <p:grpSp>
            <p:nvGrpSpPr>
              <p:cNvPr id="9" name="Группа 12"/>
              <p:cNvGrpSpPr/>
              <p:nvPr/>
            </p:nvGrpSpPr>
            <p:grpSpPr>
              <a:xfrm>
                <a:off x="147606" y="6212701"/>
                <a:ext cx="486000" cy="486000"/>
                <a:chOff x="561948" y="6350815"/>
                <a:chExt cx="486000" cy="486000"/>
              </a:xfrm>
            </p:grpSpPr>
            <p:sp>
              <p:nvSpPr>
                <p:cNvPr id="63" name="Овал 62"/>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Овал 4"/>
                <p:cNvSpPr/>
                <p:nvPr/>
              </p:nvSpPr>
              <p:spPr>
                <a:xfrm>
                  <a:off x="571472" y="6357958"/>
                  <a:ext cx="468000" cy="468000"/>
                </a:xfrm>
                <a:prstGeom prst="ellipse">
                  <a:avLst/>
                </a:prstGeom>
                <a:solidFill>
                  <a:srgbClr val="C00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1" name="Хорда 60">
                <a:hlinkClick r:id="" action="ppaction://hlinkshowjump?jump=endshow"/>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Хорда 61">
                <a:hlinkClick r:id="" action="ppaction://hlinkshowjump?jump=endshow"/>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0" name="Группа 20"/>
          <p:cNvGrpSpPr/>
          <p:nvPr/>
        </p:nvGrpSpPr>
        <p:grpSpPr>
          <a:xfrm>
            <a:off x="8429652" y="6143644"/>
            <a:ext cx="506382" cy="596868"/>
            <a:chOff x="145224" y="6122214"/>
            <a:chExt cx="506382" cy="596868"/>
          </a:xfrm>
        </p:grpSpPr>
        <p:sp>
          <p:nvSpPr>
            <p:cNvPr id="66" name="Полилиния 65"/>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22"/>
            <p:cNvGrpSpPr/>
            <p:nvPr/>
          </p:nvGrpSpPr>
          <p:grpSpPr>
            <a:xfrm>
              <a:off x="147606" y="6215082"/>
              <a:ext cx="504000" cy="504000"/>
              <a:chOff x="147606" y="6212701"/>
              <a:chExt cx="486000" cy="490182"/>
            </a:xfrm>
          </p:grpSpPr>
          <p:grpSp>
            <p:nvGrpSpPr>
              <p:cNvPr id="12" name="Группа 23"/>
              <p:cNvGrpSpPr/>
              <p:nvPr/>
            </p:nvGrpSpPr>
            <p:grpSpPr>
              <a:xfrm>
                <a:off x="147606" y="6212701"/>
                <a:ext cx="486000" cy="486000"/>
                <a:chOff x="561948" y="6350815"/>
                <a:chExt cx="486000" cy="486000"/>
              </a:xfrm>
            </p:grpSpPr>
            <p:sp>
              <p:nvSpPr>
                <p:cNvPr id="71" name="Овал 70"/>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Овал 71"/>
                <p:cNvSpPr/>
                <p:nvPr/>
              </p:nvSpPr>
              <p:spPr>
                <a:xfrm>
                  <a:off x="571472" y="6357958"/>
                  <a:ext cx="468000" cy="468000"/>
                </a:xfrm>
                <a:prstGeom prst="ellipse">
                  <a:avLst/>
                </a:prstGeom>
                <a:solidFill>
                  <a:srgbClr val="00B05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9" name="Хорда 68">
                <a:hlinkClick r:id="" action="ppaction://hlinkshowjump?jump=next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Хорда 69">
                <a:hlinkClick r:id="" action="ppaction://hlinkshowjump?jump=next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3" name="Группа 39"/>
          <p:cNvGrpSpPr/>
          <p:nvPr/>
        </p:nvGrpSpPr>
        <p:grpSpPr>
          <a:xfrm>
            <a:off x="7786710" y="6143644"/>
            <a:ext cx="506382" cy="596868"/>
            <a:chOff x="145224" y="6122214"/>
            <a:chExt cx="506382" cy="596868"/>
          </a:xfrm>
        </p:grpSpPr>
        <p:sp>
          <p:nvSpPr>
            <p:cNvPr id="74" name="Полилиния 73"/>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4" name="Группа 41"/>
            <p:cNvGrpSpPr/>
            <p:nvPr/>
          </p:nvGrpSpPr>
          <p:grpSpPr>
            <a:xfrm>
              <a:off x="147606" y="6215082"/>
              <a:ext cx="504000" cy="504000"/>
              <a:chOff x="147606" y="6212701"/>
              <a:chExt cx="486000" cy="490182"/>
            </a:xfrm>
          </p:grpSpPr>
          <p:grpSp>
            <p:nvGrpSpPr>
              <p:cNvPr id="15" name="Группа 42"/>
              <p:cNvGrpSpPr/>
              <p:nvPr/>
            </p:nvGrpSpPr>
            <p:grpSpPr>
              <a:xfrm>
                <a:off x="147606" y="6212701"/>
                <a:ext cx="486000" cy="486000"/>
                <a:chOff x="561948" y="6350815"/>
                <a:chExt cx="486000" cy="486000"/>
              </a:xfrm>
            </p:grpSpPr>
            <p:sp>
              <p:nvSpPr>
                <p:cNvPr id="79" name="Овал 78"/>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Овал 79"/>
                <p:cNvSpPr/>
                <p:nvPr/>
              </p:nvSpPr>
              <p:spPr>
                <a:xfrm>
                  <a:off x="571472" y="6357958"/>
                  <a:ext cx="468000" cy="468000"/>
                </a:xfrm>
                <a:prstGeom prst="ellipse">
                  <a:avLst/>
                </a:prstGeom>
                <a:solidFill>
                  <a:srgbClr val="FFC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77" name="Хорда 76">
                <a:hlinkClick r:id="" action="ppaction://hlinkshowjump?jump=previous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Хорда 77">
                <a:hlinkClick r:id="" action="ppaction://hlinkshowjump?jump=previous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pic>
        <p:nvPicPr>
          <p:cNvPr id="45" name="Рисунок 44" descr="satyarthi_postcard.jpg"/>
          <p:cNvPicPr>
            <a:picLocks noChangeAspect="1"/>
          </p:cNvPicPr>
          <p:nvPr/>
        </p:nvPicPr>
        <p:blipFill>
          <a:blip r:embed="rId3" cstate="print"/>
          <a:stretch>
            <a:fillRect/>
          </a:stretch>
        </p:blipFill>
        <p:spPr>
          <a:xfrm>
            <a:off x="2483768" y="260648"/>
            <a:ext cx="4450211" cy="4896544"/>
          </a:xfrm>
          <a:prstGeom prst="rect">
            <a:avLst/>
          </a:prstGeom>
          <a:ln w="127000">
            <a:solidFill>
              <a:schemeClr val="bg1"/>
            </a:solidFill>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6072206"/>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рямоугольник 37"/>
          <p:cNvSpPr/>
          <p:nvPr/>
        </p:nvSpPr>
        <p:spPr>
          <a:xfrm rot="10800000">
            <a:off x="0" y="0"/>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 name="Группа 38"/>
          <p:cNvGrpSpPr/>
          <p:nvPr/>
        </p:nvGrpSpPr>
        <p:grpSpPr>
          <a:xfrm>
            <a:off x="8429652" y="73564"/>
            <a:ext cx="506382" cy="592568"/>
            <a:chOff x="8429652" y="75714"/>
            <a:chExt cx="506382" cy="592568"/>
          </a:xfrm>
        </p:grpSpPr>
        <p:sp>
          <p:nvSpPr>
            <p:cNvPr id="30" name="Полилиния 29"/>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35" name="Овал 34"/>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Овал 35"/>
              <p:cNvSpPr/>
              <p:nvPr/>
            </p:nvSpPr>
            <p:spPr>
              <a:xfrm>
                <a:off x="571472" y="6357958"/>
                <a:ext cx="468000" cy="468000"/>
              </a:xfrm>
              <a:prstGeom prst="ellipse">
                <a:avLst/>
              </a:prstGeom>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3" name="Хорда 32"/>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Хорда 33"/>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6" name="Подзаголовок 55"/>
          <p:cNvSpPr>
            <a:spLocks noGrp="1"/>
          </p:cNvSpPr>
          <p:nvPr>
            <p:ph type="subTitle" idx="1"/>
          </p:nvPr>
        </p:nvSpPr>
        <p:spPr>
          <a:xfrm>
            <a:off x="395536" y="5445224"/>
            <a:ext cx="8496944" cy="864096"/>
          </a:xfrm>
        </p:spPr>
        <p:txBody>
          <a:bodyPr>
            <a:noAutofit/>
          </a:bodyPr>
          <a:lstStyle/>
          <a:p>
            <a:r>
              <a:rPr lang="en-US" sz="4800" b="1" dirty="0" smtClean="0">
                <a:ln w="18415" cmpd="sng">
                  <a:solidFill>
                    <a:srgbClr val="FFFFFF"/>
                  </a:solidFill>
                  <a:prstDash val="solid"/>
                </a:ln>
                <a:solidFill>
                  <a:schemeClr val="bg1"/>
                </a:solidFill>
                <a:effectLst>
                  <a:outerShdw blurRad="63500" dir="3600000" algn="tl" rotWithShape="0">
                    <a:srgbClr val="000000">
                      <a:alpha val="70000"/>
                    </a:srgbClr>
                  </a:outerShdw>
                </a:effectLst>
                <a:latin typeface="Times New Roman" pitchFamily="18" charset="0"/>
                <a:cs typeface="Times New Roman" pitchFamily="18" charset="0"/>
              </a:rPr>
              <a:t>MARTIN LUTHER KING</a:t>
            </a:r>
            <a:endParaRPr lang="ru-RU" sz="4800" b="1" dirty="0">
              <a:ln w="18415" cmpd="sng">
                <a:solidFill>
                  <a:srgbClr val="FFFFFF"/>
                </a:solidFill>
                <a:prstDash val="solid"/>
              </a:ln>
              <a:solidFill>
                <a:schemeClr val="bg1"/>
              </a:solidFill>
              <a:effectLst>
                <a:outerShdw blurRad="63500" dir="3600000" algn="tl" rotWithShape="0">
                  <a:srgbClr val="000000">
                    <a:alpha val="70000"/>
                  </a:srgbClr>
                </a:outerShdw>
              </a:effectLst>
              <a:latin typeface="Times New Roman" pitchFamily="18" charset="0"/>
              <a:cs typeface="Times New Roman" pitchFamily="18" charset="0"/>
            </a:endParaRPr>
          </a:p>
        </p:txBody>
      </p:sp>
      <p:sp>
        <p:nvSpPr>
          <p:cNvPr id="37" name="Номер слайда 36"/>
          <p:cNvSpPr>
            <a:spLocks noGrp="1"/>
          </p:cNvSpPr>
          <p:nvPr>
            <p:ph type="sldNum" sz="quarter" idx="12"/>
          </p:nvPr>
        </p:nvSpPr>
        <p:spPr/>
        <p:txBody>
          <a:bodyPr/>
          <a:lstStyle/>
          <a:p>
            <a:fld id="{9942D291-9F1B-44FB-9592-1932BCEFC265}" type="slidenum">
              <a:rPr lang="ru-RU" smtClean="0">
                <a:ln w="18415" cmpd="sng">
                  <a:solidFill>
                    <a:srgbClr val="FFFFFF"/>
                  </a:solidFill>
                  <a:prstDash val="solid"/>
                </a:ln>
                <a:solidFill>
                  <a:srgbClr val="FFFFFF"/>
                </a:solidFill>
                <a:effectLst>
                  <a:outerShdw blurRad="63500" dir="3600000" algn="tl" rotWithShape="0">
                    <a:srgbClr val="000000">
                      <a:alpha val="70000"/>
                    </a:srgbClr>
                  </a:outerShdw>
                </a:effectLst>
              </a:rPr>
              <a:pPr/>
              <a:t>2</a:t>
            </a:fld>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nvGrpSpPr>
          <p:cNvPr id="5" name="Группа 47"/>
          <p:cNvGrpSpPr/>
          <p:nvPr/>
        </p:nvGrpSpPr>
        <p:grpSpPr>
          <a:xfrm>
            <a:off x="178563" y="73564"/>
            <a:ext cx="506382" cy="592568"/>
            <a:chOff x="8429652" y="75714"/>
            <a:chExt cx="506382" cy="592568"/>
          </a:xfrm>
        </p:grpSpPr>
        <p:sp>
          <p:nvSpPr>
            <p:cNvPr id="49" name="Полилиния 48"/>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6"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53" name="Овал 52"/>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Овал 53"/>
              <p:cNvSpPr/>
              <p:nvPr/>
            </p:nvSpPr>
            <p:spPr>
              <a:xfrm>
                <a:off x="571472" y="6357958"/>
                <a:ext cx="468000" cy="468000"/>
              </a:xfrm>
              <a:prstGeom prst="ellipse">
                <a:avLst/>
              </a:prstGeom>
              <a:solidFill>
                <a:srgbClr val="7030A0"/>
              </a:solidFill>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1" name="Хорда 50">
              <a:hlinkClick r:id="" action="ppaction://hlinkshowjump?jump=firstslide"/>
            </p:cNvPr>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Хорда 51">
              <a:hlinkClick r:id="" action="ppaction://hlinkshowjump?jump=firstslide"/>
            </p:cNvPr>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7" name="Группа 19"/>
          <p:cNvGrpSpPr/>
          <p:nvPr/>
        </p:nvGrpSpPr>
        <p:grpSpPr>
          <a:xfrm>
            <a:off x="178563" y="6143644"/>
            <a:ext cx="506382" cy="596868"/>
            <a:chOff x="145224" y="6122214"/>
            <a:chExt cx="506382" cy="596868"/>
          </a:xfrm>
        </p:grpSpPr>
        <p:sp>
          <p:nvSpPr>
            <p:cNvPr id="58" name="Полилиния 57"/>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8" name="Группа 16"/>
            <p:cNvGrpSpPr/>
            <p:nvPr/>
          </p:nvGrpSpPr>
          <p:grpSpPr>
            <a:xfrm>
              <a:off x="147606" y="6215082"/>
              <a:ext cx="504000" cy="504000"/>
              <a:chOff x="147606" y="6212701"/>
              <a:chExt cx="486000" cy="490182"/>
            </a:xfrm>
          </p:grpSpPr>
          <p:grpSp>
            <p:nvGrpSpPr>
              <p:cNvPr id="9" name="Группа 12"/>
              <p:cNvGrpSpPr/>
              <p:nvPr/>
            </p:nvGrpSpPr>
            <p:grpSpPr>
              <a:xfrm>
                <a:off x="147606" y="6212701"/>
                <a:ext cx="486000" cy="486000"/>
                <a:chOff x="561948" y="6350815"/>
                <a:chExt cx="486000" cy="486000"/>
              </a:xfrm>
            </p:grpSpPr>
            <p:sp>
              <p:nvSpPr>
                <p:cNvPr id="63" name="Овал 62"/>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Овал 4"/>
                <p:cNvSpPr/>
                <p:nvPr/>
              </p:nvSpPr>
              <p:spPr>
                <a:xfrm>
                  <a:off x="571472" y="6357958"/>
                  <a:ext cx="468000" cy="468000"/>
                </a:xfrm>
                <a:prstGeom prst="ellipse">
                  <a:avLst/>
                </a:prstGeom>
                <a:solidFill>
                  <a:srgbClr val="C00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1" name="Хорда 60">
                <a:hlinkClick r:id="" action="ppaction://hlinkshowjump?jump=endshow"/>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Хорда 61">
                <a:hlinkClick r:id="" action="ppaction://hlinkshowjump?jump=endshow"/>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0" name="Группа 20"/>
          <p:cNvGrpSpPr/>
          <p:nvPr/>
        </p:nvGrpSpPr>
        <p:grpSpPr>
          <a:xfrm>
            <a:off x="8429652" y="6143644"/>
            <a:ext cx="506382" cy="596868"/>
            <a:chOff x="145224" y="6122214"/>
            <a:chExt cx="506382" cy="596868"/>
          </a:xfrm>
        </p:grpSpPr>
        <p:sp>
          <p:nvSpPr>
            <p:cNvPr id="66" name="Полилиния 65"/>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22"/>
            <p:cNvGrpSpPr/>
            <p:nvPr/>
          </p:nvGrpSpPr>
          <p:grpSpPr>
            <a:xfrm>
              <a:off x="147606" y="6215082"/>
              <a:ext cx="504000" cy="504000"/>
              <a:chOff x="147606" y="6212701"/>
              <a:chExt cx="486000" cy="490182"/>
            </a:xfrm>
          </p:grpSpPr>
          <p:grpSp>
            <p:nvGrpSpPr>
              <p:cNvPr id="12" name="Группа 23"/>
              <p:cNvGrpSpPr/>
              <p:nvPr/>
            </p:nvGrpSpPr>
            <p:grpSpPr>
              <a:xfrm>
                <a:off x="147606" y="6212701"/>
                <a:ext cx="486000" cy="486000"/>
                <a:chOff x="561948" y="6350815"/>
                <a:chExt cx="486000" cy="486000"/>
              </a:xfrm>
            </p:grpSpPr>
            <p:sp>
              <p:nvSpPr>
                <p:cNvPr id="71" name="Овал 70"/>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Овал 71"/>
                <p:cNvSpPr/>
                <p:nvPr/>
              </p:nvSpPr>
              <p:spPr>
                <a:xfrm>
                  <a:off x="571472" y="6357958"/>
                  <a:ext cx="468000" cy="468000"/>
                </a:xfrm>
                <a:prstGeom prst="ellipse">
                  <a:avLst/>
                </a:prstGeom>
                <a:solidFill>
                  <a:srgbClr val="00B05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9" name="Хорда 68">
                <a:hlinkClick r:id="" action="ppaction://hlinkshowjump?jump=next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Хорда 69">
                <a:hlinkClick r:id="" action="ppaction://hlinkshowjump?jump=next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3" name="Группа 39"/>
          <p:cNvGrpSpPr/>
          <p:nvPr/>
        </p:nvGrpSpPr>
        <p:grpSpPr>
          <a:xfrm>
            <a:off x="7786710" y="6143644"/>
            <a:ext cx="506382" cy="596868"/>
            <a:chOff x="145224" y="6122214"/>
            <a:chExt cx="506382" cy="596868"/>
          </a:xfrm>
        </p:grpSpPr>
        <p:sp>
          <p:nvSpPr>
            <p:cNvPr id="74" name="Полилиния 73"/>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4" name="Группа 41"/>
            <p:cNvGrpSpPr/>
            <p:nvPr/>
          </p:nvGrpSpPr>
          <p:grpSpPr>
            <a:xfrm>
              <a:off x="147606" y="6215082"/>
              <a:ext cx="504000" cy="504000"/>
              <a:chOff x="147606" y="6212701"/>
              <a:chExt cx="486000" cy="490182"/>
            </a:xfrm>
          </p:grpSpPr>
          <p:grpSp>
            <p:nvGrpSpPr>
              <p:cNvPr id="15" name="Группа 42"/>
              <p:cNvGrpSpPr/>
              <p:nvPr/>
            </p:nvGrpSpPr>
            <p:grpSpPr>
              <a:xfrm>
                <a:off x="147606" y="6212701"/>
                <a:ext cx="486000" cy="486000"/>
                <a:chOff x="561948" y="6350815"/>
                <a:chExt cx="486000" cy="486000"/>
              </a:xfrm>
            </p:grpSpPr>
            <p:sp>
              <p:nvSpPr>
                <p:cNvPr id="79" name="Овал 78"/>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Овал 79"/>
                <p:cNvSpPr/>
                <p:nvPr/>
              </p:nvSpPr>
              <p:spPr>
                <a:xfrm>
                  <a:off x="571472" y="6357958"/>
                  <a:ext cx="468000" cy="468000"/>
                </a:xfrm>
                <a:prstGeom prst="ellipse">
                  <a:avLst/>
                </a:prstGeom>
                <a:solidFill>
                  <a:srgbClr val="FFC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77" name="Хорда 76">
                <a:hlinkClick r:id="" action="ppaction://hlinkshowjump?jump=previous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Хорда 77">
                <a:hlinkClick r:id="" action="ppaction://hlinkshowjump?jump=previous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pic>
        <p:nvPicPr>
          <p:cNvPr id="46" name="Рисунок 45" descr="martin-luther-king-strip.jpg"/>
          <p:cNvPicPr>
            <a:picLocks noChangeAspect="1"/>
          </p:cNvPicPr>
          <p:nvPr/>
        </p:nvPicPr>
        <p:blipFill>
          <a:blip r:embed="rId4" cstate="print"/>
          <a:stretch>
            <a:fillRect/>
          </a:stretch>
        </p:blipFill>
        <p:spPr>
          <a:xfrm>
            <a:off x="755576" y="764704"/>
            <a:ext cx="7680854" cy="4320480"/>
          </a:xfrm>
          <a:prstGeom prst="rect">
            <a:avLst/>
          </a:prstGeom>
          <a:ln w="127000">
            <a:solidFill>
              <a:schemeClr val="bg1"/>
            </a:solidFill>
          </a:ln>
        </p:spPr>
      </p:pic>
      <p:pic>
        <p:nvPicPr>
          <p:cNvPr id="47" name="Unit_2_-_No_8,_Ex._6 (1).mp3">
            <a:hlinkClick r:id="" action="ppaction://media"/>
          </p:cNvPr>
          <p:cNvPicPr>
            <a:picLocks noRot="1" noChangeAspect="1"/>
          </p:cNvPicPr>
          <p:nvPr>
            <a:audioFile r:link="rId1"/>
          </p:nvPr>
        </p:nvPicPr>
        <p:blipFill>
          <a:blip r:embed="rId5" cstate="print"/>
          <a:stretch>
            <a:fillRect/>
          </a:stretch>
        </p:blipFill>
        <p:spPr>
          <a:xfrm>
            <a:off x="251520" y="5229200"/>
            <a:ext cx="1008112" cy="1008112"/>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2308" fill="hold"/>
                                        <p:tgtEl>
                                          <p:spTgt spid="47"/>
                                        </p:tgtEl>
                                      </p:cBhvr>
                                    </p:cmd>
                                  </p:childTnLst>
                                </p:cTn>
                              </p:par>
                            </p:childTnLst>
                          </p:cTn>
                        </p:par>
                      </p:childTnLst>
                    </p:cTn>
                  </p:par>
                </p:childTnLst>
              </p:cTn>
              <p:nextCondLst>
                <p:cond evt="onClick" delay="0">
                  <p:tgtEl>
                    <p:spTgt spid="47"/>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7"/>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6072206"/>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рямоугольник 37"/>
          <p:cNvSpPr/>
          <p:nvPr/>
        </p:nvSpPr>
        <p:spPr>
          <a:xfrm rot="10800000">
            <a:off x="0" y="0"/>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 name="Группа 38"/>
          <p:cNvGrpSpPr/>
          <p:nvPr/>
        </p:nvGrpSpPr>
        <p:grpSpPr>
          <a:xfrm>
            <a:off x="8429652" y="73564"/>
            <a:ext cx="506382" cy="592568"/>
            <a:chOff x="8429652" y="75714"/>
            <a:chExt cx="506382" cy="592568"/>
          </a:xfrm>
        </p:grpSpPr>
        <p:sp>
          <p:nvSpPr>
            <p:cNvPr id="30" name="Полилиния 29"/>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35" name="Овал 34"/>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Овал 35"/>
              <p:cNvSpPr/>
              <p:nvPr/>
            </p:nvSpPr>
            <p:spPr>
              <a:xfrm>
                <a:off x="571472" y="6357958"/>
                <a:ext cx="468000" cy="468000"/>
              </a:xfrm>
              <a:prstGeom prst="ellipse">
                <a:avLst/>
              </a:prstGeom>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3" name="Хорда 32"/>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Хорда 33"/>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6" name="Подзаголовок 55"/>
          <p:cNvSpPr>
            <a:spLocks noGrp="1"/>
          </p:cNvSpPr>
          <p:nvPr>
            <p:ph type="subTitle" idx="1"/>
          </p:nvPr>
        </p:nvSpPr>
        <p:spPr>
          <a:xfrm>
            <a:off x="251520" y="620688"/>
            <a:ext cx="8496944" cy="2088232"/>
          </a:xfrm>
        </p:spPr>
        <p:txBody>
          <a:bodyPr>
            <a:noAutofit/>
          </a:bodyPr>
          <a:lstStyle/>
          <a:p>
            <a:r>
              <a:rPr lang="en-US" sz="4800" u="sng" dirty="0" smtClean="0">
                <a:hlinkClick r:id="rId3"/>
              </a:rPr>
              <a:t>http://en.wikipedia.org/wiki/Kailash_Satyarthi</a:t>
            </a:r>
            <a:endParaRPr lang="ru-RU" sz="4800" dirty="0"/>
          </a:p>
        </p:txBody>
      </p:sp>
      <p:sp>
        <p:nvSpPr>
          <p:cNvPr id="37" name="Номер слайда 36"/>
          <p:cNvSpPr>
            <a:spLocks noGrp="1"/>
          </p:cNvSpPr>
          <p:nvPr>
            <p:ph type="sldNum" sz="quarter" idx="12"/>
          </p:nvPr>
        </p:nvSpPr>
        <p:spPr/>
        <p:txBody>
          <a:bodyPr/>
          <a:lstStyle/>
          <a:p>
            <a:fld id="{9942D291-9F1B-44FB-9592-1932BCEFC265}" type="slidenum">
              <a:rPr lang="ru-RU" smtClean="0">
                <a:ln w="18415" cmpd="sng">
                  <a:solidFill>
                    <a:srgbClr val="FFFFFF"/>
                  </a:solidFill>
                  <a:prstDash val="solid"/>
                </a:ln>
                <a:solidFill>
                  <a:srgbClr val="FFFFFF"/>
                </a:solidFill>
                <a:effectLst>
                  <a:outerShdw blurRad="63500" dir="3600000" algn="tl" rotWithShape="0">
                    <a:srgbClr val="000000">
                      <a:alpha val="70000"/>
                    </a:srgbClr>
                  </a:outerShdw>
                </a:effectLst>
              </a:rPr>
              <a:pPr/>
              <a:t>20</a:t>
            </a:fld>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nvGrpSpPr>
          <p:cNvPr id="5" name="Группа 47"/>
          <p:cNvGrpSpPr/>
          <p:nvPr/>
        </p:nvGrpSpPr>
        <p:grpSpPr>
          <a:xfrm>
            <a:off x="178563" y="73564"/>
            <a:ext cx="506382" cy="592568"/>
            <a:chOff x="8429652" y="75714"/>
            <a:chExt cx="506382" cy="592568"/>
          </a:xfrm>
        </p:grpSpPr>
        <p:sp>
          <p:nvSpPr>
            <p:cNvPr id="49" name="Полилиния 48"/>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6"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53" name="Овал 52"/>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Овал 53"/>
              <p:cNvSpPr/>
              <p:nvPr/>
            </p:nvSpPr>
            <p:spPr>
              <a:xfrm>
                <a:off x="571472" y="6357958"/>
                <a:ext cx="468000" cy="468000"/>
              </a:xfrm>
              <a:prstGeom prst="ellipse">
                <a:avLst/>
              </a:prstGeom>
              <a:solidFill>
                <a:srgbClr val="7030A0"/>
              </a:solidFill>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1" name="Хорда 50">
              <a:hlinkClick r:id="" action="ppaction://hlinkshowjump?jump=firstslide"/>
            </p:cNvPr>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Хорда 51">
              <a:hlinkClick r:id="" action="ppaction://hlinkshowjump?jump=firstslide"/>
            </p:cNvPr>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7" name="Группа 19"/>
          <p:cNvGrpSpPr/>
          <p:nvPr/>
        </p:nvGrpSpPr>
        <p:grpSpPr>
          <a:xfrm>
            <a:off x="178563" y="6143644"/>
            <a:ext cx="506382" cy="596868"/>
            <a:chOff x="145224" y="6122214"/>
            <a:chExt cx="506382" cy="596868"/>
          </a:xfrm>
        </p:grpSpPr>
        <p:sp>
          <p:nvSpPr>
            <p:cNvPr id="58" name="Полилиния 57"/>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8" name="Группа 16"/>
            <p:cNvGrpSpPr/>
            <p:nvPr/>
          </p:nvGrpSpPr>
          <p:grpSpPr>
            <a:xfrm>
              <a:off x="147606" y="6215082"/>
              <a:ext cx="504000" cy="504000"/>
              <a:chOff x="147606" y="6212701"/>
              <a:chExt cx="486000" cy="490182"/>
            </a:xfrm>
          </p:grpSpPr>
          <p:grpSp>
            <p:nvGrpSpPr>
              <p:cNvPr id="9" name="Группа 12"/>
              <p:cNvGrpSpPr/>
              <p:nvPr/>
            </p:nvGrpSpPr>
            <p:grpSpPr>
              <a:xfrm>
                <a:off x="147606" y="6212701"/>
                <a:ext cx="486000" cy="486000"/>
                <a:chOff x="561948" y="6350815"/>
                <a:chExt cx="486000" cy="486000"/>
              </a:xfrm>
            </p:grpSpPr>
            <p:sp>
              <p:nvSpPr>
                <p:cNvPr id="63" name="Овал 62"/>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Овал 4"/>
                <p:cNvSpPr/>
                <p:nvPr/>
              </p:nvSpPr>
              <p:spPr>
                <a:xfrm>
                  <a:off x="571472" y="6357958"/>
                  <a:ext cx="468000" cy="468000"/>
                </a:xfrm>
                <a:prstGeom prst="ellipse">
                  <a:avLst/>
                </a:prstGeom>
                <a:solidFill>
                  <a:srgbClr val="C00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1" name="Хорда 60">
                <a:hlinkClick r:id="" action="ppaction://hlinkshowjump?jump=endshow"/>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Хорда 61">
                <a:hlinkClick r:id="" action="ppaction://hlinkshowjump?jump=endshow"/>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0" name="Группа 20"/>
          <p:cNvGrpSpPr/>
          <p:nvPr/>
        </p:nvGrpSpPr>
        <p:grpSpPr>
          <a:xfrm>
            <a:off x="8429652" y="6143644"/>
            <a:ext cx="506382" cy="596868"/>
            <a:chOff x="145224" y="6122214"/>
            <a:chExt cx="506382" cy="596868"/>
          </a:xfrm>
        </p:grpSpPr>
        <p:sp>
          <p:nvSpPr>
            <p:cNvPr id="66" name="Полилиния 65"/>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22"/>
            <p:cNvGrpSpPr/>
            <p:nvPr/>
          </p:nvGrpSpPr>
          <p:grpSpPr>
            <a:xfrm>
              <a:off x="147606" y="6215082"/>
              <a:ext cx="504000" cy="504000"/>
              <a:chOff x="147606" y="6212701"/>
              <a:chExt cx="486000" cy="490182"/>
            </a:xfrm>
          </p:grpSpPr>
          <p:grpSp>
            <p:nvGrpSpPr>
              <p:cNvPr id="12" name="Группа 23"/>
              <p:cNvGrpSpPr/>
              <p:nvPr/>
            </p:nvGrpSpPr>
            <p:grpSpPr>
              <a:xfrm>
                <a:off x="147606" y="6212701"/>
                <a:ext cx="486000" cy="486000"/>
                <a:chOff x="561948" y="6350815"/>
                <a:chExt cx="486000" cy="486000"/>
              </a:xfrm>
            </p:grpSpPr>
            <p:sp>
              <p:nvSpPr>
                <p:cNvPr id="71" name="Овал 70"/>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Овал 71"/>
                <p:cNvSpPr/>
                <p:nvPr/>
              </p:nvSpPr>
              <p:spPr>
                <a:xfrm>
                  <a:off x="571472" y="6357958"/>
                  <a:ext cx="468000" cy="468000"/>
                </a:xfrm>
                <a:prstGeom prst="ellipse">
                  <a:avLst/>
                </a:prstGeom>
                <a:solidFill>
                  <a:srgbClr val="00B05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9" name="Хорда 68">
                <a:hlinkClick r:id="" action="ppaction://hlinkshowjump?jump=next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Хорда 69">
                <a:hlinkClick r:id="" action="ppaction://hlinkshowjump?jump=next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3" name="Группа 39"/>
          <p:cNvGrpSpPr/>
          <p:nvPr/>
        </p:nvGrpSpPr>
        <p:grpSpPr>
          <a:xfrm>
            <a:off x="7786710" y="6143644"/>
            <a:ext cx="506382" cy="596868"/>
            <a:chOff x="145224" y="6122214"/>
            <a:chExt cx="506382" cy="596868"/>
          </a:xfrm>
        </p:grpSpPr>
        <p:sp>
          <p:nvSpPr>
            <p:cNvPr id="74" name="Полилиния 73"/>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4" name="Группа 41"/>
            <p:cNvGrpSpPr/>
            <p:nvPr/>
          </p:nvGrpSpPr>
          <p:grpSpPr>
            <a:xfrm>
              <a:off x="147606" y="6215082"/>
              <a:ext cx="504000" cy="504000"/>
              <a:chOff x="147606" y="6212701"/>
              <a:chExt cx="486000" cy="490182"/>
            </a:xfrm>
          </p:grpSpPr>
          <p:grpSp>
            <p:nvGrpSpPr>
              <p:cNvPr id="15" name="Группа 42"/>
              <p:cNvGrpSpPr/>
              <p:nvPr/>
            </p:nvGrpSpPr>
            <p:grpSpPr>
              <a:xfrm>
                <a:off x="147606" y="6212701"/>
                <a:ext cx="486000" cy="486000"/>
                <a:chOff x="561948" y="6350815"/>
                <a:chExt cx="486000" cy="486000"/>
              </a:xfrm>
            </p:grpSpPr>
            <p:sp>
              <p:nvSpPr>
                <p:cNvPr id="79" name="Овал 78"/>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Овал 79"/>
                <p:cNvSpPr/>
                <p:nvPr/>
              </p:nvSpPr>
              <p:spPr>
                <a:xfrm>
                  <a:off x="571472" y="6357958"/>
                  <a:ext cx="468000" cy="468000"/>
                </a:xfrm>
                <a:prstGeom prst="ellipse">
                  <a:avLst/>
                </a:prstGeom>
                <a:solidFill>
                  <a:srgbClr val="FFC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77" name="Хорда 76">
                <a:hlinkClick r:id="" action="ppaction://hlinkshowjump?jump=previous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Хорда 77">
                <a:hlinkClick r:id="" action="ppaction://hlinkshowjump?jump=previous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pic>
        <p:nvPicPr>
          <p:cNvPr id="45" name="Рисунок 44" descr="images (3).jpg"/>
          <p:cNvPicPr>
            <a:picLocks noChangeAspect="1"/>
          </p:cNvPicPr>
          <p:nvPr/>
        </p:nvPicPr>
        <p:blipFill>
          <a:blip r:embed="rId4" cstate="print"/>
          <a:stretch>
            <a:fillRect/>
          </a:stretch>
        </p:blipFill>
        <p:spPr>
          <a:xfrm>
            <a:off x="2339752" y="2564904"/>
            <a:ext cx="4544768" cy="3024336"/>
          </a:xfrm>
          <a:prstGeom prst="rect">
            <a:avLst/>
          </a:prstGeom>
          <a:ln w="127000">
            <a:solidFill>
              <a:schemeClr val="bg1"/>
            </a:solidFill>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6072206"/>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рямоугольник 37"/>
          <p:cNvSpPr/>
          <p:nvPr/>
        </p:nvSpPr>
        <p:spPr>
          <a:xfrm rot="10800000">
            <a:off x="0" y="0"/>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 name="Группа 38"/>
          <p:cNvGrpSpPr/>
          <p:nvPr/>
        </p:nvGrpSpPr>
        <p:grpSpPr>
          <a:xfrm>
            <a:off x="8429652" y="73564"/>
            <a:ext cx="506382" cy="592568"/>
            <a:chOff x="8429652" y="75714"/>
            <a:chExt cx="506382" cy="592568"/>
          </a:xfrm>
        </p:grpSpPr>
        <p:sp>
          <p:nvSpPr>
            <p:cNvPr id="30" name="Полилиния 29"/>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35" name="Овал 34"/>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Овал 35"/>
              <p:cNvSpPr/>
              <p:nvPr/>
            </p:nvSpPr>
            <p:spPr>
              <a:xfrm>
                <a:off x="571472" y="6357958"/>
                <a:ext cx="468000" cy="468000"/>
              </a:xfrm>
              <a:prstGeom prst="ellipse">
                <a:avLst/>
              </a:prstGeom>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3" name="Хорда 32"/>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Хорда 33"/>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6" name="Подзаголовок 55"/>
          <p:cNvSpPr>
            <a:spLocks noGrp="1"/>
          </p:cNvSpPr>
          <p:nvPr>
            <p:ph type="subTitle" idx="1"/>
          </p:nvPr>
        </p:nvSpPr>
        <p:spPr>
          <a:xfrm>
            <a:off x="395536" y="548680"/>
            <a:ext cx="8496944" cy="5616624"/>
          </a:xfrm>
        </p:spPr>
        <p:txBody>
          <a:bodyPr>
            <a:noAutofit/>
          </a:bodyPr>
          <a:lstStyle/>
          <a:p>
            <a:r>
              <a:rPr lang="en-US" sz="96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INTERVIEW</a:t>
            </a:r>
          </a:p>
        </p:txBody>
      </p:sp>
      <p:sp>
        <p:nvSpPr>
          <p:cNvPr id="37" name="Номер слайда 36"/>
          <p:cNvSpPr>
            <a:spLocks noGrp="1"/>
          </p:cNvSpPr>
          <p:nvPr>
            <p:ph type="sldNum" sz="quarter" idx="12"/>
          </p:nvPr>
        </p:nvSpPr>
        <p:spPr/>
        <p:txBody>
          <a:bodyPr/>
          <a:lstStyle/>
          <a:p>
            <a:fld id="{9942D291-9F1B-44FB-9592-1932BCEFC265}" type="slidenum">
              <a:rPr lang="ru-RU" smtClean="0">
                <a:ln w="18415" cmpd="sng">
                  <a:solidFill>
                    <a:srgbClr val="FFFFFF"/>
                  </a:solidFill>
                  <a:prstDash val="solid"/>
                </a:ln>
                <a:solidFill>
                  <a:srgbClr val="FFFFFF"/>
                </a:solidFill>
                <a:effectLst>
                  <a:outerShdw blurRad="63500" dir="3600000" algn="tl" rotWithShape="0">
                    <a:srgbClr val="000000">
                      <a:alpha val="70000"/>
                    </a:srgbClr>
                  </a:outerShdw>
                </a:effectLst>
              </a:rPr>
              <a:pPr/>
              <a:t>21</a:t>
            </a:fld>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nvGrpSpPr>
          <p:cNvPr id="5" name="Группа 47"/>
          <p:cNvGrpSpPr/>
          <p:nvPr/>
        </p:nvGrpSpPr>
        <p:grpSpPr>
          <a:xfrm>
            <a:off x="178563" y="73564"/>
            <a:ext cx="506382" cy="592568"/>
            <a:chOff x="8429652" y="75714"/>
            <a:chExt cx="506382" cy="592568"/>
          </a:xfrm>
        </p:grpSpPr>
        <p:sp>
          <p:nvSpPr>
            <p:cNvPr id="49" name="Полилиния 48"/>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6"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53" name="Овал 52"/>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Овал 53"/>
              <p:cNvSpPr/>
              <p:nvPr/>
            </p:nvSpPr>
            <p:spPr>
              <a:xfrm>
                <a:off x="571472" y="6357958"/>
                <a:ext cx="468000" cy="468000"/>
              </a:xfrm>
              <a:prstGeom prst="ellipse">
                <a:avLst/>
              </a:prstGeom>
              <a:solidFill>
                <a:srgbClr val="7030A0"/>
              </a:solidFill>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1" name="Хорда 50">
              <a:hlinkClick r:id="" action="ppaction://hlinkshowjump?jump=firstslide"/>
            </p:cNvPr>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Хорда 51">
              <a:hlinkClick r:id="" action="ppaction://hlinkshowjump?jump=firstslide"/>
            </p:cNvPr>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7" name="Группа 19"/>
          <p:cNvGrpSpPr/>
          <p:nvPr/>
        </p:nvGrpSpPr>
        <p:grpSpPr>
          <a:xfrm>
            <a:off x="178563" y="6143644"/>
            <a:ext cx="506382" cy="596868"/>
            <a:chOff x="145224" y="6122214"/>
            <a:chExt cx="506382" cy="596868"/>
          </a:xfrm>
        </p:grpSpPr>
        <p:sp>
          <p:nvSpPr>
            <p:cNvPr id="58" name="Полилиния 57"/>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8" name="Группа 16"/>
            <p:cNvGrpSpPr/>
            <p:nvPr/>
          </p:nvGrpSpPr>
          <p:grpSpPr>
            <a:xfrm>
              <a:off x="147606" y="6215082"/>
              <a:ext cx="504000" cy="504000"/>
              <a:chOff x="147606" y="6212701"/>
              <a:chExt cx="486000" cy="490182"/>
            </a:xfrm>
          </p:grpSpPr>
          <p:grpSp>
            <p:nvGrpSpPr>
              <p:cNvPr id="9" name="Группа 12"/>
              <p:cNvGrpSpPr/>
              <p:nvPr/>
            </p:nvGrpSpPr>
            <p:grpSpPr>
              <a:xfrm>
                <a:off x="147606" y="6212701"/>
                <a:ext cx="486000" cy="486000"/>
                <a:chOff x="561948" y="6350815"/>
                <a:chExt cx="486000" cy="486000"/>
              </a:xfrm>
            </p:grpSpPr>
            <p:sp>
              <p:nvSpPr>
                <p:cNvPr id="63" name="Овал 62"/>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Овал 4"/>
                <p:cNvSpPr/>
                <p:nvPr/>
              </p:nvSpPr>
              <p:spPr>
                <a:xfrm>
                  <a:off x="571472" y="6357958"/>
                  <a:ext cx="468000" cy="468000"/>
                </a:xfrm>
                <a:prstGeom prst="ellipse">
                  <a:avLst/>
                </a:prstGeom>
                <a:solidFill>
                  <a:srgbClr val="C00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1" name="Хорда 60">
                <a:hlinkClick r:id="" action="ppaction://hlinkshowjump?jump=endshow"/>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Хорда 61">
                <a:hlinkClick r:id="" action="ppaction://hlinkshowjump?jump=endshow"/>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0" name="Группа 20"/>
          <p:cNvGrpSpPr/>
          <p:nvPr/>
        </p:nvGrpSpPr>
        <p:grpSpPr>
          <a:xfrm>
            <a:off x="8429652" y="6143644"/>
            <a:ext cx="506382" cy="596868"/>
            <a:chOff x="145224" y="6122214"/>
            <a:chExt cx="506382" cy="596868"/>
          </a:xfrm>
        </p:grpSpPr>
        <p:sp>
          <p:nvSpPr>
            <p:cNvPr id="66" name="Полилиния 65"/>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22"/>
            <p:cNvGrpSpPr/>
            <p:nvPr/>
          </p:nvGrpSpPr>
          <p:grpSpPr>
            <a:xfrm>
              <a:off x="147606" y="6215082"/>
              <a:ext cx="504000" cy="504000"/>
              <a:chOff x="147606" y="6212701"/>
              <a:chExt cx="486000" cy="490182"/>
            </a:xfrm>
          </p:grpSpPr>
          <p:grpSp>
            <p:nvGrpSpPr>
              <p:cNvPr id="12" name="Группа 23"/>
              <p:cNvGrpSpPr/>
              <p:nvPr/>
            </p:nvGrpSpPr>
            <p:grpSpPr>
              <a:xfrm>
                <a:off x="147606" y="6212701"/>
                <a:ext cx="486000" cy="486000"/>
                <a:chOff x="561948" y="6350815"/>
                <a:chExt cx="486000" cy="486000"/>
              </a:xfrm>
            </p:grpSpPr>
            <p:sp>
              <p:nvSpPr>
                <p:cNvPr id="71" name="Овал 70"/>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Овал 71"/>
                <p:cNvSpPr/>
                <p:nvPr/>
              </p:nvSpPr>
              <p:spPr>
                <a:xfrm>
                  <a:off x="571472" y="6357958"/>
                  <a:ext cx="468000" cy="468000"/>
                </a:xfrm>
                <a:prstGeom prst="ellipse">
                  <a:avLst/>
                </a:prstGeom>
                <a:solidFill>
                  <a:srgbClr val="00B05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9" name="Хорда 68">
                <a:hlinkClick r:id="" action="ppaction://hlinkshowjump?jump=next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Хорда 69">
                <a:hlinkClick r:id="" action="ppaction://hlinkshowjump?jump=next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3" name="Группа 39"/>
          <p:cNvGrpSpPr/>
          <p:nvPr/>
        </p:nvGrpSpPr>
        <p:grpSpPr>
          <a:xfrm>
            <a:off x="7786710" y="6143644"/>
            <a:ext cx="506382" cy="596868"/>
            <a:chOff x="145224" y="6122214"/>
            <a:chExt cx="506382" cy="596868"/>
          </a:xfrm>
        </p:grpSpPr>
        <p:sp>
          <p:nvSpPr>
            <p:cNvPr id="74" name="Полилиния 73"/>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4" name="Группа 41"/>
            <p:cNvGrpSpPr/>
            <p:nvPr/>
          </p:nvGrpSpPr>
          <p:grpSpPr>
            <a:xfrm>
              <a:off x="147606" y="6215082"/>
              <a:ext cx="504000" cy="504000"/>
              <a:chOff x="147606" y="6212701"/>
              <a:chExt cx="486000" cy="490182"/>
            </a:xfrm>
          </p:grpSpPr>
          <p:grpSp>
            <p:nvGrpSpPr>
              <p:cNvPr id="15" name="Группа 42"/>
              <p:cNvGrpSpPr/>
              <p:nvPr/>
            </p:nvGrpSpPr>
            <p:grpSpPr>
              <a:xfrm>
                <a:off x="147606" y="6212701"/>
                <a:ext cx="486000" cy="486000"/>
                <a:chOff x="561948" y="6350815"/>
                <a:chExt cx="486000" cy="486000"/>
              </a:xfrm>
            </p:grpSpPr>
            <p:sp>
              <p:nvSpPr>
                <p:cNvPr id="79" name="Овал 78"/>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Овал 79"/>
                <p:cNvSpPr/>
                <p:nvPr/>
              </p:nvSpPr>
              <p:spPr>
                <a:xfrm>
                  <a:off x="571472" y="6357958"/>
                  <a:ext cx="468000" cy="468000"/>
                </a:xfrm>
                <a:prstGeom prst="ellipse">
                  <a:avLst/>
                </a:prstGeom>
                <a:solidFill>
                  <a:srgbClr val="FFC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77" name="Хорда 76">
                <a:hlinkClick r:id="" action="ppaction://hlinkshowjump?jump=previous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Хорда 77">
                <a:hlinkClick r:id="" action="ppaction://hlinkshowjump?jump=previous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pic>
        <p:nvPicPr>
          <p:cNvPr id="44" name="Рисунок 43" descr="nobelevskaya-premiya-2012.jpg"/>
          <p:cNvPicPr>
            <a:picLocks noChangeAspect="1"/>
          </p:cNvPicPr>
          <p:nvPr/>
        </p:nvPicPr>
        <p:blipFill>
          <a:blip r:embed="rId3" cstate="print"/>
          <a:stretch>
            <a:fillRect/>
          </a:stretch>
        </p:blipFill>
        <p:spPr>
          <a:xfrm>
            <a:off x="1835696" y="2348880"/>
            <a:ext cx="5174228" cy="3456384"/>
          </a:xfrm>
          <a:prstGeom prst="rect">
            <a:avLst/>
          </a:prstGeom>
          <a:ln w="127000">
            <a:solidFill>
              <a:schemeClr val="bg1"/>
            </a:solidFill>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6072206"/>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рямоугольник 37"/>
          <p:cNvSpPr/>
          <p:nvPr/>
        </p:nvSpPr>
        <p:spPr>
          <a:xfrm rot="10800000">
            <a:off x="0" y="0"/>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 name="Группа 38"/>
          <p:cNvGrpSpPr/>
          <p:nvPr/>
        </p:nvGrpSpPr>
        <p:grpSpPr>
          <a:xfrm>
            <a:off x="8429652" y="73564"/>
            <a:ext cx="506382" cy="592568"/>
            <a:chOff x="8429652" y="75714"/>
            <a:chExt cx="506382" cy="592568"/>
          </a:xfrm>
        </p:grpSpPr>
        <p:sp>
          <p:nvSpPr>
            <p:cNvPr id="30" name="Полилиния 29"/>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35" name="Овал 34"/>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Овал 35"/>
              <p:cNvSpPr/>
              <p:nvPr/>
            </p:nvSpPr>
            <p:spPr>
              <a:xfrm>
                <a:off x="571472" y="6357958"/>
                <a:ext cx="468000" cy="468000"/>
              </a:xfrm>
              <a:prstGeom prst="ellipse">
                <a:avLst/>
              </a:prstGeom>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3" name="Хорда 32"/>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Хорда 33"/>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6" name="Подзаголовок 55"/>
          <p:cNvSpPr>
            <a:spLocks noGrp="1"/>
          </p:cNvSpPr>
          <p:nvPr>
            <p:ph type="subTitle" idx="1"/>
          </p:nvPr>
        </p:nvSpPr>
        <p:spPr>
          <a:xfrm>
            <a:off x="395536" y="620688"/>
            <a:ext cx="8496944" cy="5976664"/>
          </a:xfrm>
        </p:spPr>
        <p:txBody>
          <a:bodyPr>
            <a:noAutofit/>
          </a:bodyPr>
          <a:lstStyle/>
          <a:p>
            <a:r>
              <a:rPr lang="en-US" sz="96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DISCUSSION</a:t>
            </a:r>
            <a:endParaRPr lang="ru-RU" sz="9600" b="1" dirty="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endParaRPr>
          </a:p>
        </p:txBody>
      </p:sp>
      <p:sp>
        <p:nvSpPr>
          <p:cNvPr id="37" name="Номер слайда 36"/>
          <p:cNvSpPr>
            <a:spLocks noGrp="1"/>
          </p:cNvSpPr>
          <p:nvPr>
            <p:ph type="sldNum" sz="quarter" idx="12"/>
          </p:nvPr>
        </p:nvSpPr>
        <p:spPr/>
        <p:txBody>
          <a:bodyPr/>
          <a:lstStyle/>
          <a:p>
            <a:fld id="{9942D291-9F1B-44FB-9592-1932BCEFC265}" type="slidenum">
              <a:rPr lang="ru-RU" smtClean="0">
                <a:ln w="18415" cmpd="sng">
                  <a:solidFill>
                    <a:srgbClr val="FFFFFF"/>
                  </a:solidFill>
                  <a:prstDash val="solid"/>
                </a:ln>
                <a:solidFill>
                  <a:srgbClr val="FFFFFF"/>
                </a:solidFill>
                <a:effectLst>
                  <a:outerShdw blurRad="63500" dir="3600000" algn="tl" rotWithShape="0">
                    <a:srgbClr val="000000">
                      <a:alpha val="70000"/>
                    </a:srgbClr>
                  </a:outerShdw>
                </a:effectLst>
              </a:rPr>
              <a:pPr/>
              <a:t>22</a:t>
            </a:fld>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nvGrpSpPr>
          <p:cNvPr id="5" name="Группа 47"/>
          <p:cNvGrpSpPr/>
          <p:nvPr/>
        </p:nvGrpSpPr>
        <p:grpSpPr>
          <a:xfrm>
            <a:off x="178563" y="73564"/>
            <a:ext cx="506382" cy="592568"/>
            <a:chOff x="8429652" y="75714"/>
            <a:chExt cx="506382" cy="592568"/>
          </a:xfrm>
        </p:grpSpPr>
        <p:sp>
          <p:nvSpPr>
            <p:cNvPr id="49" name="Полилиния 48"/>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6"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53" name="Овал 52"/>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Овал 53"/>
              <p:cNvSpPr/>
              <p:nvPr/>
            </p:nvSpPr>
            <p:spPr>
              <a:xfrm>
                <a:off x="571472" y="6357958"/>
                <a:ext cx="468000" cy="468000"/>
              </a:xfrm>
              <a:prstGeom prst="ellipse">
                <a:avLst/>
              </a:prstGeom>
              <a:solidFill>
                <a:srgbClr val="7030A0"/>
              </a:solidFill>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1" name="Хорда 50">
              <a:hlinkClick r:id="" action="ppaction://hlinkshowjump?jump=firstslide"/>
            </p:cNvPr>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Хорда 51">
              <a:hlinkClick r:id="" action="ppaction://hlinkshowjump?jump=firstslide"/>
            </p:cNvPr>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7" name="Группа 19"/>
          <p:cNvGrpSpPr/>
          <p:nvPr/>
        </p:nvGrpSpPr>
        <p:grpSpPr>
          <a:xfrm>
            <a:off x="178563" y="6143644"/>
            <a:ext cx="506382" cy="596868"/>
            <a:chOff x="145224" y="6122214"/>
            <a:chExt cx="506382" cy="596868"/>
          </a:xfrm>
        </p:grpSpPr>
        <p:sp>
          <p:nvSpPr>
            <p:cNvPr id="58" name="Полилиния 57"/>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8" name="Группа 16"/>
            <p:cNvGrpSpPr/>
            <p:nvPr/>
          </p:nvGrpSpPr>
          <p:grpSpPr>
            <a:xfrm>
              <a:off x="147606" y="6215082"/>
              <a:ext cx="504000" cy="504000"/>
              <a:chOff x="147606" y="6212701"/>
              <a:chExt cx="486000" cy="490182"/>
            </a:xfrm>
          </p:grpSpPr>
          <p:grpSp>
            <p:nvGrpSpPr>
              <p:cNvPr id="9" name="Группа 12"/>
              <p:cNvGrpSpPr/>
              <p:nvPr/>
            </p:nvGrpSpPr>
            <p:grpSpPr>
              <a:xfrm>
                <a:off x="147606" y="6212701"/>
                <a:ext cx="486000" cy="486000"/>
                <a:chOff x="561948" y="6350815"/>
                <a:chExt cx="486000" cy="486000"/>
              </a:xfrm>
            </p:grpSpPr>
            <p:sp>
              <p:nvSpPr>
                <p:cNvPr id="63" name="Овал 62"/>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Овал 4"/>
                <p:cNvSpPr/>
                <p:nvPr/>
              </p:nvSpPr>
              <p:spPr>
                <a:xfrm>
                  <a:off x="571472" y="6357958"/>
                  <a:ext cx="468000" cy="468000"/>
                </a:xfrm>
                <a:prstGeom prst="ellipse">
                  <a:avLst/>
                </a:prstGeom>
                <a:solidFill>
                  <a:srgbClr val="C00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1" name="Хорда 60">
                <a:hlinkClick r:id="" action="ppaction://hlinkshowjump?jump=endshow"/>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Хорда 61">
                <a:hlinkClick r:id="" action="ppaction://hlinkshowjump?jump=endshow"/>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0" name="Группа 20"/>
          <p:cNvGrpSpPr/>
          <p:nvPr/>
        </p:nvGrpSpPr>
        <p:grpSpPr>
          <a:xfrm>
            <a:off x="8429652" y="6143644"/>
            <a:ext cx="506382" cy="596868"/>
            <a:chOff x="145224" y="6122214"/>
            <a:chExt cx="506382" cy="596868"/>
          </a:xfrm>
        </p:grpSpPr>
        <p:sp>
          <p:nvSpPr>
            <p:cNvPr id="66" name="Полилиния 65"/>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22"/>
            <p:cNvGrpSpPr/>
            <p:nvPr/>
          </p:nvGrpSpPr>
          <p:grpSpPr>
            <a:xfrm>
              <a:off x="147606" y="6215082"/>
              <a:ext cx="504000" cy="504000"/>
              <a:chOff x="147606" y="6212701"/>
              <a:chExt cx="486000" cy="490182"/>
            </a:xfrm>
          </p:grpSpPr>
          <p:grpSp>
            <p:nvGrpSpPr>
              <p:cNvPr id="12" name="Группа 23"/>
              <p:cNvGrpSpPr/>
              <p:nvPr/>
            </p:nvGrpSpPr>
            <p:grpSpPr>
              <a:xfrm>
                <a:off x="147606" y="6212701"/>
                <a:ext cx="486000" cy="486000"/>
                <a:chOff x="561948" y="6350815"/>
                <a:chExt cx="486000" cy="486000"/>
              </a:xfrm>
            </p:grpSpPr>
            <p:sp>
              <p:nvSpPr>
                <p:cNvPr id="71" name="Овал 70"/>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Овал 71"/>
                <p:cNvSpPr/>
                <p:nvPr/>
              </p:nvSpPr>
              <p:spPr>
                <a:xfrm>
                  <a:off x="571472" y="6357958"/>
                  <a:ext cx="468000" cy="468000"/>
                </a:xfrm>
                <a:prstGeom prst="ellipse">
                  <a:avLst/>
                </a:prstGeom>
                <a:solidFill>
                  <a:srgbClr val="00B05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9" name="Хорда 68">
                <a:hlinkClick r:id="" action="ppaction://hlinkshowjump?jump=next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Хорда 69">
                <a:hlinkClick r:id="" action="ppaction://hlinkshowjump?jump=next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3" name="Группа 39"/>
          <p:cNvGrpSpPr/>
          <p:nvPr/>
        </p:nvGrpSpPr>
        <p:grpSpPr>
          <a:xfrm>
            <a:off x="7786710" y="6143644"/>
            <a:ext cx="506382" cy="596868"/>
            <a:chOff x="145224" y="6122214"/>
            <a:chExt cx="506382" cy="596868"/>
          </a:xfrm>
        </p:grpSpPr>
        <p:sp>
          <p:nvSpPr>
            <p:cNvPr id="74" name="Полилиния 73"/>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4" name="Группа 41"/>
            <p:cNvGrpSpPr/>
            <p:nvPr/>
          </p:nvGrpSpPr>
          <p:grpSpPr>
            <a:xfrm>
              <a:off x="147606" y="6215082"/>
              <a:ext cx="504000" cy="504000"/>
              <a:chOff x="147606" y="6212701"/>
              <a:chExt cx="486000" cy="490182"/>
            </a:xfrm>
          </p:grpSpPr>
          <p:grpSp>
            <p:nvGrpSpPr>
              <p:cNvPr id="15" name="Группа 42"/>
              <p:cNvGrpSpPr/>
              <p:nvPr/>
            </p:nvGrpSpPr>
            <p:grpSpPr>
              <a:xfrm>
                <a:off x="147606" y="6212701"/>
                <a:ext cx="486000" cy="486000"/>
                <a:chOff x="561948" y="6350815"/>
                <a:chExt cx="486000" cy="486000"/>
              </a:xfrm>
            </p:grpSpPr>
            <p:sp>
              <p:nvSpPr>
                <p:cNvPr id="79" name="Овал 78"/>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Овал 79"/>
                <p:cNvSpPr/>
                <p:nvPr/>
              </p:nvSpPr>
              <p:spPr>
                <a:xfrm>
                  <a:off x="571472" y="6357958"/>
                  <a:ext cx="468000" cy="468000"/>
                </a:xfrm>
                <a:prstGeom prst="ellipse">
                  <a:avLst/>
                </a:prstGeom>
                <a:solidFill>
                  <a:srgbClr val="FFC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77" name="Хорда 76">
                <a:hlinkClick r:id="" action="ppaction://hlinkshowjump?jump=previous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Хорда 77">
                <a:hlinkClick r:id="" action="ppaction://hlinkshowjump?jump=previous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pic>
        <p:nvPicPr>
          <p:cNvPr id="45" name="Рисунок 44" descr="1412678284_4.jpg"/>
          <p:cNvPicPr>
            <a:picLocks noChangeAspect="1"/>
          </p:cNvPicPr>
          <p:nvPr/>
        </p:nvPicPr>
        <p:blipFill>
          <a:blip r:embed="rId3" cstate="print"/>
          <a:stretch>
            <a:fillRect/>
          </a:stretch>
        </p:blipFill>
        <p:spPr>
          <a:xfrm>
            <a:off x="2195736" y="2276871"/>
            <a:ext cx="4680520" cy="3500215"/>
          </a:xfrm>
          <a:prstGeom prst="rect">
            <a:avLst/>
          </a:prstGeom>
          <a:ln w="127000">
            <a:solidFill>
              <a:schemeClr val="bg1"/>
            </a:solidFill>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6072206"/>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рямоугольник 37"/>
          <p:cNvSpPr/>
          <p:nvPr/>
        </p:nvSpPr>
        <p:spPr>
          <a:xfrm rot="10800000">
            <a:off x="0" y="0"/>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 name="Группа 38"/>
          <p:cNvGrpSpPr/>
          <p:nvPr/>
        </p:nvGrpSpPr>
        <p:grpSpPr>
          <a:xfrm>
            <a:off x="8429652" y="73564"/>
            <a:ext cx="506382" cy="592568"/>
            <a:chOff x="8429652" y="75714"/>
            <a:chExt cx="506382" cy="592568"/>
          </a:xfrm>
        </p:grpSpPr>
        <p:sp>
          <p:nvSpPr>
            <p:cNvPr id="30" name="Полилиния 29"/>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35" name="Овал 34"/>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Овал 35"/>
              <p:cNvSpPr/>
              <p:nvPr/>
            </p:nvSpPr>
            <p:spPr>
              <a:xfrm>
                <a:off x="571472" y="6357958"/>
                <a:ext cx="468000" cy="468000"/>
              </a:xfrm>
              <a:prstGeom prst="ellipse">
                <a:avLst/>
              </a:prstGeom>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3" name="Хорда 32"/>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Хорда 33"/>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5" name="Заголовок 54"/>
          <p:cNvSpPr>
            <a:spLocks noGrp="1"/>
          </p:cNvSpPr>
          <p:nvPr>
            <p:ph type="ctrTitle"/>
          </p:nvPr>
        </p:nvSpPr>
        <p:spPr>
          <a:xfrm>
            <a:off x="827584" y="116632"/>
            <a:ext cx="7772400" cy="1944216"/>
          </a:xfrm>
        </p:spPr>
        <p:txBody>
          <a:bodyPr>
            <a:noAutofit/>
          </a:bodyPr>
          <a:lstStyle/>
          <a:p>
            <a:r>
              <a:rPr lang="en-US" sz="60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rPr>
              <a:t>NOBEL PEACE PRIZE WINNERS</a:t>
            </a:r>
            <a:endParaRPr lang="ru-RU" sz="6000" b="1" dirty="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endParaRPr>
          </a:p>
        </p:txBody>
      </p:sp>
      <p:sp>
        <p:nvSpPr>
          <p:cNvPr id="37" name="Номер слайда 36"/>
          <p:cNvSpPr>
            <a:spLocks noGrp="1"/>
          </p:cNvSpPr>
          <p:nvPr>
            <p:ph type="sldNum" sz="quarter" idx="12"/>
          </p:nvPr>
        </p:nvSpPr>
        <p:spPr/>
        <p:txBody>
          <a:bodyPr/>
          <a:lstStyle/>
          <a:p>
            <a:fld id="{9942D291-9F1B-44FB-9592-1932BCEFC265}" type="slidenum">
              <a:rPr lang="ru-RU" smtClean="0">
                <a:ln w="18415" cmpd="sng">
                  <a:solidFill>
                    <a:srgbClr val="FFFFFF"/>
                  </a:solidFill>
                  <a:prstDash val="solid"/>
                </a:ln>
                <a:solidFill>
                  <a:srgbClr val="FFFFFF"/>
                </a:solidFill>
                <a:effectLst>
                  <a:outerShdw blurRad="63500" dir="3600000" algn="tl" rotWithShape="0">
                    <a:srgbClr val="000000">
                      <a:alpha val="70000"/>
                    </a:srgbClr>
                  </a:outerShdw>
                </a:effectLst>
              </a:rPr>
              <a:pPr/>
              <a:t>23</a:t>
            </a:fld>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nvGrpSpPr>
          <p:cNvPr id="5" name="Группа 47"/>
          <p:cNvGrpSpPr/>
          <p:nvPr/>
        </p:nvGrpSpPr>
        <p:grpSpPr>
          <a:xfrm>
            <a:off x="178563" y="73564"/>
            <a:ext cx="506382" cy="592568"/>
            <a:chOff x="8429652" y="75714"/>
            <a:chExt cx="506382" cy="592568"/>
          </a:xfrm>
        </p:grpSpPr>
        <p:sp>
          <p:nvSpPr>
            <p:cNvPr id="49" name="Полилиния 48"/>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6"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53" name="Овал 52"/>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Овал 53"/>
              <p:cNvSpPr/>
              <p:nvPr/>
            </p:nvSpPr>
            <p:spPr>
              <a:xfrm>
                <a:off x="571472" y="6357958"/>
                <a:ext cx="468000" cy="468000"/>
              </a:xfrm>
              <a:prstGeom prst="ellipse">
                <a:avLst/>
              </a:prstGeom>
              <a:solidFill>
                <a:srgbClr val="7030A0"/>
              </a:solidFill>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1" name="Хорда 50">
              <a:hlinkClick r:id="" action="ppaction://hlinkshowjump?jump=firstslide"/>
            </p:cNvPr>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Хорда 51">
              <a:hlinkClick r:id="" action="ppaction://hlinkshowjump?jump=firstslide"/>
            </p:cNvPr>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7" name="Группа 19"/>
          <p:cNvGrpSpPr/>
          <p:nvPr/>
        </p:nvGrpSpPr>
        <p:grpSpPr>
          <a:xfrm>
            <a:off x="178563" y="6143644"/>
            <a:ext cx="506382" cy="596868"/>
            <a:chOff x="145224" y="6122214"/>
            <a:chExt cx="506382" cy="596868"/>
          </a:xfrm>
        </p:grpSpPr>
        <p:sp>
          <p:nvSpPr>
            <p:cNvPr id="58" name="Полилиния 57"/>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8" name="Группа 16"/>
            <p:cNvGrpSpPr/>
            <p:nvPr/>
          </p:nvGrpSpPr>
          <p:grpSpPr>
            <a:xfrm>
              <a:off x="147606" y="6215082"/>
              <a:ext cx="504000" cy="504000"/>
              <a:chOff x="147606" y="6212701"/>
              <a:chExt cx="486000" cy="490182"/>
            </a:xfrm>
          </p:grpSpPr>
          <p:grpSp>
            <p:nvGrpSpPr>
              <p:cNvPr id="9" name="Группа 12"/>
              <p:cNvGrpSpPr/>
              <p:nvPr/>
            </p:nvGrpSpPr>
            <p:grpSpPr>
              <a:xfrm>
                <a:off x="147606" y="6212701"/>
                <a:ext cx="486000" cy="486000"/>
                <a:chOff x="561948" y="6350815"/>
                <a:chExt cx="486000" cy="486000"/>
              </a:xfrm>
            </p:grpSpPr>
            <p:sp>
              <p:nvSpPr>
                <p:cNvPr id="63" name="Овал 62"/>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Овал 4"/>
                <p:cNvSpPr/>
                <p:nvPr/>
              </p:nvSpPr>
              <p:spPr>
                <a:xfrm>
                  <a:off x="571472" y="6357958"/>
                  <a:ext cx="468000" cy="468000"/>
                </a:xfrm>
                <a:prstGeom prst="ellipse">
                  <a:avLst/>
                </a:prstGeom>
                <a:solidFill>
                  <a:srgbClr val="C00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1" name="Хорда 60">
                <a:hlinkClick r:id="" action="ppaction://hlinkshowjump?jump=endshow"/>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Хорда 61">
                <a:hlinkClick r:id="" action="ppaction://hlinkshowjump?jump=endshow"/>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0" name="Группа 20"/>
          <p:cNvGrpSpPr/>
          <p:nvPr/>
        </p:nvGrpSpPr>
        <p:grpSpPr>
          <a:xfrm>
            <a:off x="8429652" y="6143644"/>
            <a:ext cx="506382" cy="596868"/>
            <a:chOff x="145224" y="6122214"/>
            <a:chExt cx="506382" cy="596868"/>
          </a:xfrm>
        </p:grpSpPr>
        <p:sp>
          <p:nvSpPr>
            <p:cNvPr id="66" name="Полилиния 65"/>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22"/>
            <p:cNvGrpSpPr/>
            <p:nvPr/>
          </p:nvGrpSpPr>
          <p:grpSpPr>
            <a:xfrm>
              <a:off x="147606" y="6215082"/>
              <a:ext cx="504000" cy="504000"/>
              <a:chOff x="147606" y="6212701"/>
              <a:chExt cx="486000" cy="490182"/>
            </a:xfrm>
          </p:grpSpPr>
          <p:grpSp>
            <p:nvGrpSpPr>
              <p:cNvPr id="12" name="Группа 23"/>
              <p:cNvGrpSpPr/>
              <p:nvPr/>
            </p:nvGrpSpPr>
            <p:grpSpPr>
              <a:xfrm>
                <a:off x="147606" y="6212701"/>
                <a:ext cx="486000" cy="486000"/>
                <a:chOff x="561948" y="6350815"/>
                <a:chExt cx="486000" cy="486000"/>
              </a:xfrm>
            </p:grpSpPr>
            <p:sp>
              <p:nvSpPr>
                <p:cNvPr id="71" name="Овал 70"/>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Овал 71"/>
                <p:cNvSpPr/>
                <p:nvPr/>
              </p:nvSpPr>
              <p:spPr>
                <a:xfrm>
                  <a:off x="571472" y="6357958"/>
                  <a:ext cx="468000" cy="468000"/>
                </a:xfrm>
                <a:prstGeom prst="ellipse">
                  <a:avLst/>
                </a:prstGeom>
                <a:solidFill>
                  <a:srgbClr val="00B05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9" name="Хорда 68">
                <a:hlinkClick r:id="" action="ppaction://hlinkshowjump?jump=next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Хорда 69">
                <a:hlinkClick r:id="" action="ppaction://hlinkshowjump?jump=next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3" name="Группа 39"/>
          <p:cNvGrpSpPr/>
          <p:nvPr/>
        </p:nvGrpSpPr>
        <p:grpSpPr>
          <a:xfrm>
            <a:off x="7786710" y="6143644"/>
            <a:ext cx="506382" cy="596868"/>
            <a:chOff x="145224" y="6122214"/>
            <a:chExt cx="506382" cy="596868"/>
          </a:xfrm>
        </p:grpSpPr>
        <p:sp>
          <p:nvSpPr>
            <p:cNvPr id="74" name="Полилиния 73"/>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4" name="Группа 41"/>
            <p:cNvGrpSpPr/>
            <p:nvPr/>
          </p:nvGrpSpPr>
          <p:grpSpPr>
            <a:xfrm>
              <a:off x="147606" y="6215082"/>
              <a:ext cx="504000" cy="504000"/>
              <a:chOff x="147606" y="6212701"/>
              <a:chExt cx="486000" cy="490182"/>
            </a:xfrm>
          </p:grpSpPr>
          <p:grpSp>
            <p:nvGrpSpPr>
              <p:cNvPr id="15" name="Группа 42"/>
              <p:cNvGrpSpPr/>
              <p:nvPr/>
            </p:nvGrpSpPr>
            <p:grpSpPr>
              <a:xfrm>
                <a:off x="147606" y="6212701"/>
                <a:ext cx="486000" cy="486000"/>
                <a:chOff x="561948" y="6350815"/>
                <a:chExt cx="486000" cy="486000"/>
              </a:xfrm>
            </p:grpSpPr>
            <p:sp>
              <p:nvSpPr>
                <p:cNvPr id="79" name="Овал 78"/>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Овал 79"/>
                <p:cNvSpPr/>
                <p:nvPr/>
              </p:nvSpPr>
              <p:spPr>
                <a:xfrm>
                  <a:off x="571472" y="6357958"/>
                  <a:ext cx="468000" cy="468000"/>
                </a:xfrm>
                <a:prstGeom prst="ellipse">
                  <a:avLst/>
                </a:prstGeom>
                <a:solidFill>
                  <a:srgbClr val="FFC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77" name="Хорда 76">
                <a:hlinkClick r:id="" action="ppaction://hlinkshowjump?jump=previous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Хорда 77">
                <a:hlinkClick r:id="" action="ppaction://hlinkshowjump?jump=previous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pic>
        <p:nvPicPr>
          <p:cNvPr id="45" name="Рисунок 44" descr="nobelevskaya-premiya-2012.jpg"/>
          <p:cNvPicPr>
            <a:picLocks noChangeAspect="1"/>
          </p:cNvPicPr>
          <p:nvPr/>
        </p:nvPicPr>
        <p:blipFill>
          <a:blip r:embed="rId3" cstate="print"/>
          <a:stretch>
            <a:fillRect/>
          </a:stretch>
        </p:blipFill>
        <p:spPr>
          <a:xfrm>
            <a:off x="920500" y="2199824"/>
            <a:ext cx="6963868" cy="3542867"/>
          </a:xfrm>
          <a:prstGeom prst="rect">
            <a:avLst/>
          </a:prstGeom>
          <a:ln w="127000">
            <a:solidFill>
              <a:schemeClr val="bg1"/>
            </a:solidFill>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6072206"/>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рямоугольник 37"/>
          <p:cNvSpPr/>
          <p:nvPr/>
        </p:nvSpPr>
        <p:spPr>
          <a:xfrm rot="10800000">
            <a:off x="0" y="0"/>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 name="Группа 38"/>
          <p:cNvGrpSpPr/>
          <p:nvPr/>
        </p:nvGrpSpPr>
        <p:grpSpPr>
          <a:xfrm>
            <a:off x="8429652" y="73564"/>
            <a:ext cx="506382" cy="592568"/>
            <a:chOff x="8429652" y="75714"/>
            <a:chExt cx="506382" cy="592568"/>
          </a:xfrm>
        </p:grpSpPr>
        <p:sp>
          <p:nvSpPr>
            <p:cNvPr id="30" name="Полилиния 29"/>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35" name="Овал 34"/>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Овал 35"/>
              <p:cNvSpPr/>
              <p:nvPr/>
            </p:nvSpPr>
            <p:spPr>
              <a:xfrm>
                <a:off x="571472" y="6357958"/>
                <a:ext cx="468000" cy="468000"/>
              </a:xfrm>
              <a:prstGeom prst="ellipse">
                <a:avLst/>
              </a:prstGeom>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3" name="Хорда 32"/>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Хорда 33"/>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6" name="Подзаголовок 55"/>
          <p:cNvSpPr>
            <a:spLocks noGrp="1"/>
          </p:cNvSpPr>
          <p:nvPr>
            <p:ph type="subTitle" idx="1"/>
          </p:nvPr>
        </p:nvSpPr>
        <p:spPr>
          <a:xfrm>
            <a:off x="323528" y="620688"/>
            <a:ext cx="8496944" cy="5832648"/>
          </a:xfrm>
        </p:spPr>
        <p:txBody>
          <a:bodyPr>
            <a:noAutofit/>
          </a:bodyPr>
          <a:lstStyle/>
          <a:p>
            <a:r>
              <a:rPr lang="en-US" sz="60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CINQUAIN</a:t>
            </a:r>
          </a:p>
          <a:p>
            <a:pPr algn="l"/>
            <a:r>
              <a:rPr lang="en-US" sz="40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1. A NOUN</a:t>
            </a:r>
          </a:p>
          <a:p>
            <a:pPr algn="l"/>
            <a:r>
              <a:rPr lang="en-US" sz="40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2. 2 ADJECTIVES</a:t>
            </a:r>
          </a:p>
          <a:p>
            <a:pPr algn="l"/>
            <a:r>
              <a:rPr lang="en-US" sz="40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3. 3 VERBS</a:t>
            </a:r>
          </a:p>
          <a:p>
            <a:pPr algn="l"/>
            <a:r>
              <a:rPr lang="en-US" sz="40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4. A SENTENCE</a:t>
            </a:r>
          </a:p>
          <a:p>
            <a:pPr algn="l"/>
            <a:r>
              <a:rPr lang="en-US" sz="40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5. A NOUN/SYNONYM</a:t>
            </a:r>
            <a:endParaRPr lang="ru-RU" sz="4000" b="1" dirty="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endParaRPr>
          </a:p>
        </p:txBody>
      </p:sp>
      <p:sp>
        <p:nvSpPr>
          <p:cNvPr id="37" name="Номер слайда 36"/>
          <p:cNvSpPr>
            <a:spLocks noGrp="1"/>
          </p:cNvSpPr>
          <p:nvPr>
            <p:ph type="sldNum" sz="quarter" idx="12"/>
          </p:nvPr>
        </p:nvSpPr>
        <p:spPr/>
        <p:txBody>
          <a:bodyPr/>
          <a:lstStyle/>
          <a:p>
            <a:fld id="{9942D291-9F1B-44FB-9592-1932BCEFC265}" type="slidenum">
              <a:rPr lang="ru-RU" smtClean="0">
                <a:ln w="18415" cmpd="sng">
                  <a:solidFill>
                    <a:srgbClr val="FFFFFF"/>
                  </a:solidFill>
                  <a:prstDash val="solid"/>
                </a:ln>
                <a:solidFill>
                  <a:srgbClr val="FFFFFF"/>
                </a:solidFill>
                <a:effectLst>
                  <a:outerShdw blurRad="63500" dir="3600000" algn="tl" rotWithShape="0">
                    <a:srgbClr val="000000">
                      <a:alpha val="70000"/>
                    </a:srgbClr>
                  </a:outerShdw>
                </a:effectLst>
              </a:rPr>
              <a:pPr/>
              <a:t>24</a:t>
            </a:fld>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nvGrpSpPr>
          <p:cNvPr id="5" name="Группа 47"/>
          <p:cNvGrpSpPr/>
          <p:nvPr/>
        </p:nvGrpSpPr>
        <p:grpSpPr>
          <a:xfrm>
            <a:off x="178563" y="73564"/>
            <a:ext cx="506382" cy="592568"/>
            <a:chOff x="8429652" y="75714"/>
            <a:chExt cx="506382" cy="592568"/>
          </a:xfrm>
        </p:grpSpPr>
        <p:sp>
          <p:nvSpPr>
            <p:cNvPr id="49" name="Полилиния 48"/>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6"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53" name="Овал 52"/>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Овал 53"/>
              <p:cNvSpPr/>
              <p:nvPr/>
            </p:nvSpPr>
            <p:spPr>
              <a:xfrm>
                <a:off x="571472" y="6357958"/>
                <a:ext cx="468000" cy="468000"/>
              </a:xfrm>
              <a:prstGeom prst="ellipse">
                <a:avLst/>
              </a:prstGeom>
              <a:solidFill>
                <a:srgbClr val="7030A0"/>
              </a:solidFill>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1" name="Хорда 50">
              <a:hlinkClick r:id="" action="ppaction://hlinkshowjump?jump=firstslide"/>
            </p:cNvPr>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Хорда 51">
              <a:hlinkClick r:id="" action="ppaction://hlinkshowjump?jump=firstslide"/>
            </p:cNvPr>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7" name="Группа 19"/>
          <p:cNvGrpSpPr/>
          <p:nvPr/>
        </p:nvGrpSpPr>
        <p:grpSpPr>
          <a:xfrm>
            <a:off x="178563" y="6143644"/>
            <a:ext cx="506382" cy="596868"/>
            <a:chOff x="145224" y="6122214"/>
            <a:chExt cx="506382" cy="596868"/>
          </a:xfrm>
        </p:grpSpPr>
        <p:sp>
          <p:nvSpPr>
            <p:cNvPr id="58" name="Полилиния 57"/>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8" name="Группа 16"/>
            <p:cNvGrpSpPr/>
            <p:nvPr/>
          </p:nvGrpSpPr>
          <p:grpSpPr>
            <a:xfrm>
              <a:off x="147606" y="6215082"/>
              <a:ext cx="504000" cy="504000"/>
              <a:chOff x="147606" y="6212701"/>
              <a:chExt cx="486000" cy="490182"/>
            </a:xfrm>
          </p:grpSpPr>
          <p:grpSp>
            <p:nvGrpSpPr>
              <p:cNvPr id="9" name="Группа 12"/>
              <p:cNvGrpSpPr/>
              <p:nvPr/>
            </p:nvGrpSpPr>
            <p:grpSpPr>
              <a:xfrm>
                <a:off x="147606" y="6212701"/>
                <a:ext cx="486000" cy="486000"/>
                <a:chOff x="561948" y="6350815"/>
                <a:chExt cx="486000" cy="486000"/>
              </a:xfrm>
            </p:grpSpPr>
            <p:sp>
              <p:nvSpPr>
                <p:cNvPr id="63" name="Овал 62"/>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Овал 4"/>
                <p:cNvSpPr/>
                <p:nvPr/>
              </p:nvSpPr>
              <p:spPr>
                <a:xfrm>
                  <a:off x="571472" y="6357958"/>
                  <a:ext cx="468000" cy="468000"/>
                </a:xfrm>
                <a:prstGeom prst="ellipse">
                  <a:avLst/>
                </a:prstGeom>
                <a:solidFill>
                  <a:srgbClr val="C00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1" name="Хорда 60">
                <a:hlinkClick r:id="" action="ppaction://hlinkshowjump?jump=endshow"/>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Хорда 61">
                <a:hlinkClick r:id="" action="ppaction://hlinkshowjump?jump=endshow"/>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0" name="Группа 20"/>
          <p:cNvGrpSpPr/>
          <p:nvPr/>
        </p:nvGrpSpPr>
        <p:grpSpPr>
          <a:xfrm>
            <a:off x="8429652" y="6143644"/>
            <a:ext cx="506382" cy="596868"/>
            <a:chOff x="145224" y="6122214"/>
            <a:chExt cx="506382" cy="596868"/>
          </a:xfrm>
        </p:grpSpPr>
        <p:sp>
          <p:nvSpPr>
            <p:cNvPr id="66" name="Полилиния 65"/>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22"/>
            <p:cNvGrpSpPr/>
            <p:nvPr/>
          </p:nvGrpSpPr>
          <p:grpSpPr>
            <a:xfrm>
              <a:off x="147606" y="6215082"/>
              <a:ext cx="504000" cy="504000"/>
              <a:chOff x="147606" y="6212701"/>
              <a:chExt cx="486000" cy="490182"/>
            </a:xfrm>
          </p:grpSpPr>
          <p:grpSp>
            <p:nvGrpSpPr>
              <p:cNvPr id="12" name="Группа 23"/>
              <p:cNvGrpSpPr/>
              <p:nvPr/>
            </p:nvGrpSpPr>
            <p:grpSpPr>
              <a:xfrm>
                <a:off x="147606" y="6212701"/>
                <a:ext cx="486000" cy="486000"/>
                <a:chOff x="561948" y="6350815"/>
                <a:chExt cx="486000" cy="486000"/>
              </a:xfrm>
            </p:grpSpPr>
            <p:sp>
              <p:nvSpPr>
                <p:cNvPr id="71" name="Овал 70"/>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Овал 71"/>
                <p:cNvSpPr/>
                <p:nvPr/>
              </p:nvSpPr>
              <p:spPr>
                <a:xfrm>
                  <a:off x="571472" y="6357958"/>
                  <a:ext cx="468000" cy="468000"/>
                </a:xfrm>
                <a:prstGeom prst="ellipse">
                  <a:avLst/>
                </a:prstGeom>
                <a:solidFill>
                  <a:srgbClr val="00B05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9" name="Хорда 68">
                <a:hlinkClick r:id="" action="ppaction://hlinkshowjump?jump=next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Хорда 69">
                <a:hlinkClick r:id="" action="ppaction://hlinkshowjump?jump=next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3" name="Группа 39"/>
          <p:cNvGrpSpPr/>
          <p:nvPr/>
        </p:nvGrpSpPr>
        <p:grpSpPr>
          <a:xfrm>
            <a:off x="7786710" y="6143644"/>
            <a:ext cx="506382" cy="596868"/>
            <a:chOff x="145224" y="6122214"/>
            <a:chExt cx="506382" cy="596868"/>
          </a:xfrm>
        </p:grpSpPr>
        <p:sp>
          <p:nvSpPr>
            <p:cNvPr id="74" name="Полилиния 73"/>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4" name="Группа 41"/>
            <p:cNvGrpSpPr/>
            <p:nvPr/>
          </p:nvGrpSpPr>
          <p:grpSpPr>
            <a:xfrm>
              <a:off x="147606" y="6215082"/>
              <a:ext cx="504000" cy="504000"/>
              <a:chOff x="147606" y="6212701"/>
              <a:chExt cx="486000" cy="490182"/>
            </a:xfrm>
          </p:grpSpPr>
          <p:grpSp>
            <p:nvGrpSpPr>
              <p:cNvPr id="15" name="Группа 42"/>
              <p:cNvGrpSpPr/>
              <p:nvPr/>
            </p:nvGrpSpPr>
            <p:grpSpPr>
              <a:xfrm>
                <a:off x="147606" y="6212701"/>
                <a:ext cx="486000" cy="486000"/>
                <a:chOff x="561948" y="6350815"/>
                <a:chExt cx="486000" cy="486000"/>
              </a:xfrm>
            </p:grpSpPr>
            <p:sp>
              <p:nvSpPr>
                <p:cNvPr id="79" name="Овал 78"/>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Овал 79"/>
                <p:cNvSpPr/>
                <p:nvPr/>
              </p:nvSpPr>
              <p:spPr>
                <a:xfrm>
                  <a:off x="571472" y="6357958"/>
                  <a:ext cx="468000" cy="468000"/>
                </a:xfrm>
                <a:prstGeom prst="ellipse">
                  <a:avLst/>
                </a:prstGeom>
                <a:solidFill>
                  <a:srgbClr val="FFC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77" name="Хорда 76">
                <a:hlinkClick r:id="" action="ppaction://hlinkshowjump?jump=previous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Хорда 77">
                <a:hlinkClick r:id="" action="ppaction://hlinkshowjump?jump=previous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pic>
        <p:nvPicPr>
          <p:cNvPr id="46" name="Рисунок 45" descr="загруженное.jpg"/>
          <p:cNvPicPr>
            <a:picLocks noChangeAspect="1"/>
          </p:cNvPicPr>
          <p:nvPr/>
        </p:nvPicPr>
        <p:blipFill>
          <a:blip r:embed="rId3" cstate="print"/>
          <a:stretch>
            <a:fillRect/>
          </a:stretch>
        </p:blipFill>
        <p:spPr>
          <a:xfrm>
            <a:off x="5436096" y="1988840"/>
            <a:ext cx="3268569" cy="2448272"/>
          </a:xfrm>
          <a:prstGeom prst="rect">
            <a:avLst/>
          </a:prstGeom>
          <a:ln w="127000">
            <a:solidFill>
              <a:schemeClr val="bg1"/>
            </a:solidFill>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6072206"/>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рямоугольник 37"/>
          <p:cNvSpPr/>
          <p:nvPr/>
        </p:nvSpPr>
        <p:spPr>
          <a:xfrm rot="10800000">
            <a:off x="0" y="0"/>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 name="Группа 38"/>
          <p:cNvGrpSpPr/>
          <p:nvPr/>
        </p:nvGrpSpPr>
        <p:grpSpPr>
          <a:xfrm>
            <a:off x="8429652" y="73564"/>
            <a:ext cx="506382" cy="592568"/>
            <a:chOff x="8429652" y="75714"/>
            <a:chExt cx="506382" cy="592568"/>
          </a:xfrm>
        </p:grpSpPr>
        <p:sp>
          <p:nvSpPr>
            <p:cNvPr id="30" name="Полилиния 29"/>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35" name="Овал 34"/>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Овал 35"/>
              <p:cNvSpPr/>
              <p:nvPr/>
            </p:nvSpPr>
            <p:spPr>
              <a:xfrm>
                <a:off x="571472" y="6357958"/>
                <a:ext cx="468000" cy="468000"/>
              </a:xfrm>
              <a:prstGeom prst="ellipse">
                <a:avLst/>
              </a:prstGeom>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3" name="Хорда 32"/>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Хорда 33"/>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6" name="Подзаголовок 55"/>
          <p:cNvSpPr>
            <a:spLocks noGrp="1"/>
          </p:cNvSpPr>
          <p:nvPr>
            <p:ph type="subTitle" idx="1"/>
          </p:nvPr>
        </p:nvSpPr>
        <p:spPr>
          <a:xfrm>
            <a:off x="395536" y="476672"/>
            <a:ext cx="8496944" cy="5832648"/>
          </a:xfrm>
        </p:spPr>
        <p:txBody>
          <a:bodyPr>
            <a:noAutofit/>
          </a:bodyPr>
          <a:lstStyle/>
          <a:p>
            <a:r>
              <a:rPr lang="en-US" sz="48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HOMEWORK</a:t>
            </a:r>
          </a:p>
          <a:p>
            <a:pPr marL="742950" indent="-742950" algn="l">
              <a:buAutoNum type="arabicPeriod"/>
            </a:pPr>
            <a:r>
              <a:rPr lang="en-US" sz="40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WRITE ME AN EMAIL ABOUT ANY  NPPW </a:t>
            </a:r>
          </a:p>
          <a:p>
            <a:pPr marL="742950" indent="-742950"/>
            <a:r>
              <a:rPr lang="en-US" sz="40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hlinkClick r:id="rId3"/>
              </a:rPr>
              <a:t>lil.ast@mail.ru</a:t>
            </a:r>
            <a:endParaRPr lang="en-US" sz="40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endParaRPr>
          </a:p>
          <a:p>
            <a:pPr marL="742950" indent="-742950" algn="l"/>
            <a:r>
              <a:rPr lang="en-US" sz="40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2. DO A WEBQUEST “NPPW” ON THE SITE </a:t>
            </a:r>
            <a:r>
              <a:rPr lang="ru-RU" sz="4000" u="sng" dirty="0" smtClean="0">
                <a:latin typeface="Times New Roman" pitchFamily="18" charset="0"/>
                <a:cs typeface="Times New Roman" pitchFamily="18" charset="0"/>
                <a:hlinkClick r:id="rId4"/>
              </a:rPr>
              <a:t>http://zunal.com/webquest.php?w=262207</a:t>
            </a:r>
            <a:endParaRPr lang="ru-RU" sz="4000" dirty="0" smtClean="0">
              <a:latin typeface="Times New Roman" pitchFamily="18" charset="0"/>
              <a:cs typeface="Times New Roman" pitchFamily="18" charset="0"/>
            </a:endParaRPr>
          </a:p>
          <a:p>
            <a:pPr algn="l"/>
            <a:endParaRPr lang="ru-RU" sz="4000" b="1" dirty="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endParaRPr>
          </a:p>
        </p:txBody>
      </p:sp>
      <p:sp>
        <p:nvSpPr>
          <p:cNvPr id="37" name="Номер слайда 36"/>
          <p:cNvSpPr>
            <a:spLocks noGrp="1"/>
          </p:cNvSpPr>
          <p:nvPr>
            <p:ph type="sldNum" sz="quarter" idx="12"/>
          </p:nvPr>
        </p:nvSpPr>
        <p:spPr/>
        <p:txBody>
          <a:bodyPr/>
          <a:lstStyle/>
          <a:p>
            <a:fld id="{9942D291-9F1B-44FB-9592-1932BCEFC265}" type="slidenum">
              <a:rPr lang="ru-RU" smtClean="0">
                <a:ln w="18415" cmpd="sng">
                  <a:solidFill>
                    <a:srgbClr val="FFFFFF"/>
                  </a:solidFill>
                  <a:prstDash val="solid"/>
                </a:ln>
                <a:solidFill>
                  <a:srgbClr val="FFFFFF"/>
                </a:solidFill>
                <a:effectLst>
                  <a:outerShdw blurRad="63500" dir="3600000" algn="tl" rotWithShape="0">
                    <a:srgbClr val="000000">
                      <a:alpha val="70000"/>
                    </a:srgbClr>
                  </a:outerShdw>
                </a:effectLst>
              </a:rPr>
              <a:pPr/>
              <a:t>25</a:t>
            </a:fld>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nvGrpSpPr>
          <p:cNvPr id="5" name="Группа 47"/>
          <p:cNvGrpSpPr/>
          <p:nvPr/>
        </p:nvGrpSpPr>
        <p:grpSpPr>
          <a:xfrm>
            <a:off x="178563" y="73564"/>
            <a:ext cx="506382" cy="592568"/>
            <a:chOff x="8429652" y="75714"/>
            <a:chExt cx="506382" cy="592568"/>
          </a:xfrm>
        </p:grpSpPr>
        <p:sp>
          <p:nvSpPr>
            <p:cNvPr id="49" name="Полилиния 48"/>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6"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53" name="Овал 52"/>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Овал 53"/>
              <p:cNvSpPr/>
              <p:nvPr/>
            </p:nvSpPr>
            <p:spPr>
              <a:xfrm>
                <a:off x="571472" y="6357958"/>
                <a:ext cx="468000" cy="468000"/>
              </a:xfrm>
              <a:prstGeom prst="ellipse">
                <a:avLst/>
              </a:prstGeom>
              <a:solidFill>
                <a:srgbClr val="7030A0"/>
              </a:solidFill>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1" name="Хорда 50">
              <a:hlinkClick r:id="" action="ppaction://hlinkshowjump?jump=firstslide"/>
            </p:cNvPr>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Хорда 51">
              <a:hlinkClick r:id="" action="ppaction://hlinkshowjump?jump=firstslide"/>
            </p:cNvPr>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7" name="Группа 19"/>
          <p:cNvGrpSpPr/>
          <p:nvPr/>
        </p:nvGrpSpPr>
        <p:grpSpPr>
          <a:xfrm>
            <a:off x="178563" y="6143644"/>
            <a:ext cx="506382" cy="596868"/>
            <a:chOff x="145224" y="6122214"/>
            <a:chExt cx="506382" cy="596868"/>
          </a:xfrm>
        </p:grpSpPr>
        <p:sp>
          <p:nvSpPr>
            <p:cNvPr id="58" name="Полилиния 57"/>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8" name="Группа 16"/>
            <p:cNvGrpSpPr/>
            <p:nvPr/>
          </p:nvGrpSpPr>
          <p:grpSpPr>
            <a:xfrm>
              <a:off x="147606" y="6215082"/>
              <a:ext cx="504000" cy="504000"/>
              <a:chOff x="147606" y="6212701"/>
              <a:chExt cx="486000" cy="490182"/>
            </a:xfrm>
          </p:grpSpPr>
          <p:grpSp>
            <p:nvGrpSpPr>
              <p:cNvPr id="9" name="Группа 12"/>
              <p:cNvGrpSpPr/>
              <p:nvPr/>
            </p:nvGrpSpPr>
            <p:grpSpPr>
              <a:xfrm>
                <a:off x="147606" y="6212701"/>
                <a:ext cx="486000" cy="486000"/>
                <a:chOff x="561948" y="6350815"/>
                <a:chExt cx="486000" cy="486000"/>
              </a:xfrm>
            </p:grpSpPr>
            <p:sp>
              <p:nvSpPr>
                <p:cNvPr id="63" name="Овал 62"/>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Овал 4"/>
                <p:cNvSpPr/>
                <p:nvPr/>
              </p:nvSpPr>
              <p:spPr>
                <a:xfrm>
                  <a:off x="571472" y="6357958"/>
                  <a:ext cx="468000" cy="468000"/>
                </a:xfrm>
                <a:prstGeom prst="ellipse">
                  <a:avLst/>
                </a:prstGeom>
                <a:solidFill>
                  <a:srgbClr val="C00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1" name="Хорда 60">
                <a:hlinkClick r:id="" action="ppaction://hlinkshowjump?jump=endshow"/>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Хорда 61">
                <a:hlinkClick r:id="" action="ppaction://hlinkshowjump?jump=endshow"/>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0" name="Группа 20"/>
          <p:cNvGrpSpPr/>
          <p:nvPr/>
        </p:nvGrpSpPr>
        <p:grpSpPr>
          <a:xfrm>
            <a:off x="8429652" y="6143644"/>
            <a:ext cx="506382" cy="596868"/>
            <a:chOff x="145224" y="6122214"/>
            <a:chExt cx="506382" cy="596868"/>
          </a:xfrm>
        </p:grpSpPr>
        <p:sp>
          <p:nvSpPr>
            <p:cNvPr id="66" name="Полилиния 65"/>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22"/>
            <p:cNvGrpSpPr/>
            <p:nvPr/>
          </p:nvGrpSpPr>
          <p:grpSpPr>
            <a:xfrm>
              <a:off x="147606" y="6215082"/>
              <a:ext cx="504000" cy="504000"/>
              <a:chOff x="147606" y="6212701"/>
              <a:chExt cx="486000" cy="490182"/>
            </a:xfrm>
          </p:grpSpPr>
          <p:grpSp>
            <p:nvGrpSpPr>
              <p:cNvPr id="12" name="Группа 23"/>
              <p:cNvGrpSpPr/>
              <p:nvPr/>
            </p:nvGrpSpPr>
            <p:grpSpPr>
              <a:xfrm>
                <a:off x="147606" y="6212701"/>
                <a:ext cx="486000" cy="486000"/>
                <a:chOff x="561948" y="6350815"/>
                <a:chExt cx="486000" cy="486000"/>
              </a:xfrm>
            </p:grpSpPr>
            <p:sp>
              <p:nvSpPr>
                <p:cNvPr id="71" name="Овал 70"/>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Овал 71"/>
                <p:cNvSpPr/>
                <p:nvPr/>
              </p:nvSpPr>
              <p:spPr>
                <a:xfrm>
                  <a:off x="571472" y="6357958"/>
                  <a:ext cx="468000" cy="468000"/>
                </a:xfrm>
                <a:prstGeom prst="ellipse">
                  <a:avLst/>
                </a:prstGeom>
                <a:solidFill>
                  <a:srgbClr val="00B05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9" name="Хорда 68">
                <a:hlinkClick r:id="" action="ppaction://hlinkshowjump?jump=next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Хорда 69">
                <a:hlinkClick r:id="" action="ppaction://hlinkshowjump?jump=next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3" name="Группа 39"/>
          <p:cNvGrpSpPr/>
          <p:nvPr/>
        </p:nvGrpSpPr>
        <p:grpSpPr>
          <a:xfrm>
            <a:off x="7786710" y="6143644"/>
            <a:ext cx="506382" cy="596868"/>
            <a:chOff x="145224" y="6122214"/>
            <a:chExt cx="506382" cy="596868"/>
          </a:xfrm>
        </p:grpSpPr>
        <p:sp>
          <p:nvSpPr>
            <p:cNvPr id="74" name="Полилиния 73"/>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4" name="Группа 41"/>
            <p:cNvGrpSpPr/>
            <p:nvPr/>
          </p:nvGrpSpPr>
          <p:grpSpPr>
            <a:xfrm>
              <a:off x="147606" y="6215082"/>
              <a:ext cx="504000" cy="504000"/>
              <a:chOff x="147606" y="6212701"/>
              <a:chExt cx="486000" cy="490182"/>
            </a:xfrm>
          </p:grpSpPr>
          <p:grpSp>
            <p:nvGrpSpPr>
              <p:cNvPr id="15" name="Группа 42"/>
              <p:cNvGrpSpPr/>
              <p:nvPr/>
            </p:nvGrpSpPr>
            <p:grpSpPr>
              <a:xfrm>
                <a:off x="147606" y="6212701"/>
                <a:ext cx="486000" cy="486000"/>
                <a:chOff x="561948" y="6350815"/>
                <a:chExt cx="486000" cy="486000"/>
              </a:xfrm>
            </p:grpSpPr>
            <p:sp>
              <p:nvSpPr>
                <p:cNvPr id="79" name="Овал 78"/>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Овал 79"/>
                <p:cNvSpPr/>
                <p:nvPr/>
              </p:nvSpPr>
              <p:spPr>
                <a:xfrm>
                  <a:off x="571472" y="6357958"/>
                  <a:ext cx="468000" cy="468000"/>
                </a:xfrm>
                <a:prstGeom prst="ellipse">
                  <a:avLst/>
                </a:prstGeom>
                <a:solidFill>
                  <a:srgbClr val="FFC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77" name="Хорда 76">
                <a:hlinkClick r:id="" action="ppaction://hlinkshowjump?jump=previous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Хорда 77">
                <a:hlinkClick r:id="" action="ppaction://hlinkshowjump?jump=previous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6072206"/>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рямоугольник 37"/>
          <p:cNvSpPr/>
          <p:nvPr/>
        </p:nvSpPr>
        <p:spPr>
          <a:xfrm rot="10800000">
            <a:off x="0" y="0"/>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 name="Группа 38"/>
          <p:cNvGrpSpPr/>
          <p:nvPr/>
        </p:nvGrpSpPr>
        <p:grpSpPr>
          <a:xfrm>
            <a:off x="8429652" y="73564"/>
            <a:ext cx="506382" cy="592568"/>
            <a:chOff x="8429652" y="75714"/>
            <a:chExt cx="506382" cy="592568"/>
          </a:xfrm>
        </p:grpSpPr>
        <p:sp>
          <p:nvSpPr>
            <p:cNvPr id="30" name="Полилиния 29"/>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35" name="Овал 34"/>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Овал 35"/>
              <p:cNvSpPr/>
              <p:nvPr/>
            </p:nvSpPr>
            <p:spPr>
              <a:xfrm>
                <a:off x="571472" y="6357958"/>
                <a:ext cx="468000" cy="468000"/>
              </a:xfrm>
              <a:prstGeom prst="ellipse">
                <a:avLst/>
              </a:prstGeom>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3" name="Хорда 32"/>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Хорда 33"/>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6" name="Подзаголовок 55"/>
          <p:cNvSpPr>
            <a:spLocks noGrp="1"/>
          </p:cNvSpPr>
          <p:nvPr>
            <p:ph type="subTitle" idx="1"/>
          </p:nvPr>
        </p:nvSpPr>
        <p:spPr>
          <a:xfrm>
            <a:off x="647056" y="980728"/>
            <a:ext cx="8317432" cy="5040560"/>
          </a:xfrm>
        </p:spPr>
        <p:txBody>
          <a:bodyPr>
            <a:noAutofit/>
          </a:bodyPr>
          <a:lstStyle/>
          <a:p>
            <a:pPr algn="r"/>
            <a:r>
              <a:rPr lang="en-US" sz="7200" dirty="0" smtClean="0">
                <a:ln w="18415" cmpd="sng">
                  <a:solidFill>
                    <a:srgbClr val="FFFFFF"/>
                  </a:solidFill>
                  <a:prstDash val="solid"/>
                </a:ln>
                <a:solidFill>
                  <a:srgbClr val="996600"/>
                </a:solidFill>
                <a:effectLst>
                  <a:outerShdw blurRad="63500" dir="3600000" algn="tl" rotWithShape="0">
                    <a:srgbClr val="000000">
                      <a:alpha val="70000"/>
                    </a:srgbClr>
                  </a:outerShdw>
                </a:effectLst>
                <a:latin typeface="Times New Roman" pitchFamily="18" charset="0"/>
                <a:cs typeface="Times New Roman" pitchFamily="18" charset="0"/>
              </a:rPr>
              <a:t>THANK </a:t>
            </a:r>
          </a:p>
          <a:p>
            <a:pPr algn="r"/>
            <a:r>
              <a:rPr lang="en-US" sz="7200" dirty="0" smtClean="0">
                <a:ln w="18415" cmpd="sng">
                  <a:solidFill>
                    <a:srgbClr val="FFFFFF"/>
                  </a:solidFill>
                  <a:prstDash val="solid"/>
                </a:ln>
                <a:solidFill>
                  <a:srgbClr val="996600"/>
                </a:solidFill>
                <a:effectLst>
                  <a:outerShdw blurRad="63500" dir="3600000" algn="tl" rotWithShape="0">
                    <a:srgbClr val="000000">
                      <a:alpha val="70000"/>
                    </a:srgbClr>
                  </a:outerShdw>
                </a:effectLst>
                <a:latin typeface="Times New Roman" pitchFamily="18" charset="0"/>
                <a:cs typeface="Times New Roman" pitchFamily="18" charset="0"/>
              </a:rPr>
              <a:t>YOU! </a:t>
            </a:r>
          </a:p>
          <a:p>
            <a:pPr algn="r"/>
            <a:r>
              <a:rPr lang="en-US" sz="7200" dirty="0" smtClean="0">
                <a:ln w="18415" cmpd="sng">
                  <a:solidFill>
                    <a:srgbClr val="FFFFFF"/>
                  </a:solidFill>
                  <a:prstDash val="solid"/>
                </a:ln>
                <a:solidFill>
                  <a:srgbClr val="996600"/>
                </a:solidFill>
                <a:effectLst>
                  <a:outerShdw blurRad="63500" dir="3600000" algn="tl" rotWithShape="0">
                    <a:srgbClr val="000000">
                      <a:alpha val="70000"/>
                    </a:srgbClr>
                  </a:outerShdw>
                </a:effectLst>
                <a:latin typeface="Times New Roman" pitchFamily="18" charset="0"/>
                <a:cs typeface="Times New Roman" pitchFamily="18" charset="0"/>
              </a:rPr>
              <a:t>GOOD </a:t>
            </a:r>
          </a:p>
          <a:p>
            <a:pPr algn="r"/>
            <a:r>
              <a:rPr lang="en-US" sz="7200" dirty="0" smtClean="0">
                <a:ln w="18415" cmpd="sng">
                  <a:solidFill>
                    <a:srgbClr val="FFFFFF"/>
                  </a:solidFill>
                  <a:prstDash val="solid"/>
                </a:ln>
                <a:solidFill>
                  <a:srgbClr val="996600"/>
                </a:solidFill>
                <a:effectLst>
                  <a:outerShdw blurRad="63500" dir="3600000" algn="tl" rotWithShape="0">
                    <a:srgbClr val="000000">
                      <a:alpha val="70000"/>
                    </a:srgbClr>
                  </a:outerShdw>
                </a:effectLst>
                <a:latin typeface="Times New Roman" pitchFamily="18" charset="0"/>
                <a:cs typeface="Times New Roman" pitchFamily="18" charset="0"/>
              </a:rPr>
              <a:t>LUCK!</a:t>
            </a:r>
            <a:endParaRPr lang="ru-RU" sz="7200" dirty="0">
              <a:ln w="18415" cmpd="sng">
                <a:solidFill>
                  <a:srgbClr val="FFFFFF"/>
                </a:solidFill>
                <a:prstDash val="solid"/>
              </a:ln>
              <a:solidFill>
                <a:srgbClr val="996600"/>
              </a:solidFill>
              <a:effectLst>
                <a:outerShdw blurRad="63500" dir="3600000" algn="tl" rotWithShape="0">
                  <a:srgbClr val="000000">
                    <a:alpha val="70000"/>
                  </a:srgbClr>
                </a:outerShdw>
              </a:effectLst>
              <a:latin typeface="Times New Roman" pitchFamily="18" charset="0"/>
              <a:cs typeface="Times New Roman" pitchFamily="18" charset="0"/>
            </a:endParaRPr>
          </a:p>
        </p:txBody>
      </p:sp>
      <p:sp>
        <p:nvSpPr>
          <p:cNvPr id="37" name="Номер слайда 36"/>
          <p:cNvSpPr>
            <a:spLocks noGrp="1"/>
          </p:cNvSpPr>
          <p:nvPr>
            <p:ph type="sldNum" sz="quarter" idx="12"/>
          </p:nvPr>
        </p:nvSpPr>
        <p:spPr/>
        <p:txBody>
          <a:bodyPr/>
          <a:lstStyle/>
          <a:p>
            <a:fld id="{9942D291-9F1B-44FB-9592-1932BCEFC265}" type="slidenum">
              <a:rPr lang="ru-RU" smtClean="0">
                <a:ln w="18415" cmpd="sng">
                  <a:solidFill>
                    <a:srgbClr val="FFFFFF"/>
                  </a:solidFill>
                  <a:prstDash val="solid"/>
                </a:ln>
                <a:solidFill>
                  <a:srgbClr val="FFFFFF"/>
                </a:solidFill>
                <a:effectLst>
                  <a:outerShdw blurRad="63500" dir="3600000" algn="tl" rotWithShape="0">
                    <a:srgbClr val="000000">
                      <a:alpha val="70000"/>
                    </a:srgbClr>
                  </a:outerShdw>
                </a:effectLst>
              </a:rPr>
              <a:pPr/>
              <a:t>26</a:t>
            </a:fld>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nvGrpSpPr>
          <p:cNvPr id="5" name="Группа 47"/>
          <p:cNvGrpSpPr/>
          <p:nvPr/>
        </p:nvGrpSpPr>
        <p:grpSpPr>
          <a:xfrm>
            <a:off x="178563" y="73564"/>
            <a:ext cx="506382" cy="592568"/>
            <a:chOff x="8429652" y="75714"/>
            <a:chExt cx="506382" cy="592568"/>
          </a:xfrm>
        </p:grpSpPr>
        <p:sp>
          <p:nvSpPr>
            <p:cNvPr id="49" name="Полилиния 48"/>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6"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53" name="Овал 52"/>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Овал 53"/>
              <p:cNvSpPr/>
              <p:nvPr/>
            </p:nvSpPr>
            <p:spPr>
              <a:xfrm>
                <a:off x="571472" y="6357958"/>
                <a:ext cx="468000" cy="468000"/>
              </a:xfrm>
              <a:prstGeom prst="ellipse">
                <a:avLst/>
              </a:prstGeom>
              <a:solidFill>
                <a:srgbClr val="7030A0"/>
              </a:solidFill>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1" name="Хорда 50">
              <a:hlinkClick r:id="" action="ppaction://hlinkshowjump?jump=firstslide"/>
            </p:cNvPr>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Хорда 51">
              <a:hlinkClick r:id="" action="ppaction://hlinkshowjump?jump=firstslide"/>
            </p:cNvPr>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7" name="Группа 19"/>
          <p:cNvGrpSpPr/>
          <p:nvPr/>
        </p:nvGrpSpPr>
        <p:grpSpPr>
          <a:xfrm>
            <a:off x="178563" y="6143644"/>
            <a:ext cx="506382" cy="596868"/>
            <a:chOff x="145224" y="6122214"/>
            <a:chExt cx="506382" cy="596868"/>
          </a:xfrm>
        </p:grpSpPr>
        <p:sp>
          <p:nvSpPr>
            <p:cNvPr id="58" name="Полилиния 57"/>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8" name="Группа 16"/>
            <p:cNvGrpSpPr/>
            <p:nvPr/>
          </p:nvGrpSpPr>
          <p:grpSpPr>
            <a:xfrm>
              <a:off x="147606" y="6215082"/>
              <a:ext cx="504000" cy="504000"/>
              <a:chOff x="147606" y="6212701"/>
              <a:chExt cx="486000" cy="490182"/>
            </a:xfrm>
          </p:grpSpPr>
          <p:grpSp>
            <p:nvGrpSpPr>
              <p:cNvPr id="9" name="Группа 12"/>
              <p:cNvGrpSpPr/>
              <p:nvPr/>
            </p:nvGrpSpPr>
            <p:grpSpPr>
              <a:xfrm>
                <a:off x="147606" y="6212701"/>
                <a:ext cx="486000" cy="486000"/>
                <a:chOff x="561948" y="6350815"/>
                <a:chExt cx="486000" cy="486000"/>
              </a:xfrm>
            </p:grpSpPr>
            <p:sp>
              <p:nvSpPr>
                <p:cNvPr id="63" name="Овал 62"/>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Овал 4"/>
                <p:cNvSpPr/>
                <p:nvPr/>
              </p:nvSpPr>
              <p:spPr>
                <a:xfrm>
                  <a:off x="571472" y="6357958"/>
                  <a:ext cx="468000" cy="468000"/>
                </a:xfrm>
                <a:prstGeom prst="ellipse">
                  <a:avLst/>
                </a:prstGeom>
                <a:solidFill>
                  <a:srgbClr val="C00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1" name="Хорда 60">
                <a:hlinkClick r:id="" action="ppaction://hlinkshowjump?jump=endshow"/>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Хорда 61">
                <a:hlinkClick r:id="" action="ppaction://hlinkshowjump?jump=endshow"/>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0" name="Группа 20"/>
          <p:cNvGrpSpPr/>
          <p:nvPr/>
        </p:nvGrpSpPr>
        <p:grpSpPr>
          <a:xfrm>
            <a:off x="8429652" y="6143644"/>
            <a:ext cx="506382" cy="596868"/>
            <a:chOff x="145224" y="6122214"/>
            <a:chExt cx="506382" cy="596868"/>
          </a:xfrm>
        </p:grpSpPr>
        <p:sp>
          <p:nvSpPr>
            <p:cNvPr id="66" name="Полилиния 65"/>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22"/>
            <p:cNvGrpSpPr/>
            <p:nvPr/>
          </p:nvGrpSpPr>
          <p:grpSpPr>
            <a:xfrm>
              <a:off x="147606" y="6215082"/>
              <a:ext cx="504000" cy="504000"/>
              <a:chOff x="147606" y="6212701"/>
              <a:chExt cx="486000" cy="490182"/>
            </a:xfrm>
          </p:grpSpPr>
          <p:grpSp>
            <p:nvGrpSpPr>
              <p:cNvPr id="12" name="Группа 23"/>
              <p:cNvGrpSpPr/>
              <p:nvPr/>
            </p:nvGrpSpPr>
            <p:grpSpPr>
              <a:xfrm>
                <a:off x="147606" y="6212701"/>
                <a:ext cx="486000" cy="486000"/>
                <a:chOff x="561948" y="6350815"/>
                <a:chExt cx="486000" cy="486000"/>
              </a:xfrm>
            </p:grpSpPr>
            <p:sp>
              <p:nvSpPr>
                <p:cNvPr id="71" name="Овал 70"/>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Овал 71"/>
                <p:cNvSpPr/>
                <p:nvPr/>
              </p:nvSpPr>
              <p:spPr>
                <a:xfrm>
                  <a:off x="571472" y="6357958"/>
                  <a:ext cx="468000" cy="468000"/>
                </a:xfrm>
                <a:prstGeom prst="ellipse">
                  <a:avLst/>
                </a:prstGeom>
                <a:solidFill>
                  <a:srgbClr val="00B05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9" name="Хорда 68">
                <a:hlinkClick r:id="" action="ppaction://hlinkshowjump?jump=next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Хорда 69">
                <a:hlinkClick r:id="" action="ppaction://hlinkshowjump?jump=next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3" name="Группа 39"/>
          <p:cNvGrpSpPr/>
          <p:nvPr/>
        </p:nvGrpSpPr>
        <p:grpSpPr>
          <a:xfrm>
            <a:off x="7786710" y="6143644"/>
            <a:ext cx="506382" cy="596868"/>
            <a:chOff x="145224" y="6122214"/>
            <a:chExt cx="506382" cy="596868"/>
          </a:xfrm>
        </p:grpSpPr>
        <p:sp>
          <p:nvSpPr>
            <p:cNvPr id="74" name="Полилиния 73"/>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4" name="Группа 41"/>
            <p:cNvGrpSpPr/>
            <p:nvPr/>
          </p:nvGrpSpPr>
          <p:grpSpPr>
            <a:xfrm>
              <a:off x="147606" y="6215082"/>
              <a:ext cx="504000" cy="504000"/>
              <a:chOff x="147606" y="6212701"/>
              <a:chExt cx="486000" cy="490182"/>
            </a:xfrm>
          </p:grpSpPr>
          <p:grpSp>
            <p:nvGrpSpPr>
              <p:cNvPr id="15" name="Группа 42"/>
              <p:cNvGrpSpPr/>
              <p:nvPr/>
            </p:nvGrpSpPr>
            <p:grpSpPr>
              <a:xfrm>
                <a:off x="147606" y="6212701"/>
                <a:ext cx="486000" cy="486000"/>
                <a:chOff x="561948" y="6350815"/>
                <a:chExt cx="486000" cy="486000"/>
              </a:xfrm>
            </p:grpSpPr>
            <p:sp>
              <p:nvSpPr>
                <p:cNvPr id="79" name="Овал 78"/>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Овал 79"/>
                <p:cNvSpPr/>
                <p:nvPr/>
              </p:nvSpPr>
              <p:spPr>
                <a:xfrm>
                  <a:off x="571472" y="6357958"/>
                  <a:ext cx="468000" cy="468000"/>
                </a:xfrm>
                <a:prstGeom prst="ellipse">
                  <a:avLst/>
                </a:prstGeom>
                <a:solidFill>
                  <a:srgbClr val="FFC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77" name="Хорда 76">
                <a:hlinkClick r:id="" action="ppaction://hlinkshowjump?jump=previous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Хорда 77">
                <a:hlinkClick r:id="" action="ppaction://hlinkshowjump?jump=previous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pic>
        <p:nvPicPr>
          <p:cNvPr id="45" name="Рисунок 44" descr="pic.gif"/>
          <p:cNvPicPr>
            <a:picLocks noChangeAspect="1"/>
          </p:cNvPicPr>
          <p:nvPr/>
        </p:nvPicPr>
        <p:blipFill>
          <a:blip r:embed="rId3" cstate="print"/>
          <a:stretch>
            <a:fillRect/>
          </a:stretch>
        </p:blipFill>
        <p:spPr>
          <a:xfrm>
            <a:off x="179512" y="620688"/>
            <a:ext cx="4735555" cy="4752528"/>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6072206"/>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рямоугольник 37"/>
          <p:cNvSpPr/>
          <p:nvPr/>
        </p:nvSpPr>
        <p:spPr>
          <a:xfrm rot="10800000">
            <a:off x="0" y="0"/>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 name="Группа 38"/>
          <p:cNvGrpSpPr/>
          <p:nvPr/>
        </p:nvGrpSpPr>
        <p:grpSpPr>
          <a:xfrm>
            <a:off x="8429652" y="73564"/>
            <a:ext cx="506382" cy="592568"/>
            <a:chOff x="8429652" y="75714"/>
            <a:chExt cx="506382" cy="592568"/>
          </a:xfrm>
        </p:grpSpPr>
        <p:sp>
          <p:nvSpPr>
            <p:cNvPr id="30" name="Полилиния 29"/>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35" name="Овал 34"/>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Овал 35"/>
              <p:cNvSpPr/>
              <p:nvPr/>
            </p:nvSpPr>
            <p:spPr>
              <a:xfrm>
                <a:off x="571472" y="6357958"/>
                <a:ext cx="468000" cy="468000"/>
              </a:xfrm>
              <a:prstGeom prst="ellipse">
                <a:avLst/>
              </a:prstGeom>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3" name="Хорда 32"/>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Хорда 33"/>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6" name="Подзаголовок 55"/>
          <p:cNvSpPr>
            <a:spLocks noGrp="1"/>
          </p:cNvSpPr>
          <p:nvPr>
            <p:ph type="subTitle" idx="1"/>
          </p:nvPr>
        </p:nvSpPr>
        <p:spPr>
          <a:xfrm>
            <a:off x="395536" y="404664"/>
            <a:ext cx="8496944" cy="5616624"/>
          </a:xfrm>
        </p:spPr>
        <p:txBody>
          <a:bodyPr>
            <a:noAutofit/>
          </a:bodyPr>
          <a:lstStyle/>
          <a:p>
            <a:r>
              <a:rPr lang="en-US" sz="48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INTERNET RESOURCES</a:t>
            </a:r>
          </a:p>
          <a:p>
            <a:pPr algn="l"/>
            <a:endParaRPr lang="en-US" sz="1600" u="sng" dirty="0" smtClean="0">
              <a:hlinkClick r:id="rId3"/>
            </a:endParaRPr>
          </a:p>
          <a:p>
            <a:pPr algn="l"/>
            <a:r>
              <a:rPr lang="ru-RU" sz="1600" u="sng" dirty="0" smtClean="0">
                <a:hlinkClick r:id="rId3"/>
              </a:rPr>
              <a:t>http://www.nobelprize.org/nobel_prizes/facts/peace/index.html</a:t>
            </a:r>
            <a:endParaRPr lang="ru-RU" sz="1600" dirty="0" smtClean="0"/>
          </a:p>
          <a:p>
            <a:pPr algn="l"/>
            <a:r>
              <a:rPr lang="ru-RU" sz="1600" u="sng" dirty="0" smtClean="0">
                <a:hlinkClick r:id="rId4"/>
              </a:rPr>
              <a:t>http://www.nobelprize.org/nobel_prizes/peace/laureates/2014/</a:t>
            </a:r>
            <a:endParaRPr lang="ru-RU" sz="1600" dirty="0" smtClean="0"/>
          </a:p>
          <a:p>
            <a:pPr algn="l"/>
            <a:r>
              <a:rPr lang="ru-RU" sz="1600" u="sng" dirty="0" smtClean="0">
                <a:hlinkClick r:id="rId5"/>
              </a:rPr>
              <a:t>http://www.nobelprize.org/alfred_nobel/</a:t>
            </a:r>
            <a:endParaRPr lang="ru-RU" sz="1600" dirty="0" smtClean="0"/>
          </a:p>
          <a:p>
            <a:pPr algn="l"/>
            <a:r>
              <a:rPr lang="ru-RU" sz="1600" u="sng" dirty="0" smtClean="0">
                <a:hlinkClick r:id="rId6"/>
              </a:rPr>
              <a:t>http://en.wikipedia.org/wiki/Alfred_Nobel</a:t>
            </a:r>
            <a:endParaRPr lang="ru-RU" sz="1600" dirty="0" smtClean="0"/>
          </a:p>
          <a:p>
            <a:pPr algn="l"/>
            <a:r>
              <a:rPr lang="ru-RU" sz="1600" u="sng" dirty="0" smtClean="0">
                <a:hlinkClick r:id="rId7"/>
              </a:rPr>
              <a:t>http://en.wikipedia.org/wiki/Nobel_Peace_Prize</a:t>
            </a:r>
            <a:endParaRPr lang="ru-RU" sz="1600" dirty="0" smtClean="0"/>
          </a:p>
          <a:p>
            <a:pPr algn="l"/>
            <a:r>
              <a:rPr lang="en-US" sz="1600" u="sng" dirty="0" smtClean="0">
                <a:hlinkClick r:id="rId8"/>
              </a:rPr>
              <a:t>http</a:t>
            </a:r>
            <a:r>
              <a:rPr lang="ru-RU" sz="1600" u="sng" dirty="0" smtClean="0">
                <a:hlinkClick r:id="rId8"/>
              </a:rPr>
              <a:t>://</a:t>
            </a:r>
            <a:r>
              <a:rPr lang="en-US" sz="1600" u="sng" dirty="0" smtClean="0">
                <a:hlinkClick r:id="rId8"/>
              </a:rPr>
              <a:t>en</a:t>
            </a:r>
            <a:r>
              <a:rPr lang="ru-RU" sz="1600" u="sng" dirty="0" smtClean="0">
                <a:hlinkClick r:id="rId8"/>
              </a:rPr>
              <a:t>.</a:t>
            </a:r>
            <a:r>
              <a:rPr lang="en-US" sz="1600" u="sng" dirty="0" err="1" smtClean="0">
                <a:hlinkClick r:id="rId8"/>
              </a:rPr>
              <a:t>wikipedia</a:t>
            </a:r>
            <a:r>
              <a:rPr lang="ru-RU" sz="1600" u="sng" dirty="0" smtClean="0">
                <a:hlinkClick r:id="rId8"/>
              </a:rPr>
              <a:t>.</a:t>
            </a:r>
            <a:r>
              <a:rPr lang="en-US" sz="1600" u="sng" dirty="0" smtClean="0">
                <a:hlinkClick r:id="rId8"/>
              </a:rPr>
              <a:t>org</a:t>
            </a:r>
            <a:r>
              <a:rPr lang="ru-RU" sz="1600" u="sng" dirty="0" smtClean="0">
                <a:hlinkClick r:id="rId8"/>
              </a:rPr>
              <a:t>/</a:t>
            </a:r>
            <a:r>
              <a:rPr lang="en-US" sz="1600" u="sng" dirty="0" smtClean="0">
                <a:hlinkClick r:id="rId8"/>
              </a:rPr>
              <a:t>wiki</a:t>
            </a:r>
            <a:r>
              <a:rPr lang="ru-RU" sz="1600" u="sng" dirty="0" smtClean="0">
                <a:hlinkClick r:id="rId8"/>
              </a:rPr>
              <a:t>/</a:t>
            </a:r>
            <a:r>
              <a:rPr lang="en-US" sz="1600" u="sng" dirty="0" err="1" smtClean="0">
                <a:hlinkClick r:id="rId8"/>
              </a:rPr>
              <a:t>Malala</a:t>
            </a:r>
            <a:r>
              <a:rPr lang="ru-RU" sz="1600" u="sng" dirty="0" smtClean="0">
                <a:hlinkClick r:id="rId8"/>
              </a:rPr>
              <a:t>_</a:t>
            </a:r>
            <a:r>
              <a:rPr lang="en-US" sz="1600" u="sng" dirty="0" err="1" smtClean="0">
                <a:hlinkClick r:id="rId8"/>
              </a:rPr>
              <a:t>Yousafzai</a:t>
            </a:r>
            <a:endParaRPr lang="ru-RU" sz="1600" dirty="0" smtClean="0"/>
          </a:p>
          <a:p>
            <a:pPr algn="l"/>
            <a:r>
              <a:rPr lang="en-US" sz="1600" u="sng" dirty="0" smtClean="0">
                <a:hlinkClick r:id="rId9"/>
              </a:rPr>
              <a:t>http://en.wikipedia.org/wiki/Kailash_Satyarthi</a:t>
            </a:r>
            <a:endParaRPr lang="ru-RU" sz="1600" dirty="0" smtClean="0"/>
          </a:p>
          <a:p>
            <a:pPr algn="l"/>
            <a:r>
              <a:rPr lang="en-US" sz="1600" u="sng" dirty="0" smtClean="0">
                <a:hlinkClick r:id="rId10"/>
              </a:rPr>
              <a:t>http://en.wikipedia.org/wiki/Vladimir_Putin</a:t>
            </a:r>
            <a:endParaRPr lang="ru-RU" sz="1600" dirty="0" smtClean="0"/>
          </a:p>
          <a:p>
            <a:pPr algn="l"/>
            <a:r>
              <a:rPr lang="ru-RU" sz="1600" u="sng" dirty="0" smtClean="0">
                <a:hlinkClick r:id="rId11"/>
              </a:rPr>
              <a:t>http://www.cbsnews.com/news/vladimir-putin-nominated-for-nobel-peace-prize/</a:t>
            </a:r>
            <a:endParaRPr lang="ru-RU" sz="1600" dirty="0" smtClean="0"/>
          </a:p>
          <a:p>
            <a:pPr algn="l"/>
            <a:r>
              <a:rPr lang="ru-RU" sz="1600" u="sng" dirty="0" smtClean="0">
                <a:hlinkClick r:id="rId12"/>
              </a:rPr>
              <a:t>http://www.independent.co.uk/news/world/vladimir-putin-nominated-for-nobel-peace-prize</a:t>
            </a:r>
            <a:endParaRPr lang="ru-RU" sz="1600" dirty="0" smtClean="0"/>
          </a:p>
          <a:p>
            <a:pPr algn="l"/>
            <a:r>
              <a:rPr lang="ru-RU" sz="1600" dirty="0" smtClean="0"/>
              <a:t> </a:t>
            </a:r>
            <a:r>
              <a:rPr lang="en-US" sz="1600" dirty="0" smtClean="0">
                <a:hlinkClick r:id="rId13"/>
              </a:rPr>
              <a:t>http://webquest.sdsu.edu/about_webquests.html</a:t>
            </a:r>
            <a:endParaRPr lang="en-US" sz="1600" dirty="0" smtClean="0"/>
          </a:p>
          <a:p>
            <a:pPr algn="l"/>
            <a:r>
              <a:rPr lang="ru-RU" sz="1600" u="sng" dirty="0" smtClean="0">
                <a:hlinkClick r:id="rId14"/>
              </a:rPr>
              <a:t>http://www.eidos.ru/journal/2008/1216.htm</a:t>
            </a:r>
            <a:endParaRPr lang="en-US" sz="1600" u="sng" dirty="0" smtClean="0"/>
          </a:p>
          <a:p>
            <a:pPr algn="l"/>
            <a:r>
              <a:rPr lang="ru-RU" sz="1600" u="sng" dirty="0" smtClean="0">
                <a:hlinkClick r:id="rId15"/>
              </a:rPr>
              <a:t>http://творческиеработы.рф/webquest</a:t>
            </a:r>
            <a:endParaRPr lang="en-US" sz="1600" u="sng" dirty="0" smtClean="0"/>
          </a:p>
          <a:p>
            <a:pPr algn="l"/>
            <a:r>
              <a:rPr lang="ru-RU" sz="1600" u="sng" dirty="0" err="1" smtClean="0">
                <a:hlinkClick r:id="rId16"/>
              </a:rPr>
              <a:t>hhttp</a:t>
            </a:r>
            <a:r>
              <a:rPr lang="ru-RU" sz="1600" u="sng" dirty="0" smtClean="0">
                <a:hlinkClick r:id="rId16"/>
              </a:rPr>
              <a:t>://</a:t>
            </a:r>
            <a:r>
              <a:rPr lang="ru-RU" sz="1600" u="sng" dirty="0" err="1" smtClean="0">
                <a:hlinkClick r:id="rId16"/>
              </a:rPr>
              <a:t>iyazyki.ru</a:t>
            </a:r>
            <a:r>
              <a:rPr lang="ru-RU" sz="1600" u="sng" dirty="0" smtClean="0">
                <a:hlinkClick r:id="rId16"/>
              </a:rPr>
              <a:t>/2014/02/</a:t>
            </a:r>
            <a:r>
              <a:rPr lang="ru-RU" sz="1600" u="sng" dirty="0" err="1" smtClean="0">
                <a:hlinkClick r:id="rId16"/>
              </a:rPr>
              <a:t>sinquain-gradeschool</a:t>
            </a:r>
            <a:r>
              <a:rPr lang="ru-RU" sz="1600" u="sng" dirty="0" smtClean="0">
                <a:hlinkClick r:id="rId16"/>
              </a:rPr>
              <a:t>/</a:t>
            </a:r>
            <a:r>
              <a:rPr lang="ru-RU" sz="1600" u="sng" dirty="0" err="1" smtClean="0">
                <a:hlinkClick r:id="rId16"/>
              </a:rPr>
              <a:t>ttps</a:t>
            </a:r>
            <a:r>
              <a:rPr lang="ru-RU" sz="1600" u="sng" dirty="0" smtClean="0">
                <a:hlinkClick r:id="rId16"/>
              </a:rPr>
              <a:t>://</a:t>
            </a:r>
            <a:r>
              <a:rPr lang="ru-RU" sz="1600" u="sng" dirty="0" err="1" smtClean="0">
                <a:hlinkClick r:id="rId16"/>
              </a:rPr>
              <a:t>ru.wikipedia.org</a:t>
            </a:r>
            <a:r>
              <a:rPr lang="ru-RU" sz="1600" u="sng" dirty="0" smtClean="0">
                <a:hlinkClick r:id="rId16"/>
              </a:rPr>
              <a:t>/</a:t>
            </a:r>
            <a:r>
              <a:rPr lang="ru-RU" sz="1600" u="sng" dirty="0" err="1" smtClean="0">
                <a:hlinkClick r:id="rId16"/>
              </a:rPr>
              <a:t>wiki</a:t>
            </a:r>
            <a:r>
              <a:rPr lang="ru-RU" sz="1600" u="sng" dirty="0" smtClean="0">
                <a:hlinkClick r:id="rId16"/>
              </a:rPr>
              <a:t>/</a:t>
            </a:r>
            <a:r>
              <a:rPr lang="ru-RU" sz="1600" u="sng" dirty="0" err="1" smtClean="0">
                <a:hlinkClick r:id="rId16"/>
              </a:rPr>
              <a:t>Синквейн</a:t>
            </a:r>
            <a:endParaRPr lang="en-US" sz="1600" u="sng" dirty="0" smtClean="0"/>
          </a:p>
          <a:p>
            <a:pPr algn="l"/>
            <a:r>
              <a:rPr lang="ru-RU" sz="1600" u="sng" dirty="0" err="1" smtClean="0">
                <a:hlinkClick r:id="rId17"/>
              </a:rPr>
              <a:t>www.методкабинет.рф</a:t>
            </a:r>
            <a:r>
              <a:rPr lang="ru-RU" sz="1600" u="sng" dirty="0" smtClean="0">
                <a:hlinkClick r:id="rId17"/>
              </a:rPr>
              <a:t>/.../Федорова%20Л.С.%20-%20Использование</a:t>
            </a:r>
            <a:r>
              <a:rPr lang="ru-RU" sz="1600" dirty="0" smtClean="0"/>
              <a:t>...</a:t>
            </a:r>
          </a:p>
          <a:p>
            <a:pPr algn="l"/>
            <a:endParaRPr lang="ru-RU" sz="2000" dirty="0" smtClean="0"/>
          </a:p>
          <a:p>
            <a:pPr algn="l"/>
            <a:endParaRPr lang="en-US" sz="2000" dirty="0" smtClean="0"/>
          </a:p>
          <a:p>
            <a:pPr algn="l"/>
            <a:endParaRPr lang="ru-RU" sz="2000" b="1" dirty="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endParaRPr>
          </a:p>
        </p:txBody>
      </p:sp>
      <p:sp>
        <p:nvSpPr>
          <p:cNvPr id="37" name="Номер слайда 36"/>
          <p:cNvSpPr>
            <a:spLocks noGrp="1"/>
          </p:cNvSpPr>
          <p:nvPr>
            <p:ph type="sldNum" sz="quarter" idx="12"/>
          </p:nvPr>
        </p:nvSpPr>
        <p:spPr/>
        <p:txBody>
          <a:bodyPr/>
          <a:lstStyle/>
          <a:p>
            <a:fld id="{9942D291-9F1B-44FB-9592-1932BCEFC265}" type="slidenum">
              <a:rPr lang="ru-RU" smtClean="0">
                <a:ln w="18415" cmpd="sng">
                  <a:solidFill>
                    <a:srgbClr val="FFFFFF"/>
                  </a:solidFill>
                  <a:prstDash val="solid"/>
                </a:ln>
                <a:solidFill>
                  <a:srgbClr val="FFFFFF"/>
                </a:solidFill>
                <a:effectLst>
                  <a:outerShdw blurRad="63500" dir="3600000" algn="tl" rotWithShape="0">
                    <a:srgbClr val="000000">
                      <a:alpha val="70000"/>
                    </a:srgbClr>
                  </a:outerShdw>
                </a:effectLst>
              </a:rPr>
              <a:pPr/>
              <a:t>27</a:t>
            </a:fld>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nvGrpSpPr>
          <p:cNvPr id="5" name="Группа 47"/>
          <p:cNvGrpSpPr/>
          <p:nvPr/>
        </p:nvGrpSpPr>
        <p:grpSpPr>
          <a:xfrm>
            <a:off x="178563" y="73564"/>
            <a:ext cx="506382" cy="592568"/>
            <a:chOff x="8429652" y="75714"/>
            <a:chExt cx="506382" cy="592568"/>
          </a:xfrm>
        </p:grpSpPr>
        <p:sp>
          <p:nvSpPr>
            <p:cNvPr id="49" name="Полилиния 48"/>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6"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53" name="Овал 52"/>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Овал 53"/>
              <p:cNvSpPr/>
              <p:nvPr/>
            </p:nvSpPr>
            <p:spPr>
              <a:xfrm>
                <a:off x="571472" y="6357958"/>
                <a:ext cx="468000" cy="468000"/>
              </a:xfrm>
              <a:prstGeom prst="ellipse">
                <a:avLst/>
              </a:prstGeom>
              <a:solidFill>
                <a:srgbClr val="7030A0"/>
              </a:solidFill>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1" name="Хорда 50">
              <a:hlinkClick r:id="" action="ppaction://hlinkshowjump?jump=firstslide"/>
            </p:cNvPr>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Хорда 51">
              <a:hlinkClick r:id="" action="ppaction://hlinkshowjump?jump=firstslide"/>
            </p:cNvPr>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7" name="Группа 19"/>
          <p:cNvGrpSpPr/>
          <p:nvPr/>
        </p:nvGrpSpPr>
        <p:grpSpPr>
          <a:xfrm>
            <a:off x="178563" y="6143644"/>
            <a:ext cx="506382" cy="596868"/>
            <a:chOff x="145224" y="6122214"/>
            <a:chExt cx="506382" cy="596868"/>
          </a:xfrm>
        </p:grpSpPr>
        <p:sp>
          <p:nvSpPr>
            <p:cNvPr id="58" name="Полилиния 57"/>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8" name="Группа 16"/>
            <p:cNvGrpSpPr/>
            <p:nvPr/>
          </p:nvGrpSpPr>
          <p:grpSpPr>
            <a:xfrm>
              <a:off x="147606" y="6215082"/>
              <a:ext cx="504000" cy="504000"/>
              <a:chOff x="147606" y="6212701"/>
              <a:chExt cx="486000" cy="490182"/>
            </a:xfrm>
          </p:grpSpPr>
          <p:grpSp>
            <p:nvGrpSpPr>
              <p:cNvPr id="9" name="Группа 12"/>
              <p:cNvGrpSpPr/>
              <p:nvPr/>
            </p:nvGrpSpPr>
            <p:grpSpPr>
              <a:xfrm>
                <a:off x="147606" y="6212701"/>
                <a:ext cx="486000" cy="486000"/>
                <a:chOff x="561948" y="6350815"/>
                <a:chExt cx="486000" cy="486000"/>
              </a:xfrm>
            </p:grpSpPr>
            <p:sp>
              <p:nvSpPr>
                <p:cNvPr id="63" name="Овал 62"/>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Овал 4"/>
                <p:cNvSpPr/>
                <p:nvPr/>
              </p:nvSpPr>
              <p:spPr>
                <a:xfrm>
                  <a:off x="571472" y="6357958"/>
                  <a:ext cx="468000" cy="468000"/>
                </a:xfrm>
                <a:prstGeom prst="ellipse">
                  <a:avLst/>
                </a:prstGeom>
                <a:solidFill>
                  <a:srgbClr val="C00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1" name="Хорда 60">
                <a:hlinkClick r:id="" action="ppaction://hlinkshowjump?jump=endshow"/>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Хорда 61">
                <a:hlinkClick r:id="" action="ppaction://hlinkshowjump?jump=endshow"/>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0" name="Группа 20"/>
          <p:cNvGrpSpPr/>
          <p:nvPr/>
        </p:nvGrpSpPr>
        <p:grpSpPr>
          <a:xfrm>
            <a:off x="8429652" y="6143644"/>
            <a:ext cx="506382" cy="596868"/>
            <a:chOff x="145224" y="6122214"/>
            <a:chExt cx="506382" cy="596868"/>
          </a:xfrm>
        </p:grpSpPr>
        <p:sp>
          <p:nvSpPr>
            <p:cNvPr id="66" name="Полилиния 65"/>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22"/>
            <p:cNvGrpSpPr/>
            <p:nvPr/>
          </p:nvGrpSpPr>
          <p:grpSpPr>
            <a:xfrm>
              <a:off x="147606" y="6215082"/>
              <a:ext cx="504000" cy="504000"/>
              <a:chOff x="147606" y="6212701"/>
              <a:chExt cx="486000" cy="490182"/>
            </a:xfrm>
          </p:grpSpPr>
          <p:grpSp>
            <p:nvGrpSpPr>
              <p:cNvPr id="12" name="Группа 23"/>
              <p:cNvGrpSpPr/>
              <p:nvPr/>
            </p:nvGrpSpPr>
            <p:grpSpPr>
              <a:xfrm>
                <a:off x="147606" y="6212701"/>
                <a:ext cx="486000" cy="486000"/>
                <a:chOff x="561948" y="6350815"/>
                <a:chExt cx="486000" cy="486000"/>
              </a:xfrm>
            </p:grpSpPr>
            <p:sp>
              <p:nvSpPr>
                <p:cNvPr id="71" name="Овал 70"/>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Овал 71"/>
                <p:cNvSpPr/>
                <p:nvPr/>
              </p:nvSpPr>
              <p:spPr>
                <a:xfrm>
                  <a:off x="571472" y="6357958"/>
                  <a:ext cx="468000" cy="468000"/>
                </a:xfrm>
                <a:prstGeom prst="ellipse">
                  <a:avLst/>
                </a:prstGeom>
                <a:solidFill>
                  <a:srgbClr val="00B05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9" name="Хорда 68">
                <a:hlinkClick r:id="" action="ppaction://hlinkshowjump?jump=next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Хорда 69">
                <a:hlinkClick r:id="" action="ppaction://hlinkshowjump?jump=next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3" name="Группа 39"/>
          <p:cNvGrpSpPr/>
          <p:nvPr/>
        </p:nvGrpSpPr>
        <p:grpSpPr>
          <a:xfrm>
            <a:off x="7786710" y="6143644"/>
            <a:ext cx="506382" cy="596868"/>
            <a:chOff x="145224" y="6122214"/>
            <a:chExt cx="506382" cy="596868"/>
          </a:xfrm>
        </p:grpSpPr>
        <p:sp>
          <p:nvSpPr>
            <p:cNvPr id="74" name="Полилиния 73"/>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4" name="Группа 41"/>
            <p:cNvGrpSpPr/>
            <p:nvPr/>
          </p:nvGrpSpPr>
          <p:grpSpPr>
            <a:xfrm>
              <a:off x="147606" y="6215082"/>
              <a:ext cx="504000" cy="504000"/>
              <a:chOff x="147606" y="6212701"/>
              <a:chExt cx="486000" cy="490182"/>
            </a:xfrm>
          </p:grpSpPr>
          <p:grpSp>
            <p:nvGrpSpPr>
              <p:cNvPr id="15" name="Группа 42"/>
              <p:cNvGrpSpPr/>
              <p:nvPr/>
            </p:nvGrpSpPr>
            <p:grpSpPr>
              <a:xfrm>
                <a:off x="147606" y="6212701"/>
                <a:ext cx="486000" cy="486000"/>
                <a:chOff x="561948" y="6350815"/>
                <a:chExt cx="486000" cy="486000"/>
              </a:xfrm>
            </p:grpSpPr>
            <p:sp>
              <p:nvSpPr>
                <p:cNvPr id="79" name="Овал 78"/>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Овал 79"/>
                <p:cNvSpPr/>
                <p:nvPr/>
              </p:nvSpPr>
              <p:spPr>
                <a:xfrm>
                  <a:off x="571472" y="6357958"/>
                  <a:ext cx="468000" cy="468000"/>
                </a:xfrm>
                <a:prstGeom prst="ellipse">
                  <a:avLst/>
                </a:prstGeom>
                <a:solidFill>
                  <a:srgbClr val="FFC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77" name="Хорда 76">
                <a:hlinkClick r:id="" action="ppaction://hlinkshowjump?jump=previous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Хорда 77">
                <a:hlinkClick r:id="" action="ppaction://hlinkshowjump?jump=previous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6072206"/>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рямоугольник 37"/>
          <p:cNvSpPr/>
          <p:nvPr/>
        </p:nvSpPr>
        <p:spPr>
          <a:xfrm rot="10800000">
            <a:off x="0" y="0"/>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 name="Группа 38"/>
          <p:cNvGrpSpPr/>
          <p:nvPr/>
        </p:nvGrpSpPr>
        <p:grpSpPr>
          <a:xfrm>
            <a:off x="8429652" y="73564"/>
            <a:ext cx="506382" cy="592568"/>
            <a:chOff x="8429652" y="75714"/>
            <a:chExt cx="506382" cy="592568"/>
          </a:xfrm>
        </p:grpSpPr>
        <p:sp>
          <p:nvSpPr>
            <p:cNvPr id="30" name="Полилиния 29"/>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35" name="Овал 34"/>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Овал 35"/>
              <p:cNvSpPr/>
              <p:nvPr/>
            </p:nvSpPr>
            <p:spPr>
              <a:xfrm>
                <a:off x="571472" y="6357958"/>
                <a:ext cx="468000" cy="468000"/>
              </a:xfrm>
              <a:prstGeom prst="ellipse">
                <a:avLst/>
              </a:prstGeom>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3" name="Хорда 32"/>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Хорда 33"/>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6" name="Подзаголовок 55"/>
          <p:cNvSpPr>
            <a:spLocks noGrp="1"/>
          </p:cNvSpPr>
          <p:nvPr>
            <p:ph type="subTitle" idx="1"/>
          </p:nvPr>
        </p:nvSpPr>
        <p:spPr>
          <a:xfrm>
            <a:off x="323528" y="260648"/>
            <a:ext cx="8496944" cy="6264696"/>
          </a:xfrm>
        </p:spPr>
        <p:txBody>
          <a:bodyPr>
            <a:noAutofit/>
          </a:bodyPr>
          <a:lstStyle/>
          <a:p>
            <a:r>
              <a:rPr lang="en-US" sz="4800"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PAPER RESOURCES</a:t>
            </a:r>
          </a:p>
          <a:p>
            <a:pPr marL="457200" indent="-457200" algn="l"/>
            <a:r>
              <a:rPr lang="en-US" sz="2000" b="1" i="1" dirty="0" smtClean="0">
                <a:solidFill>
                  <a:schemeClr val="bg1"/>
                </a:solidFill>
              </a:rPr>
              <a:t>1. </a:t>
            </a:r>
            <a:r>
              <a:rPr lang="ru-RU" sz="2000" b="1" i="1" dirty="0" smtClean="0">
                <a:solidFill>
                  <a:schemeClr val="bg1"/>
                </a:solidFill>
              </a:rPr>
              <a:t>Баннов А. Учимся думать вместе: Материалы для тренинга</a:t>
            </a:r>
          </a:p>
          <a:p>
            <a:pPr marL="457200" indent="-457200" algn="l"/>
            <a:r>
              <a:rPr lang="ru-RU" sz="2000" b="1" i="1" dirty="0" smtClean="0">
                <a:solidFill>
                  <a:schemeClr val="bg1"/>
                </a:solidFill>
              </a:rPr>
              <a:t>учителей. — М.: ИНТУИТ. РУ, 2007. — С. 105.</a:t>
            </a:r>
            <a:endParaRPr lang="ru-RU" sz="2000" b="1" dirty="0" smtClean="0">
              <a:solidFill>
                <a:schemeClr val="bg1"/>
              </a:solidFill>
            </a:endParaRPr>
          </a:p>
          <a:p>
            <a:pPr marL="457200" indent="-457200" algn="l"/>
            <a:r>
              <a:rPr lang="en-US" sz="2000" b="1" dirty="0" smtClean="0">
                <a:solidFill>
                  <a:schemeClr val="bg1"/>
                </a:solidFill>
              </a:rPr>
              <a:t>2. </a:t>
            </a:r>
            <a:r>
              <a:rPr lang="ru-RU" sz="2000" b="1" dirty="0" smtClean="0">
                <a:solidFill>
                  <a:schemeClr val="bg1"/>
                </a:solidFill>
              </a:rPr>
              <a:t>Н.В. </a:t>
            </a:r>
            <a:r>
              <a:rPr lang="ru-RU" sz="2000" b="1" dirty="0" err="1" smtClean="0">
                <a:solidFill>
                  <a:schemeClr val="bg1"/>
                </a:solidFill>
              </a:rPr>
              <a:t>Богатенкова</a:t>
            </a:r>
            <a:r>
              <a:rPr lang="ru-RU" sz="2000" b="1" dirty="0" smtClean="0">
                <a:solidFill>
                  <a:schemeClr val="bg1"/>
                </a:solidFill>
              </a:rPr>
              <a:t> Технология развития критического мышления на</a:t>
            </a:r>
          </a:p>
          <a:p>
            <a:pPr marL="457200" indent="-457200" algn="l"/>
            <a:r>
              <a:rPr lang="ru-RU" sz="2000" b="1" dirty="0" smtClean="0">
                <a:solidFill>
                  <a:schemeClr val="bg1"/>
                </a:solidFill>
              </a:rPr>
              <a:t>уроках.   </a:t>
            </a:r>
            <a:r>
              <a:rPr lang="ru-RU" sz="2000" b="1" dirty="0" err="1" smtClean="0">
                <a:solidFill>
                  <a:schemeClr val="bg1"/>
                </a:solidFill>
              </a:rPr>
              <a:t>Н.В.Богатенкова</a:t>
            </a:r>
            <a:r>
              <a:rPr lang="ru-RU" sz="2000" b="1" dirty="0" smtClean="0">
                <a:solidFill>
                  <a:schemeClr val="bg1"/>
                </a:solidFill>
              </a:rPr>
              <a:t> // Пособие для учителей - СПб.: </a:t>
            </a:r>
            <a:r>
              <a:rPr lang="ru-RU" sz="2000" b="1" dirty="0" err="1" smtClean="0">
                <a:solidFill>
                  <a:schemeClr val="bg1"/>
                </a:solidFill>
              </a:rPr>
              <a:t>СПбГУПМ</a:t>
            </a:r>
            <a:r>
              <a:rPr lang="ru-RU" sz="2000" b="1" dirty="0" smtClean="0">
                <a:solidFill>
                  <a:schemeClr val="bg1"/>
                </a:solidFill>
              </a:rPr>
              <a:t>, 2001</a:t>
            </a:r>
          </a:p>
          <a:p>
            <a:pPr marL="457200" indent="-457200" algn="l"/>
            <a:r>
              <a:rPr lang="en-US" sz="2000" b="1" dirty="0" smtClean="0">
                <a:solidFill>
                  <a:schemeClr val="bg1"/>
                </a:solidFill>
              </a:rPr>
              <a:t>3. </a:t>
            </a:r>
            <a:r>
              <a:rPr lang="ru-RU" sz="2000" b="1" dirty="0" smtClean="0">
                <a:solidFill>
                  <a:schemeClr val="bg1"/>
                </a:solidFill>
              </a:rPr>
              <a:t>Материалы межрегиональной научно-практической конференции </a:t>
            </a:r>
          </a:p>
          <a:p>
            <a:pPr marL="457200" indent="-457200" algn="l"/>
            <a:r>
              <a:rPr lang="ru-RU" sz="2000" b="1" dirty="0" smtClean="0">
                <a:solidFill>
                  <a:schemeClr val="bg1"/>
                </a:solidFill>
              </a:rPr>
              <a:t>"Современные технологии в изучении литературы и языков в</a:t>
            </a:r>
          </a:p>
          <a:p>
            <a:pPr marL="457200" indent="-457200" algn="l"/>
            <a:r>
              <a:rPr lang="ru-RU" sz="2000" b="1" dirty="0" smtClean="0">
                <a:solidFill>
                  <a:schemeClr val="bg1"/>
                </a:solidFill>
              </a:rPr>
              <a:t>общеобразовательных учреждениях", - Астрахань, 2008 г. </a:t>
            </a:r>
          </a:p>
          <a:p>
            <a:pPr marL="457200" lvl="0" indent="-457200" algn="l"/>
            <a:r>
              <a:rPr lang="en-US" sz="2000" b="1" i="1" dirty="0" smtClean="0">
                <a:solidFill>
                  <a:schemeClr val="bg1"/>
                </a:solidFill>
              </a:rPr>
              <a:t>4. </a:t>
            </a:r>
            <a:r>
              <a:rPr lang="ru-RU" sz="2000" b="1" i="1" dirty="0" smtClean="0">
                <a:solidFill>
                  <a:schemeClr val="bg1"/>
                </a:solidFill>
              </a:rPr>
              <a:t>Сердюк Е.В., Канева Д.С</a:t>
            </a:r>
            <a:r>
              <a:rPr lang="ru-RU" sz="2000" b="1" dirty="0" smtClean="0">
                <a:solidFill>
                  <a:schemeClr val="bg1"/>
                </a:solidFill>
              </a:rPr>
              <a:t>. «Использование </a:t>
            </a:r>
            <a:r>
              <a:rPr lang="ru-RU" sz="2000" b="1" dirty="0" err="1" smtClean="0">
                <a:solidFill>
                  <a:schemeClr val="bg1"/>
                </a:solidFill>
              </a:rPr>
              <a:t>Web-quest</a:t>
            </a:r>
            <a:r>
              <a:rPr lang="ru-RU" sz="2000" b="1" dirty="0" smtClean="0">
                <a:solidFill>
                  <a:schemeClr val="bg1"/>
                </a:solidFill>
              </a:rPr>
              <a:t> технологии при</a:t>
            </a:r>
            <a:endParaRPr lang="en-US" sz="2000" b="1" dirty="0" smtClean="0">
              <a:solidFill>
                <a:schemeClr val="bg1"/>
              </a:solidFill>
            </a:endParaRPr>
          </a:p>
          <a:p>
            <a:pPr marL="457200" lvl="0" indent="-457200" algn="l"/>
            <a:r>
              <a:rPr lang="ru-RU" sz="2000" b="1" dirty="0" smtClean="0">
                <a:solidFill>
                  <a:schemeClr val="bg1"/>
                </a:solidFill>
              </a:rPr>
              <a:t>обучении письменной речи на старшей ступени обучения в школах</a:t>
            </a:r>
            <a:r>
              <a:rPr lang="en-US" sz="2000" b="1" dirty="0" smtClean="0">
                <a:solidFill>
                  <a:schemeClr val="bg1"/>
                </a:solidFill>
              </a:rPr>
              <a:t> </a:t>
            </a:r>
            <a:r>
              <a:rPr lang="ru-RU" sz="2000" b="1" dirty="0" smtClean="0">
                <a:solidFill>
                  <a:schemeClr val="bg1"/>
                </a:solidFill>
              </a:rPr>
              <a:t>с</a:t>
            </a:r>
            <a:endParaRPr lang="en-US" sz="2000" b="1" dirty="0" smtClean="0">
              <a:solidFill>
                <a:schemeClr val="bg1"/>
              </a:solidFill>
            </a:endParaRPr>
          </a:p>
          <a:p>
            <a:pPr marL="457200" lvl="0" indent="-457200" algn="l"/>
            <a:r>
              <a:rPr lang="ru-RU" sz="2000" b="1" dirty="0" smtClean="0">
                <a:solidFill>
                  <a:schemeClr val="bg1"/>
                </a:solidFill>
              </a:rPr>
              <a:t>углубленным изучением иностранного языка», сборник материалов II</a:t>
            </a:r>
          </a:p>
          <a:p>
            <a:pPr marL="457200" lvl="0" indent="-457200" algn="l"/>
            <a:r>
              <a:rPr lang="ru-RU" sz="2000" b="1" dirty="0" smtClean="0">
                <a:solidFill>
                  <a:schemeClr val="bg1"/>
                </a:solidFill>
              </a:rPr>
              <a:t>межрегиональной научно-практической конференции, Сыктывкар, 2010</a:t>
            </a:r>
            <a:endParaRPr lang="en-US" sz="2000" b="1" dirty="0" smtClean="0">
              <a:solidFill>
                <a:schemeClr val="bg1"/>
              </a:solidFill>
            </a:endParaRPr>
          </a:p>
          <a:p>
            <a:pPr marL="457200" lvl="0" indent="-457200" algn="l"/>
            <a:r>
              <a:rPr lang="en-US" sz="2000" b="1" dirty="0" smtClean="0">
                <a:solidFill>
                  <a:schemeClr val="bg1"/>
                </a:solidFill>
              </a:rPr>
              <a:t>5. </a:t>
            </a:r>
            <a:r>
              <a:rPr lang="en-US" sz="2000" b="1" i="1" dirty="0" smtClean="0">
                <a:solidFill>
                  <a:schemeClr val="bg1"/>
                </a:solidFill>
              </a:rPr>
              <a:t>Dodge B</a:t>
            </a:r>
            <a:r>
              <a:rPr lang="en-US" sz="2000" b="1" dirty="0" smtClean="0">
                <a:solidFill>
                  <a:schemeClr val="bg1"/>
                </a:solidFill>
              </a:rPr>
              <a:t>. Some Thoughts About </a:t>
            </a:r>
            <a:r>
              <a:rPr lang="en-US" sz="2000" b="1" dirty="0" err="1" smtClean="0">
                <a:solidFill>
                  <a:schemeClr val="bg1"/>
                </a:solidFill>
              </a:rPr>
              <a:t>WebQuests</a:t>
            </a:r>
            <a:r>
              <a:rPr lang="en-US" sz="2000" b="1" dirty="0" smtClean="0">
                <a:solidFill>
                  <a:schemeClr val="bg1"/>
                </a:solidFill>
              </a:rPr>
              <a:t>. 1995-1997</a:t>
            </a:r>
          </a:p>
          <a:p>
            <a:pPr marL="457200" lvl="0" indent="-457200" algn="l"/>
            <a:r>
              <a:rPr lang="en-US" sz="2000" b="1" dirty="0" smtClean="0">
                <a:solidFill>
                  <a:schemeClr val="bg1"/>
                </a:solidFill>
              </a:rPr>
              <a:t>3. </a:t>
            </a:r>
            <a:r>
              <a:rPr lang="en-US" sz="2000" b="1" i="1" dirty="0" smtClean="0">
                <a:solidFill>
                  <a:schemeClr val="bg1"/>
                </a:solidFill>
              </a:rPr>
              <a:t>March T</a:t>
            </a:r>
            <a:r>
              <a:rPr lang="en-US" sz="2000" b="1" dirty="0" smtClean="0">
                <a:solidFill>
                  <a:schemeClr val="bg1"/>
                </a:solidFill>
              </a:rPr>
              <a:t>. What's on the Web? Sorting Strands of the World Wide Web for</a:t>
            </a:r>
            <a:endParaRPr lang="ru-RU" sz="2000" b="1" dirty="0" smtClean="0">
              <a:solidFill>
                <a:schemeClr val="bg1"/>
              </a:solidFill>
            </a:endParaRPr>
          </a:p>
          <a:p>
            <a:pPr marL="457200" lvl="0" indent="-457200" algn="l"/>
            <a:r>
              <a:rPr lang="en-US" sz="2000" b="1" dirty="0" smtClean="0">
                <a:solidFill>
                  <a:schemeClr val="bg1"/>
                </a:solidFill>
              </a:rPr>
              <a:t>Educators. </a:t>
            </a:r>
            <a:r>
              <a:rPr lang="ru-RU" sz="2000" b="1" dirty="0" smtClean="0">
                <a:solidFill>
                  <a:schemeClr val="bg1"/>
                </a:solidFill>
              </a:rPr>
              <a:t>1995-2001</a:t>
            </a:r>
            <a:endParaRPr lang="ru-RU" sz="2000" dirty="0" smtClean="0">
              <a:solidFill>
                <a:schemeClr val="bg1"/>
              </a:solidFill>
            </a:endParaRPr>
          </a:p>
          <a:p>
            <a:pPr algn="l"/>
            <a:endParaRPr lang="ru-RU" sz="2000" dirty="0">
              <a:ln w="18415" cmpd="sng">
                <a:solidFill>
                  <a:srgbClr val="FFFFFF"/>
                </a:solidFill>
                <a:prstDash val="solid"/>
              </a:ln>
              <a:solidFill>
                <a:schemeClr val="bg1"/>
              </a:solidFill>
              <a:effectLst>
                <a:outerShdw blurRad="63500" dir="3600000" algn="tl" rotWithShape="0">
                  <a:srgbClr val="000000">
                    <a:alpha val="70000"/>
                  </a:srgbClr>
                </a:outerShdw>
              </a:effectLst>
              <a:latin typeface="Times New Roman" pitchFamily="18" charset="0"/>
              <a:cs typeface="Times New Roman" pitchFamily="18" charset="0"/>
            </a:endParaRPr>
          </a:p>
        </p:txBody>
      </p:sp>
      <p:sp>
        <p:nvSpPr>
          <p:cNvPr id="37" name="Номер слайда 36"/>
          <p:cNvSpPr>
            <a:spLocks noGrp="1"/>
          </p:cNvSpPr>
          <p:nvPr>
            <p:ph type="sldNum" sz="quarter" idx="12"/>
          </p:nvPr>
        </p:nvSpPr>
        <p:spPr/>
        <p:txBody>
          <a:bodyPr/>
          <a:lstStyle/>
          <a:p>
            <a:fld id="{9942D291-9F1B-44FB-9592-1932BCEFC265}" type="slidenum">
              <a:rPr lang="ru-RU" smtClean="0">
                <a:ln w="18415" cmpd="sng">
                  <a:solidFill>
                    <a:srgbClr val="FFFFFF"/>
                  </a:solidFill>
                  <a:prstDash val="solid"/>
                </a:ln>
                <a:solidFill>
                  <a:srgbClr val="FFFFFF"/>
                </a:solidFill>
                <a:effectLst>
                  <a:outerShdw blurRad="63500" dir="3600000" algn="tl" rotWithShape="0">
                    <a:srgbClr val="000000">
                      <a:alpha val="70000"/>
                    </a:srgbClr>
                  </a:outerShdw>
                </a:effectLst>
              </a:rPr>
              <a:pPr/>
              <a:t>28</a:t>
            </a:fld>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nvGrpSpPr>
          <p:cNvPr id="5" name="Группа 47"/>
          <p:cNvGrpSpPr/>
          <p:nvPr/>
        </p:nvGrpSpPr>
        <p:grpSpPr>
          <a:xfrm>
            <a:off x="178563" y="73564"/>
            <a:ext cx="506382" cy="592568"/>
            <a:chOff x="8429652" y="75714"/>
            <a:chExt cx="506382" cy="592568"/>
          </a:xfrm>
        </p:grpSpPr>
        <p:sp>
          <p:nvSpPr>
            <p:cNvPr id="49" name="Полилиния 48"/>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6"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53" name="Овал 52"/>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Овал 53"/>
              <p:cNvSpPr/>
              <p:nvPr/>
            </p:nvSpPr>
            <p:spPr>
              <a:xfrm>
                <a:off x="571472" y="6357958"/>
                <a:ext cx="468000" cy="468000"/>
              </a:xfrm>
              <a:prstGeom prst="ellipse">
                <a:avLst/>
              </a:prstGeom>
              <a:solidFill>
                <a:srgbClr val="7030A0"/>
              </a:solidFill>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1" name="Хорда 50">
              <a:hlinkClick r:id="" action="ppaction://hlinkshowjump?jump=firstslide"/>
            </p:cNvPr>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Хорда 51">
              <a:hlinkClick r:id="" action="ppaction://hlinkshowjump?jump=firstslide"/>
            </p:cNvPr>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7" name="Группа 19"/>
          <p:cNvGrpSpPr/>
          <p:nvPr/>
        </p:nvGrpSpPr>
        <p:grpSpPr>
          <a:xfrm>
            <a:off x="178563" y="6143644"/>
            <a:ext cx="506382" cy="596868"/>
            <a:chOff x="145224" y="6122214"/>
            <a:chExt cx="506382" cy="596868"/>
          </a:xfrm>
        </p:grpSpPr>
        <p:sp>
          <p:nvSpPr>
            <p:cNvPr id="58" name="Полилиния 57"/>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8" name="Группа 16"/>
            <p:cNvGrpSpPr/>
            <p:nvPr/>
          </p:nvGrpSpPr>
          <p:grpSpPr>
            <a:xfrm>
              <a:off x="147606" y="6215082"/>
              <a:ext cx="504000" cy="504000"/>
              <a:chOff x="147606" y="6212701"/>
              <a:chExt cx="486000" cy="490182"/>
            </a:xfrm>
          </p:grpSpPr>
          <p:grpSp>
            <p:nvGrpSpPr>
              <p:cNvPr id="9" name="Группа 12"/>
              <p:cNvGrpSpPr/>
              <p:nvPr/>
            </p:nvGrpSpPr>
            <p:grpSpPr>
              <a:xfrm>
                <a:off x="147606" y="6212701"/>
                <a:ext cx="486000" cy="486000"/>
                <a:chOff x="561948" y="6350815"/>
                <a:chExt cx="486000" cy="486000"/>
              </a:xfrm>
            </p:grpSpPr>
            <p:sp>
              <p:nvSpPr>
                <p:cNvPr id="63" name="Овал 62"/>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Овал 4"/>
                <p:cNvSpPr/>
                <p:nvPr/>
              </p:nvSpPr>
              <p:spPr>
                <a:xfrm>
                  <a:off x="571472" y="6357958"/>
                  <a:ext cx="468000" cy="468000"/>
                </a:xfrm>
                <a:prstGeom prst="ellipse">
                  <a:avLst/>
                </a:prstGeom>
                <a:solidFill>
                  <a:srgbClr val="C00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1" name="Хорда 60">
                <a:hlinkClick r:id="" action="ppaction://hlinkshowjump?jump=endshow"/>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Хорда 61">
                <a:hlinkClick r:id="" action="ppaction://hlinkshowjump?jump=endshow"/>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0" name="Группа 20"/>
          <p:cNvGrpSpPr/>
          <p:nvPr/>
        </p:nvGrpSpPr>
        <p:grpSpPr>
          <a:xfrm>
            <a:off x="8429652" y="6143644"/>
            <a:ext cx="506382" cy="596868"/>
            <a:chOff x="145224" y="6122214"/>
            <a:chExt cx="506382" cy="596868"/>
          </a:xfrm>
        </p:grpSpPr>
        <p:sp>
          <p:nvSpPr>
            <p:cNvPr id="66" name="Полилиния 65"/>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22"/>
            <p:cNvGrpSpPr/>
            <p:nvPr/>
          </p:nvGrpSpPr>
          <p:grpSpPr>
            <a:xfrm>
              <a:off x="147606" y="6215082"/>
              <a:ext cx="504000" cy="504000"/>
              <a:chOff x="147606" y="6212701"/>
              <a:chExt cx="486000" cy="490182"/>
            </a:xfrm>
          </p:grpSpPr>
          <p:grpSp>
            <p:nvGrpSpPr>
              <p:cNvPr id="12" name="Группа 23"/>
              <p:cNvGrpSpPr/>
              <p:nvPr/>
            </p:nvGrpSpPr>
            <p:grpSpPr>
              <a:xfrm>
                <a:off x="147606" y="6212701"/>
                <a:ext cx="486000" cy="486000"/>
                <a:chOff x="561948" y="6350815"/>
                <a:chExt cx="486000" cy="486000"/>
              </a:xfrm>
            </p:grpSpPr>
            <p:sp>
              <p:nvSpPr>
                <p:cNvPr id="71" name="Овал 70"/>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Овал 71"/>
                <p:cNvSpPr/>
                <p:nvPr/>
              </p:nvSpPr>
              <p:spPr>
                <a:xfrm>
                  <a:off x="571472" y="6357958"/>
                  <a:ext cx="468000" cy="468000"/>
                </a:xfrm>
                <a:prstGeom prst="ellipse">
                  <a:avLst/>
                </a:prstGeom>
                <a:solidFill>
                  <a:srgbClr val="00B05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9" name="Хорда 68">
                <a:hlinkClick r:id="" action="ppaction://hlinkshowjump?jump=next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Хорда 69">
                <a:hlinkClick r:id="" action="ppaction://hlinkshowjump?jump=next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3" name="Группа 39"/>
          <p:cNvGrpSpPr/>
          <p:nvPr/>
        </p:nvGrpSpPr>
        <p:grpSpPr>
          <a:xfrm>
            <a:off x="7786710" y="6143644"/>
            <a:ext cx="506382" cy="596868"/>
            <a:chOff x="145224" y="6122214"/>
            <a:chExt cx="506382" cy="596868"/>
          </a:xfrm>
        </p:grpSpPr>
        <p:sp>
          <p:nvSpPr>
            <p:cNvPr id="74" name="Полилиния 73"/>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4" name="Группа 41"/>
            <p:cNvGrpSpPr/>
            <p:nvPr/>
          </p:nvGrpSpPr>
          <p:grpSpPr>
            <a:xfrm>
              <a:off x="147606" y="6215082"/>
              <a:ext cx="504000" cy="504000"/>
              <a:chOff x="147606" y="6212701"/>
              <a:chExt cx="486000" cy="490182"/>
            </a:xfrm>
          </p:grpSpPr>
          <p:grpSp>
            <p:nvGrpSpPr>
              <p:cNvPr id="15" name="Группа 42"/>
              <p:cNvGrpSpPr/>
              <p:nvPr/>
            </p:nvGrpSpPr>
            <p:grpSpPr>
              <a:xfrm>
                <a:off x="147606" y="6212701"/>
                <a:ext cx="486000" cy="486000"/>
                <a:chOff x="561948" y="6350815"/>
                <a:chExt cx="486000" cy="486000"/>
              </a:xfrm>
            </p:grpSpPr>
            <p:sp>
              <p:nvSpPr>
                <p:cNvPr id="79" name="Овал 78"/>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Овал 79"/>
                <p:cNvSpPr/>
                <p:nvPr/>
              </p:nvSpPr>
              <p:spPr>
                <a:xfrm>
                  <a:off x="571472" y="6357958"/>
                  <a:ext cx="468000" cy="468000"/>
                </a:xfrm>
                <a:prstGeom prst="ellipse">
                  <a:avLst/>
                </a:prstGeom>
                <a:solidFill>
                  <a:srgbClr val="FFC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77" name="Хорда 76">
                <a:hlinkClick r:id="" action="ppaction://hlinkshowjump?jump=previous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Хорда 77">
                <a:hlinkClick r:id="" action="ppaction://hlinkshowjump?jump=previous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6072206"/>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рямоугольник 37"/>
          <p:cNvSpPr/>
          <p:nvPr/>
        </p:nvSpPr>
        <p:spPr>
          <a:xfrm rot="10800000">
            <a:off x="0" y="0"/>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 name="Группа 38"/>
          <p:cNvGrpSpPr/>
          <p:nvPr/>
        </p:nvGrpSpPr>
        <p:grpSpPr>
          <a:xfrm>
            <a:off x="8429652" y="73564"/>
            <a:ext cx="506382" cy="592568"/>
            <a:chOff x="8429652" y="75714"/>
            <a:chExt cx="506382" cy="592568"/>
          </a:xfrm>
        </p:grpSpPr>
        <p:sp>
          <p:nvSpPr>
            <p:cNvPr id="30" name="Полилиния 29"/>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35" name="Овал 34"/>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Овал 35"/>
              <p:cNvSpPr/>
              <p:nvPr/>
            </p:nvSpPr>
            <p:spPr>
              <a:xfrm>
                <a:off x="571472" y="6357958"/>
                <a:ext cx="468000" cy="468000"/>
              </a:xfrm>
              <a:prstGeom prst="ellipse">
                <a:avLst/>
              </a:prstGeom>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3" name="Хорда 32"/>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Хорда 33"/>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6" name="Подзаголовок 55"/>
          <p:cNvSpPr>
            <a:spLocks noGrp="1"/>
          </p:cNvSpPr>
          <p:nvPr>
            <p:ph type="subTitle" idx="1"/>
          </p:nvPr>
        </p:nvSpPr>
        <p:spPr>
          <a:xfrm>
            <a:off x="395536" y="548680"/>
            <a:ext cx="8496944" cy="5616624"/>
          </a:xfrm>
        </p:spPr>
        <p:txBody>
          <a:bodyPr>
            <a:noAutofit/>
          </a:bodyPr>
          <a:lstStyle/>
          <a:p>
            <a:endParaRPr lang="en-US" sz="96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endParaRPr>
          </a:p>
          <a:p>
            <a:r>
              <a:rPr lang="en-US" sz="96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1. FALSE</a:t>
            </a:r>
          </a:p>
        </p:txBody>
      </p:sp>
      <p:sp>
        <p:nvSpPr>
          <p:cNvPr id="37" name="Номер слайда 36"/>
          <p:cNvSpPr>
            <a:spLocks noGrp="1"/>
          </p:cNvSpPr>
          <p:nvPr>
            <p:ph type="sldNum" sz="quarter" idx="12"/>
          </p:nvPr>
        </p:nvSpPr>
        <p:spPr/>
        <p:txBody>
          <a:bodyPr/>
          <a:lstStyle/>
          <a:p>
            <a:fld id="{9942D291-9F1B-44FB-9592-1932BCEFC265}" type="slidenum">
              <a:rPr lang="ru-RU" smtClean="0">
                <a:ln w="18415" cmpd="sng">
                  <a:solidFill>
                    <a:srgbClr val="FFFFFF"/>
                  </a:solidFill>
                  <a:prstDash val="solid"/>
                </a:ln>
                <a:solidFill>
                  <a:srgbClr val="FFFFFF"/>
                </a:solidFill>
                <a:effectLst>
                  <a:outerShdw blurRad="63500" dir="3600000" algn="tl" rotWithShape="0">
                    <a:srgbClr val="000000">
                      <a:alpha val="70000"/>
                    </a:srgbClr>
                  </a:outerShdw>
                </a:effectLst>
              </a:rPr>
              <a:pPr/>
              <a:t>29</a:t>
            </a:fld>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nvGrpSpPr>
          <p:cNvPr id="5" name="Группа 47"/>
          <p:cNvGrpSpPr/>
          <p:nvPr/>
        </p:nvGrpSpPr>
        <p:grpSpPr>
          <a:xfrm>
            <a:off x="178563" y="73564"/>
            <a:ext cx="506382" cy="592568"/>
            <a:chOff x="8429652" y="75714"/>
            <a:chExt cx="506382" cy="592568"/>
          </a:xfrm>
        </p:grpSpPr>
        <p:sp>
          <p:nvSpPr>
            <p:cNvPr id="49" name="Полилиния 48"/>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6"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53" name="Овал 52"/>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Овал 53"/>
              <p:cNvSpPr/>
              <p:nvPr/>
            </p:nvSpPr>
            <p:spPr>
              <a:xfrm>
                <a:off x="571472" y="6357958"/>
                <a:ext cx="468000" cy="468000"/>
              </a:xfrm>
              <a:prstGeom prst="ellipse">
                <a:avLst/>
              </a:prstGeom>
              <a:solidFill>
                <a:srgbClr val="7030A0"/>
              </a:solidFill>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1" name="Хорда 50">
              <a:hlinkClick r:id="" action="ppaction://hlinkshowjump?jump=firstslide"/>
            </p:cNvPr>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Хорда 51">
              <a:hlinkClick r:id="" action="ppaction://hlinkshowjump?jump=firstslide"/>
            </p:cNvPr>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7" name="Группа 19"/>
          <p:cNvGrpSpPr/>
          <p:nvPr/>
        </p:nvGrpSpPr>
        <p:grpSpPr>
          <a:xfrm>
            <a:off x="178563" y="6143644"/>
            <a:ext cx="506382" cy="596868"/>
            <a:chOff x="145224" y="6122214"/>
            <a:chExt cx="506382" cy="596868"/>
          </a:xfrm>
        </p:grpSpPr>
        <p:sp>
          <p:nvSpPr>
            <p:cNvPr id="58" name="Полилиния 57"/>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8" name="Группа 16"/>
            <p:cNvGrpSpPr/>
            <p:nvPr/>
          </p:nvGrpSpPr>
          <p:grpSpPr>
            <a:xfrm>
              <a:off x="147606" y="6215082"/>
              <a:ext cx="504000" cy="504000"/>
              <a:chOff x="147606" y="6212701"/>
              <a:chExt cx="486000" cy="490182"/>
            </a:xfrm>
          </p:grpSpPr>
          <p:grpSp>
            <p:nvGrpSpPr>
              <p:cNvPr id="9" name="Группа 12"/>
              <p:cNvGrpSpPr/>
              <p:nvPr/>
            </p:nvGrpSpPr>
            <p:grpSpPr>
              <a:xfrm>
                <a:off x="147606" y="6212701"/>
                <a:ext cx="486000" cy="486000"/>
                <a:chOff x="561948" y="6350815"/>
                <a:chExt cx="486000" cy="486000"/>
              </a:xfrm>
            </p:grpSpPr>
            <p:sp>
              <p:nvSpPr>
                <p:cNvPr id="63" name="Овал 62"/>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Овал 4"/>
                <p:cNvSpPr/>
                <p:nvPr/>
              </p:nvSpPr>
              <p:spPr>
                <a:xfrm>
                  <a:off x="571472" y="6357958"/>
                  <a:ext cx="468000" cy="468000"/>
                </a:xfrm>
                <a:prstGeom prst="ellipse">
                  <a:avLst/>
                </a:prstGeom>
                <a:solidFill>
                  <a:srgbClr val="C00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1" name="Хорда 60">
                <a:hlinkClick r:id="" action="ppaction://hlinkshowjump?jump=endshow"/>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Хорда 61">
                <a:hlinkClick r:id="" action="ppaction://hlinkshowjump?jump=endshow"/>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0" name="Группа 20"/>
          <p:cNvGrpSpPr/>
          <p:nvPr/>
        </p:nvGrpSpPr>
        <p:grpSpPr>
          <a:xfrm>
            <a:off x="8429652" y="6143644"/>
            <a:ext cx="506382" cy="596868"/>
            <a:chOff x="145224" y="6122214"/>
            <a:chExt cx="506382" cy="596868"/>
          </a:xfrm>
        </p:grpSpPr>
        <p:sp>
          <p:nvSpPr>
            <p:cNvPr id="66" name="Полилиния 65"/>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22"/>
            <p:cNvGrpSpPr/>
            <p:nvPr/>
          </p:nvGrpSpPr>
          <p:grpSpPr>
            <a:xfrm>
              <a:off x="147606" y="6215082"/>
              <a:ext cx="504000" cy="504000"/>
              <a:chOff x="147606" y="6212701"/>
              <a:chExt cx="486000" cy="490182"/>
            </a:xfrm>
          </p:grpSpPr>
          <p:grpSp>
            <p:nvGrpSpPr>
              <p:cNvPr id="12" name="Группа 23"/>
              <p:cNvGrpSpPr/>
              <p:nvPr/>
            </p:nvGrpSpPr>
            <p:grpSpPr>
              <a:xfrm>
                <a:off x="147606" y="6212701"/>
                <a:ext cx="486000" cy="486000"/>
                <a:chOff x="561948" y="6350815"/>
                <a:chExt cx="486000" cy="486000"/>
              </a:xfrm>
            </p:grpSpPr>
            <p:sp>
              <p:nvSpPr>
                <p:cNvPr id="71" name="Овал 70"/>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Овал 71"/>
                <p:cNvSpPr/>
                <p:nvPr/>
              </p:nvSpPr>
              <p:spPr>
                <a:xfrm>
                  <a:off x="571472" y="6357958"/>
                  <a:ext cx="468000" cy="468000"/>
                </a:xfrm>
                <a:prstGeom prst="ellipse">
                  <a:avLst/>
                </a:prstGeom>
                <a:solidFill>
                  <a:srgbClr val="00B05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9" name="Хорда 68">
                <a:hlinkClick r:id="" action="ppaction://hlinkshowjump?jump=next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Хорда 69">
                <a:hlinkClick r:id="" action="ppaction://hlinkshowjump?jump=next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3" name="Группа 39"/>
          <p:cNvGrpSpPr/>
          <p:nvPr/>
        </p:nvGrpSpPr>
        <p:grpSpPr>
          <a:xfrm>
            <a:off x="7786710" y="6143644"/>
            <a:ext cx="506382" cy="596868"/>
            <a:chOff x="145224" y="6122214"/>
            <a:chExt cx="506382" cy="596868"/>
          </a:xfrm>
        </p:grpSpPr>
        <p:sp>
          <p:nvSpPr>
            <p:cNvPr id="74" name="Полилиния 73"/>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4" name="Группа 41"/>
            <p:cNvGrpSpPr/>
            <p:nvPr/>
          </p:nvGrpSpPr>
          <p:grpSpPr>
            <a:xfrm>
              <a:off x="147606" y="6215082"/>
              <a:ext cx="504000" cy="504000"/>
              <a:chOff x="147606" y="6212701"/>
              <a:chExt cx="486000" cy="490182"/>
            </a:xfrm>
          </p:grpSpPr>
          <p:grpSp>
            <p:nvGrpSpPr>
              <p:cNvPr id="15" name="Группа 42"/>
              <p:cNvGrpSpPr/>
              <p:nvPr/>
            </p:nvGrpSpPr>
            <p:grpSpPr>
              <a:xfrm>
                <a:off x="147606" y="6212701"/>
                <a:ext cx="486000" cy="486000"/>
                <a:chOff x="561948" y="6350815"/>
                <a:chExt cx="486000" cy="486000"/>
              </a:xfrm>
            </p:grpSpPr>
            <p:sp>
              <p:nvSpPr>
                <p:cNvPr id="79" name="Овал 78"/>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Овал 79"/>
                <p:cNvSpPr/>
                <p:nvPr/>
              </p:nvSpPr>
              <p:spPr>
                <a:xfrm>
                  <a:off x="571472" y="6357958"/>
                  <a:ext cx="468000" cy="468000"/>
                </a:xfrm>
                <a:prstGeom prst="ellipse">
                  <a:avLst/>
                </a:prstGeom>
                <a:solidFill>
                  <a:srgbClr val="FFC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77" name="Хорда 76">
                <a:hlinkClick r:id="" action="ppaction://hlinkshowjump?jump=previous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Хорда 77">
                <a:hlinkClick r:id="" action="ppaction://hlinkshowjump?jump=previous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sp>
        <p:nvSpPr>
          <p:cNvPr id="45" name="Управляющая кнопка: домой 44">
            <a:hlinkClick r:id="rId3" action="ppaction://hlinksldjump" highlightClick="1"/>
          </p:cNvPr>
          <p:cNvSpPr/>
          <p:nvPr/>
        </p:nvSpPr>
        <p:spPr>
          <a:xfrm>
            <a:off x="1115616" y="4725144"/>
            <a:ext cx="1042416" cy="104241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6072206"/>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рямоугольник 37"/>
          <p:cNvSpPr/>
          <p:nvPr/>
        </p:nvSpPr>
        <p:spPr>
          <a:xfrm rot="10800000">
            <a:off x="0" y="0"/>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 name="Группа 38"/>
          <p:cNvGrpSpPr/>
          <p:nvPr/>
        </p:nvGrpSpPr>
        <p:grpSpPr>
          <a:xfrm>
            <a:off x="8429652" y="73564"/>
            <a:ext cx="506382" cy="592568"/>
            <a:chOff x="8429652" y="75714"/>
            <a:chExt cx="506382" cy="592568"/>
          </a:xfrm>
        </p:grpSpPr>
        <p:sp>
          <p:nvSpPr>
            <p:cNvPr id="30" name="Полилиния 29"/>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35" name="Овал 34"/>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Овал 35"/>
              <p:cNvSpPr/>
              <p:nvPr/>
            </p:nvSpPr>
            <p:spPr>
              <a:xfrm>
                <a:off x="571472" y="6357958"/>
                <a:ext cx="468000" cy="468000"/>
              </a:xfrm>
              <a:prstGeom prst="ellipse">
                <a:avLst/>
              </a:prstGeom>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3" name="Хорда 32"/>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Хорда 33"/>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6" name="Подзаголовок 55"/>
          <p:cNvSpPr>
            <a:spLocks noGrp="1"/>
          </p:cNvSpPr>
          <p:nvPr>
            <p:ph type="subTitle" idx="1"/>
          </p:nvPr>
        </p:nvSpPr>
        <p:spPr>
          <a:xfrm>
            <a:off x="395536" y="5445224"/>
            <a:ext cx="8496944" cy="864096"/>
          </a:xfrm>
        </p:spPr>
        <p:txBody>
          <a:bodyPr>
            <a:noAutofit/>
          </a:bodyPr>
          <a:lstStyle/>
          <a:p>
            <a:r>
              <a:rPr lang="en-US" sz="4800" b="1" dirty="0" smtClean="0">
                <a:ln w="18415" cmpd="sng">
                  <a:solidFill>
                    <a:srgbClr val="FFFFFF"/>
                  </a:solidFill>
                  <a:prstDash val="solid"/>
                </a:ln>
                <a:solidFill>
                  <a:schemeClr val="bg1"/>
                </a:solidFill>
                <a:effectLst>
                  <a:outerShdw blurRad="63500" dir="3600000" algn="tl" rotWithShape="0">
                    <a:srgbClr val="000000">
                      <a:alpha val="70000"/>
                    </a:srgbClr>
                  </a:outerShdw>
                </a:effectLst>
                <a:latin typeface="Times New Roman" pitchFamily="18" charset="0"/>
                <a:cs typeface="Times New Roman" pitchFamily="18" charset="0"/>
              </a:rPr>
              <a:t>MARTIN LUTHER KING</a:t>
            </a:r>
            <a:endParaRPr lang="ru-RU" sz="4800" b="1" dirty="0">
              <a:ln w="18415" cmpd="sng">
                <a:solidFill>
                  <a:srgbClr val="FFFFFF"/>
                </a:solidFill>
                <a:prstDash val="solid"/>
              </a:ln>
              <a:solidFill>
                <a:schemeClr val="bg1"/>
              </a:solidFill>
              <a:effectLst>
                <a:outerShdw blurRad="63500" dir="3600000" algn="tl" rotWithShape="0">
                  <a:srgbClr val="000000">
                    <a:alpha val="70000"/>
                  </a:srgbClr>
                </a:outerShdw>
              </a:effectLst>
              <a:latin typeface="Times New Roman" pitchFamily="18" charset="0"/>
              <a:cs typeface="Times New Roman" pitchFamily="18" charset="0"/>
            </a:endParaRPr>
          </a:p>
        </p:txBody>
      </p:sp>
      <p:sp>
        <p:nvSpPr>
          <p:cNvPr id="37" name="Номер слайда 36"/>
          <p:cNvSpPr>
            <a:spLocks noGrp="1"/>
          </p:cNvSpPr>
          <p:nvPr>
            <p:ph type="sldNum" sz="quarter" idx="12"/>
          </p:nvPr>
        </p:nvSpPr>
        <p:spPr/>
        <p:txBody>
          <a:bodyPr/>
          <a:lstStyle/>
          <a:p>
            <a:fld id="{9942D291-9F1B-44FB-9592-1932BCEFC265}" type="slidenum">
              <a:rPr lang="ru-RU" smtClean="0">
                <a:ln w="18415" cmpd="sng">
                  <a:solidFill>
                    <a:srgbClr val="FFFFFF"/>
                  </a:solidFill>
                  <a:prstDash val="solid"/>
                </a:ln>
                <a:solidFill>
                  <a:srgbClr val="FFFFFF"/>
                </a:solidFill>
                <a:effectLst>
                  <a:outerShdw blurRad="63500" dir="3600000" algn="tl" rotWithShape="0">
                    <a:srgbClr val="000000">
                      <a:alpha val="70000"/>
                    </a:srgbClr>
                  </a:outerShdw>
                </a:effectLst>
              </a:rPr>
              <a:pPr/>
              <a:t>3</a:t>
            </a:fld>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nvGrpSpPr>
          <p:cNvPr id="5" name="Группа 47"/>
          <p:cNvGrpSpPr/>
          <p:nvPr/>
        </p:nvGrpSpPr>
        <p:grpSpPr>
          <a:xfrm>
            <a:off x="178563" y="73564"/>
            <a:ext cx="506382" cy="592568"/>
            <a:chOff x="8429652" y="75714"/>
            <a:chExt cx="506382" cy="592568"/>
          </a:xfrm>
        </p:grpSpPr>
        <p:sp>
          <p:nvSpPr>
            <p:cNvPr id="49" name="Полилиния 48"/>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6"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53" name="Овал 52"/>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Овал 53"/>
              <p:cNvSpPr/>
              <p:nvPr/>
            </p:nvSpPr>
            <p:spPr>
              <a:xfrm>
                <a:off x="571472" y="6357958"/>
                <a:ext cx="468000" cy="468000"/>
              </a:xfrm>
              <a:prstGeom prst="ellipse">
                <a:avLst/>
              </a:prstGeom>
              <a:solidFill>
                <a:srgbClr val="7030A0"/>
              </a:solidFill>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1" name="Хорда 50">
              <a:hlinkClick r:id="" action="ppaction://hlinkshowjump?jump=firstslide"/>
            </p:cNvPr>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Хорда 51">
              <a:hlinkClick r:id="" action="ppaction://hlinkshowjump?jump=firstslide"/>
            </p:cNvPr>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7" name="Группа 19"/>
          <p:cNvGrpSpPr/>
          <p:nvPr/>
        </p:nvGrpSpPr>
        <p:grpSpPr>
          <a:xfrm>
            <a:off x="178563" y="6143644"/>
            <a:ext cx="506382" cy="596868"/>
            <a:chOff x="145224" y="6122214"/>
            <a:chExt cx="506382" cy="596868"/>
          </a:xfrm>
        </p:grpSpPr>
        <p:sp>
          <p:nvSpPr>
            <p:cNvPr id="58" name="Полилиния 57"/>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8" name="Группа 16"/>
            <p:cNvGrpSpPr/>
            <p:nvPr/>
          </p:nvGrpSpPr>
          <p:grpSpPr>
            <a:xfrm>
              <a:off x="147606" y="6215082"/>
              <a:ext cx="504000" cy="504000"/>
              <a:chOff x="147606" y="6212701"/>
              <a:chExt cx="486000" cy="490182"/>
            </a:xfrm>
          </p:grpSpPr>
          <p:grpSp>
            <p:nvGrpSpPr>
              <p:cNvPr id="9" name="Группа 12"/>
              <p:cNvGrpSpPr/>
              <p:nvPr/>
            </p:nvGrpSpPr>
            <p:grpSpPr>
              <a:xfrm>
                <a:off x="147606" y="6212701"/>
                <a:ext cx="486000" cy="486000"/>
                <a:chOff x="561948" y="6350815"/>
                <a:chExt cx="486000" cy="486000"/>
              </a:xfrm>
            </p:grpSpPr>
            <p:sp>
              <p:nvSpPr>
                <p:cNvPr id="63" name="Овал 62"/>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Овал 4"/>
                <p:cNvSpPr/>
                <p:nvPr/>
              </p:nvSpPr>
              <p:spPr>
                <a:xfrm>
                  <a:off x="571472" y="6357958"/>
                  <a:ext cx="468000" cy="468000"/>
                </a:xfrm>
                <a:prstGeom prst="ellipse">
                  <a:avLst/>
                </a:prstGeom>
                <a:solidFill>
                  <a:srgbClr val="C00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1" name="Хорда 60">
                <a:hlinkClick r:id="" action="ppaction://hlinkshowjump?jump=endshow"/>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Хорда 61">
                <a:hlinkClick r:id="" action="ppaction://hlinkshowjump?jump=endshow"/>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0" name="Группа 20"/>
          <p:cNvGrpSpPr/>
          <p:nvPr/>
        </p:nvGrpSpPr>
        <p:grpSpPr>
          <a:xfrm>
            <a:off x="8429652" y="6143644"/>
            <a:ext cx="506382" cy="596868"/>
            <a:chOff x="145224" y="6122214"/>
            <a:chExt cx="506382" cy="596868"/>
          </a:xfrm>
        </p:grpSpPr>
        <p:sp>
          <p:nvSpPr>
            <p:cNvPr id="66" name="Полилиния 65"/>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22"/>
            <p:cNvGrpSpPr/>
            <p:nvPr/>
          </p:nvGrpSpPr>
          <p:grpSpPr>
            <a:xfrm>
              <a:off x="147606" y="6215082"/>
              <a:ext cx="504000" cy="504000"/>
              <a:chOff x="147606" y="6212701"/>
              <a:chExt cx="486000" cy="490182"/>
            </a:xfrm>
          </p:grpSpPr>
          <p:grpSp>
            <p:nvGrpSpPr>
              <p:cNvPr id="12" name="Группа 23"/>
              <p:cNvGrpSpPr/>
              <p:nvPr/>
            </p:nvGrpSpPr>
            <p:grpSpPr>
              <a:xfrm>
                <a:off x="147606" y="6212701"/>
                <a:ext cx="486000" cy="486000"/>
                <a:chOff x="561948" y="6350815"/>
                <a:chExt cx="486000" cy="486000"/>
              </a:xfrm>
            </p:grpSpPr>
            <p:sp>
              <p:nvSpPr>
                <p:cNvPr id="71" name="Овал 70"/>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Овал 71"/>
                <p:cNvSpPr/>
                <p:nvPr/>
              </p:nvSpPr>
              <p:spPr>
                <a:xfrm>
                  <a:off x="571472" y="6357958"/>
                  <a:ext cx="468000" cy="468000"/>
                </a:xfrm>
                <a:prstGeom prst="ellipse">
                  <a:avLst/>
                </a:prstGeom>
                <a:solidFill>
                  <a:srgbClr val="00B05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9" name="Хорда 68">
                <a:hlinkClick r:id="" action="ppaction://hlinkshowjump?jump=next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Хорда 69">
                <a:hlinkClick r:id="" action="ppaction://hlinkshowjump?jump=next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3" name="Группа 39"/>
          <p:cNvGrpSpPr/>
          <p:nvPr/>
        </p:nvGrpSpPr>
        <p:grpSpPr>
          <a:xfrm>
            <a:off x="7786710" y="6143644"/>
            <a:ext cx="506382" cy="596868"/>
            <a:chOff x="145224" y="6122214"/>
            <a:chExt cx="506382" cy="596868"/>
          </a:xfrm>
        </p:grpSpPr>
        <p:sp>
          <p:nvSpPr>
            <p:cNvPr id="74" name="Полилиния 73"/>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4" name="Группа 41"/>
            <p:cNvGrpSpPr/>
            <p:nvPr/>
          </p:nvGrpSpPr>
          <p:grpSpPr>
            <a:xfrm>
              <a:off x="147606" y="6215082"/>
              <a:ext cx="504000" cy="504000"/>
              <a:chOff x="147606" y="6212701"/>
              <a:chExt cx="486000" cy="490182"/>
            </a:xfrm>
          </p:grpSpPr>
          <p:grpSp>
            <p:nvGrpSpPr>
              <p:cNvPr id="15" name="Группа 42"/>
              <p:cNvGrpSpPr/>
              <p:nvPr/>
            </p:nvGrpSpPr>
            <p:grpSpPr>
              <a:xfrm>
                <a:off x="147606" y="6212701"/>
                <a:ext cx="486000" cy="486000"/>
                <a:chOff x="561948" y="6350815"/>
                <a:chExt cx="486000" cy="486000"/>
              </a:xfrm>
            </p:grpSpPr>
            <p:sp>
              <p:nvSpPr>
                <p:cNvPr id="79" name="Овал 78"/>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Овал 79"/>
                <p:cNvSpPr/>
                <p:nvPr/>
              </p:nvSpPr>
              <p:spPr>
                <a:xfrm>
                  <a:off x="571472" y="6357958"/>
                  <a:ext cx="468000" cy="468000"/>
                </a:xfrm>
                <a:prstGeom prst="ellipse">
                  <a:avLst/>
                </a:prstGeom>
                <a:solidFill>
                  <a:srgbClr val="FFC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77" name="Хорда 76">
                <a:hlinkClick r:id="" action="ppaction://hlinkshowjump?jump=previous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Хорда 77">
                <a:hlinkClick r:id="" action="ppaction://hlinkshowjump?jump=previous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pic>
        <p:nvPicPr>
          <p:cNvPr id="46" name="Рисунок 45" descr="martin-luther-king-strip.jpg"/>
          <p:cNvPicPr>
            <a:picLocks noChangeAspect="1"/>
          </p:cNvPicPr>
          <p:nvPr/>
        </p:nvPicPr>
        <p:blipFill>
          <a:blip r:embed="rId4" cstate="print"/>
          <a:stretch>
            <a:fillRect/>
          </a:stretch>
        </p:blipFill>
        <p:spPr>
          <a:xfrm>
            <a:off x="755576" y="764704"/>
            <a:ext cx="7680854" cy="4320480"/>
          </a:xfrm>
          <a:prstGeom prst="rect">
            <a:avLst/>
          </a:prstGeom>
          <a:ln w="127000">
            <a:solidFill>
              <a:schemeClr val="bg1"/>
            </a:solidFill>
          </a:ln>
        </p:spPr>
      </p:pic>
      <p:pic>
        <p:nvPicPr>
          <p:cNvPr id="48" name="Unit_2_-_No_8,_Ex._6 (2).mp3">
            <a:hlinkClick r:id="" action="ppaction://media"/>
          </p:cNvPr>
          <p:cNvPicPr>
            <a:picLocks noRot="1" noChangeAspect="1"/>
          </p:cNvPicPr>
          <p:nvPr>
            <a:audioFile r:link="rId1"/>
          </p:nvPr>
        </p:nvPicPr>
        <p:blipFill>
          <a:blip r:embed="rId5" cstate="print"/>
          <a:stretch>
            <a:fillRect/>
          </a:stretch>
        </p:blipFill>
        <p:spPr>
          <a:xfrm flipV="1">
            <a:off x="251520" y="5013176"/>
            <a:ext cx="1080120" cy="108012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8"/>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40585" fill="hold"/>
                                        <p:tgtEl>
                                          <p:spTgt spid="48"/>
                                        </p:tgtEl>
                                      </p:cBhvr>
                                    </p:cmd>
                                  </p:childTnLst>
                                </p:cTn>
                              </p:par>
                            </p:childTnLst>
                          </p:cTn>
                        </p:par>
                      </p:childTnLst>
                    </p:cTn>
                  </p:par>
                </p:childTnLst>
              </p:cTn>
              <p:nextCondLst>
                <p:cond evt="onClick" delay="0">
                  <p:tgtEl>
                    <p:spTgt spid="48"/>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8"/>
                </p:tgtEl>
              </p:cMediaNode>
            </p:audi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6072206"/>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рямоугольник 37"/>
          <p:cNvSpPr/>
          <p:nvPr/>
        </p:nvSpPr>
        <p:spPr>
          <a:xfrm rot="10800000">
            <a:off x="0" y="0"/>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 name="Группа 38"/>
          <p:cNvGrpSpPr/>
          <p:nvPr/>
        </p:nvGrpSpPr>
        <p:grpSpPr>
          <a:xfrm>
            <a:off x="8429652" y="73564"/>
            <a:ext cx="506382" cy="592568"/>
            <a:chOff x="8429652" y="75714"/>
            <a:chExt cx="506382" cy="592568"/>
          </a:xfrm>
        </p:grpSpPr>
        <p:sp>
          <p:nvSpPr>
            <p:cNvPr id="30" name="Полилиния 29"/>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35" name="Овал 34"/>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Овал 35"/>
              <p:cNvSpPr/>
              <p:nvPr/>
            </p:nvSpPr>
            <p:spPr>
              <a:xfrm>
                <a:off x="571472" y="6357958"/>
                <a:ext cx="468000" cy="468000"/>
              </a:xfrm>
              <a:prstGeom prst="ellipse">
                <a:avLst/>
              </a:prstGeom>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3" name="Хорда 32"/>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Хорда 33"/>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6" name="Подзаголовок 55"/>
          <p:cNvSpPr>
            <a:spLocks noGrp="1"/>
          </p:cNvSpPr>
          <p:nvPr>
            <p:ph type="subTitle" idx="1"/>
          </p:nvPr>
        </p:nvSpPr>
        <p:spPr>
          <a:xfrm>
            <a:off x="395536" y="548680"/>
            <a:ext cx="8496944" cy="5616624"/>
          </a:xfrm>
        </p:spPr>
        <p:txBody>
          <a:bodyPr>
            <a:noAutofit/>
          </a:bodyPr>
          <a:lstStyle/>
          <a:p>
            <a:endParaRPr lang="en-US" sz="96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endParaRPr>
          </a:p>
          <a:p>
            <a:r>
              <a:rPr lang="en-US" sz="96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2. TRUE</a:t>
            </a:r>
          </a:p>
        </p:txBody>
      </p:sp>
      <p:sp>
        <p:nvSpPr>
          <p:cNvPr id="37" name="Номер слайда 36"/>
          <p:cNvSpPr>
            <a:spLocks noGrp="1"/>
          </p:cNvSpPr>
          <p:nvPr>
            <p:ph type="sldNum" sz="quarter" idx="12"/>
          </p:nvPr>
        </p:nvSpPr>
        <p:spPr/>
        <p:txBody>
          <a:bodyPr/>
          <a:lstStyle/>
          <a:p>
            <a:fld id="{9942D291-9F1B-44FB-9592-1932BCEFC265}" type="slidenum">
              <a:rPr lang="ru-RU" smtClean="0">
                <a:ln w="18415" cmpd="sng">
                  <a:solidFill>
                    <a:srgbClr val="FFFFFF"/>
                  </a:solidFill>
                  <a:prstDash val="solid"/>
                </a:ln>
                <a:solidFill>
                  <a:srgbClr val="FFFFFF"/>
                </a:solidFill>
                <a:effectLst>
                  <a:outerShdw blurRad="63500" dir="3600000" algn="tl" rotWithShape="0">
                    <a:srgbClr val="000000">
                      <a:alpha val="70000"/>
                    </a:srgbClr>
                  </a:outerShdw>
                </a:effectLst>
              </a:rPr>
              <a:pPr/>
              <a:t>30</a:t>
            </a:fld>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nvGrpSpPr>
          <p:cNvPr id="5" name="Группа 47"/>
          <p:cNvGrpSpPr/>
          <p:nvPr/>
        </p:nvGrpSpPr>
        <p:grpSpPr>
          <a:xfrm>
            <a:off x="178563" y="73564"/>
            <a:ext cx="506382" cy="592568"/>
            <a:chOff x="8429652" y="75714"/>
            <a:chExt cx="506382" cy="592568"/>
          </a:xfrm>
        </p:grpSpPr>
        <p:sp>
          <p:nvSpPr>
            <p:cNvPr id="49" name="Полилиния 48"/>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6"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53" name="Овал 52"/>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Овал 53"/>
              <p:cNvSpPr/>
              <p:nvPr/>
            </p:nvSpPr>
            <p:spPr>
              <a:xfrm>
                <a:off x="571472" y="6357958"/>
                <a:ext cx="468000" cy="468000"/>
              </a:xfrm>
              <a:prstGeom prst="ellipse">
                <a:avLst/>
              </a:prstGeom>
              <a:solidFill>
                <a:srgbClr val="7030A0"/>
              </a:solidFill>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1" name="Хорда 50">
              <a:hlinkClick r:id="" action="ppaction://hlinkshowjump?jump=firstslide"/>
            </p:cNvPr>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Хорда 51">
              <a:hlinkClick r:id="" action="ppaction://hlinkshowjump?jump=firstslide"/>
            </p:cNvPr>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7" name="Группа 19"/>
          <p:cNvGrpSpPr/>
          <p:nvPr/>
        </p:nvGrpSpPr>
        <p:grpSpPr>
          <a:xfrm>
            <a:off x="178563" y="6143644"/>
            <a:ext cx="506382" cy="596868"/>
            <a:chOff x="145224" y="6122214"/>
            <a:chExt cx="506382" cy="596868"/>
          </a:xfrm>
        </p:grpSpPr>
        <p:sp>
          <p:nvSpPr>
            <p:cNvPr id="58" name="Полилиния 57"/>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8" name="Группа 16"/>
            <p:cNvGrpSpPr/>
            <p:nvPr/>
          </p:nvGrpSpPr>
          <p:grpSpPr>
            <a:xfrm>
              <a:off x="147606" y="6215082"/>
              <a:ext cx="504000" cy="504000"/>
              <a:chOff x="147606" y="6212701"/>
              <a:chExt cx="486000" cy="490182"/>
            </a:xfrm>
          </p:grpSpPr>
          <p:grpSp>
            <p:nvGrpSpPr>
              <p:cNvPr id="9" name="Группа 12"/>
              <p:cNvGrpSpPr/>
              <p:nvPr/>
            </p:nvGrpSpPr>
            <p:grpSpPr>
              <a:xfrm>
                <a:off x="147606" y="6212701"/>
                <a:ext cx="486000" cy="486000"/>
                <a:chOff x="561948" y="6350815"/>
                <a:chExt cx="486000" cy="486000"/>
              </a:xfrm>
            </p:grpSpPr>
            <p:sp>
              <p:nvSpPr>
                <p:cNvPr id="63" name="Овал 62"/>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Овал 4"/>
                <p:cNvSpPr/>
                <p:nvPr/>
              </p:nvSpPr>
              <p:spPr>
                <a:xfrm>
                  <a:off x="571472" y="6357958"/>
                  <a:ext cx="468000" cy="468000"/>
                </a:xfrm>
                <a:prstGeom prst="ellipse">
                  <a:avLst/>
                </a:prstGeom>
                <a:solidFill>
                  <a:srgbClr val="C00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1" name="Хорда 60">
                <a:hlinkClick r:id="" action="ppaction://hlinkshowjump?jump=endshow"/>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Хорда 61">
                <a:hlinkClick r:id="" action="ppaction://hlinkshowjump?jump=endshow"/>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0" name="Группа 20"/>
          <p:cNvGrpSpPr/>
          <p:nvPr/>
        </p:nvGrpSpPr>
        <p:grpSpPr>
          <a:xfrm>
            <a:off x="8429652" y="6143644"/>
            <a:ext cx="506382" cy="596868"/>
            <a:chOff x="145224" y="6122214"/>
            <a:chExt cx="506382" cy="596868"/>
          </a:xfrm>
        </p:grpSpPr>
        <p:sp>
          <p:nvSpPr>
            <p:cNvPr id="66" name="Полилиния 65"/>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22"/>
            <p:cNvGrpSpPr/>
            <p:nvPr/>
          </p:nvGrpSpPr>
          <p:grpSpPr>
            <a:xfrm>
              <a:off x="147606" y="6215082"/>
              <a:ext cx="504000" cy="504000"/>
              <a:chOff x="147606" y="6212701"/>
              <a:chExt cx="486000" cy="490182"/>
            </a:xfrm>
          </p:grpSpPr>
          <p:grpSp>
            <p:nvGrpSpPr>
              <p:cNvPr id="12" name="Группа 23"/>
              <p:cNvGrpSpPr/>
              <p:nvPr/>
            </p:nvGrpSpPr>
            <p:grpSpPr>
              <a:xfrm>
                <a:off x="147606" y="6212701"/>
                <a:ext cx="486000" cy="486000"/>
                <a:chOff x="561948" y="6350815"/>
                <a:chExt cx="486000" cy="486000"/>
              </a:xfrm>
            </p:grpSpPr>
            <p:sp>
              <p:nvSpPr>
                <p:cNvPr id="71" name="Овал 70"/>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Овал 71"/>
                <p:cNvSpPr/>
                <p:nvPr/>
              </p:nvSpPr>
              <p:spPr>
                <a:xfrm>
                  <a:off x="571472" y="6357958"/>
                  <a:ext cx="468000" cy="468000"/>
                </a:xfrm>
                <a:prstGeom prst="ellipse">
                  <a:avLst/>
                </a:prstGeom>
                <a:solidFill>
                  <a:srgbClr val="00B05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9" name="Хорда 68">
                <a:hlinkClick r:id="" action="ppaction://hlinkshowjump?jump=next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Хорда 69">
                <a:hlinkClick r:id="" action="ppaction://hlinkshowjump?jump=next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3" name="Группа 39"/>
          <p:cNvGrpSpPr/>
          <p:nvPr/>
        </p:nvGrpSpPr>
        <p:grpSpPr>
          <a:xfrm>
            <a:off x="7786710" y="6143644"/>
            <a:ext cx="506382" cy="596868"/>
            <a:chOff x="145224" y="6122214"/>
            <a:chExt cx="506382" cy="596868"/>
          </a:xfrm>
        </p:grpSpPr>
        <p:sp>
          <p:nvSpPr>
            <p:cNvPr id="74" name="Полилиния 73"/>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4" name="Группа 41"/>
            <p:cNvGrpSpPr/>
            <p:nvPr/>
          </p:nvGrpSpPr>
          <p:grpSpPr>
            <a:xfrm>
              <a:off x="147606" y="6215082"/>
              <a:ext cx="504000" cy="504000"/>
              <a:chOff x="147606" y="6212701"/>
              <a:chExt cx="486000" cy="490182"/>
            </a:xfrm>
          </p:grpSpPr>
          <p:grpSp>
            <p:nvGrpSpPr>
              <p:cNvPr id="15" name="Группа 42"/>
              <p:cNvGrpSpPr/>
              <p:nvPr/>
            </p:nvGrpSpPr>
            <p:grpSpPr>
              <a:xfrm>
                <a:off x="147606" y="6212701"/>
                <a:ext cx="486000" cy="486000"/>
                <a:chOff x="561948" y="6350815"/>
                <a:chExt cx="486000" cy="486000"/>
              </a:xfrm>
            </p:grpSpPr>
            <p:sp>
              <p:nvSpPr>
                <p:cNvPr id="79" name="Овал 78"/>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Овал 79"/>
                <p:cNvSpPr/>
                <p:nvPr/>
              </p:nvSpPr>
              <p:spPr>
                <a:xfrm>
                  <a:off x="571472" y="6357958"/>
                  <a:ext cx="468000" cy="468000"/>
                </a:xfrm>
                <a:prstGeom prst="ellipse">
                  <a:avLst/>
                </a:prstGeom>
                <a:solidFill>
                  <a:srgbClr val="FFC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77" name="Хорда 76">
                <a:hlinkClick r:id="" action="ppaction://hlinkshowjump?jump=previous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Хорда 77">
                <a:hlinkClick r:id="" action="ppaction://hlinkshowjump?jump=previous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sp>
        <p:nvSpPr>
          <p:cNvPr id="44" name="Управляющая кнопка: домой 43">
            <a:hlinkClick r:id="rId3" action="ppaction://hlinksldjump" highlightClick="1"/>
          </p:cNvPr>
          <p:cNvSpPr/>
          <p:nvPr/>
        </p:nvSpPr>
        <p:spPr>
          <a:xfrm>
            <a:off x="1331640" y="4797152"/>
            <a:ext cx="1042416" cy="104241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6072206"/>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рямоугольник 37"/>
          <p:cNvSpPr/>
          <p:nvPr/>
        </p:nvSpPr>
        <p:spPr>
          <a:xfrm rot="10800000">
            <a:off x="0" y="0"/>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 name="Группа 38"/>
          <p:cNvGrpSpPr/>
          <p:nvPr/>
        </p:nvGrpSpPr>
        <p:grpSpPr>
          <a:xfrm>
            <a:off x="8429652" y="73564"/>
            <a:ext cx="506382" cy="592568"/>
            <a:chOff x="8429652" y="75714"/>
            <a:chExt cx="506382" cy="592568"/>
          </a:xfrm>
        </p:grpSpPr>
        <p:sp>
          <p:nvSpPr>
            <p:cNvPr id="30" name="Полилиния 29"/>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35" name="Овал 34"/>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Овал 35"/>
              <p:cNvSpPr/>
              <p:nvPr/>
            </p:nvSpPr>
            <p:spPr>
              <a:xfrm>
                <a:off x="571472" y="6357958"/>
                <a:ext cx="468000" cy="468000"/>
              </a:xfrm>
              <a:prstGeom prst="ellipse">
                <a:avLst/>
              </a:prstGeom>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3" name="Хорда 32"/>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Хорда 33"/>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6" name="Подзаголовок 55"/>
          <p:cNvSpPr>
            <a:spLocks noGrp="1"/>
          </p:cNvSpPr>
          <p:nvPr>
            <p:ph type="subTitle" idx="1"/>
          </p:nvPr>
        </p:nvSpPr>
        <p:spPr>
          <a:xfrm>
            <a:off x="395536" y="548680"/>
            <a:ext cx="8496944" cy="5616624"/>
          </a:xfrm>
        </p:spPr>
        <p:txBody>
          <a:bodyPr>
            <a:noAutofit/>
          </a:bodyPr>
          <a:lstStyle/>
          <a:p>
            <a:endParaRPr lang="en-US" sz="96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endParaRPr>
          </a:p>
          <a:p>
            <a:r>
              <a:rPr lang="en-US" sz="96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3. TRUE</a:t>
            </a:r>
          </a:p>
        </p:txBody>
      </p:sp>
      <p:sp>
        <p:nvSpPr>
          <p:cNvPr id="37" name="Номер слайда 36"/>
          <p:cNvSpPr>
            <a:spLocks noGrp="1"/>
          </p:cNvSpPr>
          <p:nvPr>
            <p:ph type="sldNum" sz="quarter" idx="12"/>
          </p:nvPr>
        </p:nvSpPr>
        <p:spPr/>
        <p:txBody>
          <a:bodyPr/>
          <a:lstStyle/>
          <a:p>
            <a:fld id="{9942D291-9F1B-44FB-9592-1932BCEFC265}" type="slidenum">
              <a:rPr lang="ru-RU" smtClean="0">
                <a:ln w="18415" cmpd="sng">
                  <a:solidFill>
                    <a:srgbClr val="FFFFFF"/>
                  </a:solidFill>
                  <a:prstDash val="solid"/>
                </a:ln>
                <a:solidFill>
                  <a:srgbClr val="FFFFFF"/>
                </a:solidFill>
                <a:effectLst>
                  <a:outerShdw blurRad="63500" dir="3600000" algn="tl" rotWithShape="0">
                    <a:srgbClr val="000000">
                      <a:alpha val="70000"/>
                    </a:srgbClr>
                  </a:outerShdw>
                </a:effectLst>
              </a:rPr>
              <a:pPr/>
              <a:t>31</a:t>
            </a:fld>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nvGrpSpPr>
          <p:cNvPr id="5" name="Группа 47"/>
          <p:cNvGrpSpPr/>
          <p:nvPr/>
        </p:nvGrpSpPr>
        <p:grpSpPr>
          <a:xfrm>
            <a:off x="178563" y="73564"/>
            <a:ext cx="506382" cy="592568"/>
            <a:chOff x="8429652" y="75714"/>
            <a:chExt cx="506382" cy="592568"/>
          </a:xfrm>
        </p:grpSpPr>
        <p:sp>
          <p:nvSpPr>
            <p:cNvPr id="49" name="Полилиния 48"/>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6"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53" name="Овал 52"/>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Овал 53"/>
              <p:cNvSpPr/>
              <p:nvPr/>
            </p:nvSpPr>
            <p:spPr>
              <a:xfrm>
                <a:off x="571472" y="6357958"/>
                <a:ext cx="468000" cy="468000"/>
              </a:xfrm>
              <a:prstGeom prst="ellipse">
                <a:avLst/>
              </a:prstGeom>
              <a:solidFill>
                <a:srgbClr val="7030A0"/>
              </a:solidFill>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1" name="Хорда 50">
              <a:hlinkClick r:id="" action="ppaction://hlinkshowjump?jump=firstslide"/>
            </p:cNvPr>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Хорда 51">
              <a:hlinkClick r:id="" action="ppaction://hlinkshowjump?jump=firstslide"/>
            </p:cNvPr>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7" name="Группа 19"/>
          <p:cNvGrpSpPr/>
          <p:nvPr/>
        </p:nvGrpSpPr>
        <p:grpSpPr>
          <a:xfrm>
            <a:off x="178563" y="6143644"/>
            <a:ext cx="506382" cy="596868"/>
            <a:chOff x="145224" y="6122214"/>
            <a:chExt cx="506382" cy="596868"/>
          </a:xfrm>
        </p:grpSpPr>
        <p:sp>
          <p:nvSpPr>
            <p:cNvPr id="58" name="Полилиния 57"/>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8" name="Группа 16"/>
            <p:cNvGrpSpPr/>
            <p:nvPr/>
          </p:nvGrpSpPr>
          <p:grpSpPr>
            <a:xfrm>
              <a:off x="147606" y="6215082"/>
              <a:ext cx="504000" cy="504000"/>
              <a:chOff x="147606" y="6212701"/>
              <a:chExt cx="486000" cy="490182"/>
            </a:xfrm>
          </p:grpSpPr>
          <p:grpSp>
            <p:nvGrpSpPr>
              <p:cNvPr id="9" name="Группа 12"/>
              <p:cNvGrpSpPr/>
              <p:nvPr/>
            </p:nvGrpSpPr>
            <p:grpSpPr>
              <a:xfrm>
                <a:off x="147606" y="6212701"/>
                <a:ext cx="486000" cy="486000"/>
                <a:chOff x="561948" y="6350815"/>
                <a:chExt cx="486000" cy="486000"/>
              </a:xfrm>
            </p:grpSpPr>
            <p:sp>
              <p:nvSpPr>
                <p:cNvPr id="63" name="Овал 62"/>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Овал 4"/>
                <p:cNvSpPr/>
                <p:nvPr/>
              </p:nvSpPr>
              <p:spPr>
                <a:xfrm>
                  <a:off x="571472" y="6357958"/>
                  <a:ext cx="468000" cy="468000"/>
                </a:xfrm>
                <a:prstGeom prst="ellipse">
                  <a:avLst/>
                </a:prstGeom>
                <a:solidFill>
                  <a:srgbClr val="C00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1" name="Хорда 60">
                <a:hlinkClick r:id="" action="ppaction://hlinkshowjump?jump=endshow"/>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Хорда 61">
                <a:hlinkClick r:id="" action="ppaction://hlinkshowjump?jump=endshow"/>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0" name="Группа 20"/>
          <p:cNvGrpSpPr/>
          <p:nvPr/>
        </p:nvGrpSpPr>
        <p:grpSpPr>
          <a:xfrm>
            <a:off x="8429652" y="6143644"/>
            <a:ext cx="506382" cy="596868"/>
            <a:chOff x="145224" y="6122214"/>
            <a:chExt cx="506382" cy="596868"/>
          </a:xfrm>
        </p:grpSpPr>
        <p:sp>
          <p:nvSpPr>
            <p:cNvPr id="66" name="Полилиния 65"/>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22"/>
            <p:cNvGrpSpPr/>
            <p:nvPr/>
          </p:nvGrpSpPr>
          <p:grpSpPr>
            <a:xfrm>
              <a:off x="147606" y="6215082"/>
              <a:ext cx="504000" cy="504000"/>
              <a:chOff x="147606" y="6212701"/>
              <a:chExt cx="486000" cy="490182"/>
            </a:xfrm>
          </p:grpSpPr>
          <p:grpSp>
            <p:nvGrpSpPr>
              <p:cNvPr id="12" name="Группа 23"/>
              <p:cNvGrpSpPr/>
              <p:nvPr/>
            </p:nvGrpSpPr>
            <p:grpSpPr>
              <a:xfrm>
                <a:off x="147606" y="6212701"/>
                <a:ext cx="486000" cy="486000"/>
                <a:chOff x="561948" y="6350815"/>
                <a:chExt cx="486000" cy="486000"/>
              </a:xfrm>
            </p:grpSpPr>
            <p:sp>
              <p:nvSpPr>
                <p:cNvPr id="71" name="Овал 70"/>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Овал 71"/>
                <p:cNvSpPr/>
                <p:nvPr/>
              </p:nvSpPr>
              <p:spPr>
                <a:xfrm>
                  <a:off x="571472" y="6357958"/>
                  <a:ext cx="468000" cy="468000"/>
                </a:xfrm>
                <a:prstGeom prst="ellipse">
                  <a:avLst/>
                </a:prstGeom>
                <a:solidFill>
                  <a:srgbClr val="00B05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9" name="Хорда 68">
                <a:hlinkClick r:id="" action="ppaction://hlinkshowjump?jump=next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Хорда 69">
                <a:hlinkClick r:id="" action="ppaction://hlinkshowjump?jump=next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3" name="Группа 39"/>
          <p:cNvGrpSpPr/>
          <p:nvPr/>
        </p:nvGrpSpPr>
        <p:grpSpPr>
          <a:xfrm>
            <a:off x="7786710" y="6143644"/>
            <a:ext cx="506382" cy="596868"/>
            <a:chOff x="145224" y="6122214"/>
            <a:chExt cx="506382" cy="596868"/>
          </a:xfrm>
        </p:grpSpPr>
        <p:sp>
          <p:nvSpPr>
            <p:cNvPr id="74" name="Полилиния 73"/>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4" name="Группа 41"/>
            <p:cNvGrpSpPr/>
            <p:nvPr/>
          </p:nvGrpSpPr>
          <p:grpSpPr>
            <a:xfrm>
              <a:off x="147606" y="6215082"/>
              <a:ext cx="504000" cy="504000"/>
              <a:chOff x="147606" y="6212701"/>
              <a:chExt cx="486000" cy="490182"/>
            </a:xfrm>
          </p:grpSpPr>
          <p:grpSp>
            <p:nvGrpSpPr>
              <p:cNvPr id="15" name="Группа 42"/>
              <p:cNvGrpSpPr/>
              <p:nvPr/>
            </p:nvGrpSpPr>
            <p:grpSpPr>
              <a:xfrm>
                <a:off x="147606" y="6212701"/>
                <a:ext cx="486000" cy="486000"/>
                <a:chOff x="561948" y="6350815"/>
                <a:chExt cx="486000" cy="486000"/>
              </a:xfrm>
            </p:grpSpPr>
            <p:sp>
              <p:nvSpPr>
                <p:cNvPr id="79" name="Овал 78"/>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Овал 79"/>
                <p:cNvSpPr/>
                <p:nvPr/>
              </p:nvSpPr>
              <p:spPr>
                <a:xfrm>
                  <a:off x="571472" y="6357958"/>
                  <a:ext cx="468000" cy="468000"/>
                </a:xfrm>
                <a:prstGeom prst="ellipse">
                  <a:avLst/>
                </a:prstGeom>
                <a:solidFill>
                  <a:srgbClr val="FFC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77" name="Хорда 76">
                <a:hlinkClick r:id="" action="ppaction://hlinkshowjump?jump=previous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Хорда 77">
                <a:hlinkClick r:id="" action="ppaction://hlinkshowjump?jump=previous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sp>
        <p:nvSpPr>
          <p:cNvPr id="44" name="Управляющая кнопка: домой 43">
            <a:hlinkClick r:id="rId3" action="ppaction://hlinksldjump" highlightClick="1"/>
          </p:cNvPr>
          <p:cNvSpPr/>
          <p:nvPr/>
        </p:nvSpPr>
        <p:spPr>
          <a:xfrm>
            <a:off x="1115616" y="4869160"/>
            <a:ext cx="1042416" cy="104241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6072206"/>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рямоугольник 37"/>
          <p:cNvSpPr/>
          <p:nvPr/>
        </p:nvSpPr>
        <p:spPr>
          <a:xfrm rot="10800000">
            <a:off x="0" y="0"/>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 name="Группа 38"/>
          <p:cNvGrpSpPr/>
          <p:nvPr/>
        </p:nvGrpSpPr>
        <p:grpSpPr>
          <a:xfrm>
            <a:off x="8429652" y="73564"/>
            <a:ext cx="506382" cy="592568"/>
            <a:chOff x="8429652" y="75714"/>
            <a:chExt cx="506382" cy="592568"/>
          </a:xfrm>
        </p:grpSpPr>
        <p:sp>
          <p:nvSpPr>
            <p:cNvPr id="30" name="Полилиния 29"/>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35" name="Овал 34"/>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Овал 35"/>
              <p:cNvSpPr/>
              <p:nvPr/>
            </p:nvSpPr>
            <p:spPr>
              <a:xfrm>
                <a:off x="571472" y="6357958"/>
                <a:ext cx="468000" cy="468000"/>
              </a:xfrm>
              <a:prstGeom prst="ellipse">
                <a:avLst/>
              </a:prstGeom>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3" name="Хорда 32"/>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Хорда 33"/>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6" name="Подзаголовок 55"/>
          <p:cNvSpPr>
            <a:spLocks noGrp="1"/>
          </p:cNvSpPr>
          <p:nvPr>
            <p:ph type="subTitle" idx="1"/>
          </p:nvPr>
        </p:nvSpPr>
        <p:spPr>
          <a:xfrm>
            <a:off x="395536" y="548680"/>
            <a:ext cx="8496944" cy="5616624"/>
          </a:xfrm>
        </p:spPr>
        <p:txBody>
          <a:bodyPr>
            <a:noAutofit/>
          </a:bodyPr>
          <a:lstStyle/>
          <a:p>
            <a:r>
              <a:rPr lang="en-US" sz="96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4. NOT </a:t>
            </a:r>
          </a:p>
          <a:p>
            <a:r>
              <a:rPr lang="en-US" sz="96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STATED</a:t>
            </a:r>
          </a:p>
        </p:txBody>
      </p:sp>
      <p:sp>
        <p:nvSpPr>
          <p:cNvPr id="37" name="Номер слайда 36"/>
          <p:cNvSpPr>
            <a:spLocks noGrp="1"/>
          </p:cNvSpPr>
          <p:nvPr>
            <p:ph type="sldNum" sz="quarter" idx="12"/>
          </p:nvPr>
        </p:nvSpPr>
        <p:spPr/>
        <p:txBody>
          <a:bodyPr/>
          <a:lstStyle/>
          <a:p>
            <a:fld id="{9942D291-9F1B-44FB-9592-1932BCEFC265}" type="slidenum">
              <a:rPr lang="ru-RU" smtClean="0">
                <a:ln w="18415" cmpd="sng">
                  <a:solidFill>
                    <a:srgbClr val="FFFFFF"/>
                  </a:solidFill>
                  <a:prstDash val="solid"/>
                </a:ln>
                <a:solidFill>
                  <a:srgbClr val="FFFFFF"/>
                </a:solidFill>
                <a:effectLst>
                  <a:outerShdw blurRad="63500" dir="3600000" algn="tl" rotWithShape="0">
                    <a:srgbClr val="000000">
                      <a:alpha val="70000"/>
                    </a:srgbClr>
                  </a:outerShdw>
                </a:effectLst>
              </a:rPr>
              <a:pPr/>
              <a:t>32</a:t>
            </a:fld>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nvGrpSpPr>
          <p:cNvPr id="5" name="Группа 47"/>
          <p:cNvGrpSpPr/>
          <p:nvPr/>
        </p:nvGrpSpPr>
        <p:grpSpPr>
          <a:xfrm>
            <a:off x="178563" y="73564"/>
            <a:ext cx="506382" cy="592568"/>
            <a:chOff x="8429652" y="75714"/>
            <a:chExt cx="506382" cy="592568"/>
          </a:xfrm>
        </p:grpSpPr>
        <p:sp>
          <p:nvSpPr>
            <p:cNvPr id="49" name="Полилиния 48"/>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6"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53" name="Овал 52"/>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Овал 53"/>
              <p:cNvSpPr/>
              <p:nvPr/>
            </p:nvSpPr>
            <p:spPr>
              <a:xfrm>
                <a:off x="571472" y="6357958"/>
                <a:ext cx="468000" cy="468000"/>
              </a:xfrm>
              <a:prstGeom prst="ellipse">
                <a:avLst/>
              </a:prstGeom>
              <a:solidFill>
                <a:srgbClr val="7030A0"/>
              </a:solidFill>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1" name="Хорда 50">
              <a:hlinkClick r:id="" action="ppaction://hlinkshowjump?jump=firstslide"/>
            </p:cNvPr>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Хорда 51">
              <a:hlinkClick r:id="" action="ppaction://hlinkshowjump?jump=firstslide"/>
            </p:cNvPr>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7" name="Группа 19"/>
          <p:cNvGrpSpPr/>
          <p:nvPr/>
        </p:nvGrpSpPr>
        <p:grpSpPr>
          <a:xfrm>
            <a:off x="178563" y="6143644"/>
            <a:ext cx="506382" cy="596868"/>
            <a:chOff x="145224" y="6122214"/>
            <a:chExt cx="506382" cy="596868"/>
          </a:xfrm>
        </p:grpSpPr>
        <p:sp>
          <p:nvSpPr>
            <p:cNvPr id="58" name="Полилиния 57"/>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8" name="Группа 16"/>
            <p:cNvGrpSpPr/>
            <p:nvPr/>
          </p:nvGrpSpPr>
          <p:grpSpPr>
            <a:xfrm>
              <a:off x="147606" y="6215082"/>
              <a:ext cx="504000" cy="504000"/>
              <a:chOff x="147606" y="6212701"/>
              <a:chExt cx="486000" cy="490182"/>
            </a:xfrm>
          </p:grpSpPr>
          <p:grpSp>
            <p:nvGrpSpPr>
              <p:cNvPr id="9" name="Группа 12"/>
              <p:cNvGrpSpPr/>
              <p:nvPr/>
            </p:nvGrpSpPr>
            <p:grpSpPr>
              <a:xfrm>
                <a:off x="147606" y="6212701"/>
                <a:ext cx="486000" cy="486000"/>
                <a:chOff x="561948" y="6350815"/>
                <a:chExt cx="486000" cy="486000"/>
              </a:xfrm>
            </p:grpSpPr>
            <p:sp>
              <p:nvSpPr>
                <p:cNvPr id="63" name="Овал 62"/>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Овал 4"/>
                <p:cNvSpPr/>
                <p:nvPr/>
              </p:nvSpPr>
              <p:spPr>
                <a:xfrm>
                  <a:off x="571472" y="6357958"/>
                  <a:ext cx="468000" cy="468000"/>
                </a:xfrm>
                <a:prstGeom prst="ellipse">
                  <a:avLst/>
                </a:prstGeom>
                <a:solidFill>
                  <a:srgbClr val="C00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1" name="Хорда 60">
                <a:hlinkClick r:id="" action="ppaction://hlinkshowjump?jump=endshow"/>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Хорда 61">
                <a:hlinkClick r:id="" action="ppaction://hlinkshowjump?jump=endshow"/>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0" name="Группа 20"/>
          <p:cNvGrpSpPr/>
          <p:nvPr/>
        </p:nvGrpSpPr>
        <p:grpSpPr>
          <a:xfrm>
            <a:off x="8429652" y="6143644"/>
            <a:ext cx="506382" cy="596868"/>
            <a:chOff x="145224" y="6122214"/>
            <a:chExt cx="506382" cy="596868"/>
          </a:xfrm>
        </p:grpSpPr>
        <p:sp>
          <p:nvSpPr>
            <p:cNvPr id="66" name="Полилиния 65"/>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22"/>
            <p:cNvGrpSpPr/>
            <p:nvPr/>
          </p:nvGrpSpPr>
          <p:grpSpPr>
            <a:xfrm>
              <a:off x="147606" y="6215082"/>
              <a:ext cx="504000" cy="504000"/>
              <a:chOff x="147606" y="6212701"/>
              <a:chExt cx="486000" cy="490182"/>
            </a:xfrm>
          </p:grpSpPr>
          <p:grpSp>
            <p:nvGrpSpPr>
              <p:cNvPr id="12" name="Группа 23"/>
              <p:cNvGrpSpPr/>
              <p:nvPr/>
            </p:nvGrpSpPr>
            <p:grpSpPr>
              <a:xfrm>
                <a:off x="147606" y="6212701"/>
                <a:ext cx="486000" cy="486000"/>
                <a:chOff x="561948" y="6350815"/>
                <a:chExt cx="486000" cy="486000"/>
              </a:xfrm>
            </p:grpSpPr>
            <p:sp>
              <p:nvSpPr>
                <p:cNvPr id="71" name="Овал 70"/>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Овал 71"/>
                <p:cNvSpPr/>
                <p:nvPr/>
              </p:nvSpPr>
              <p:spPr>
                <a:xfrm>
                  <a:off x="571472" y="6357958"/>
                  <a:ext cx="468000" cy="468000"/>
                </a:xfrm>
                <a:prstGeom prst="ellipse">
                  <a:avLst/>
                </a:prstGeom>
                <a:solidFill>
                  <a:srgbClr val="00B05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9" name="Хорда 68">
                <a:hlinkClick r:id="" action="ppaction://hlinkshowjump?jump=next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Хорда 69">
                <a:hlinkClick r:id="" action="ppaction://hlinkshowjump?jump=next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3" name="Группа 39"/>
          <p:cNvGrpSpPr/>
          <p:nvPr/>
        </p:nvGrpSpPr>
        <p:grpSpPr>
          <a:xfrm>
            <a:off x="7786710" y="6143644"/>
            <a:ext cx="506382" cy="596868"/>
            <a:chOff x="145224" y="6122214"/>
            <a:chExt cx="506382" cy="596868"/>
          </a:xfrm>
        </p:grpSpPr>
        <p:sp>
          <p:nvSpPr>
            <p:cNvPr id="74" name="Полилиния 73"/>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4" name="Группа 41"/>
            <p:cNvGrpSpPr/>
            <p:nvPr/>
          </p:nvGrpSpPr>
          <p:grpSpPr>
            <a:xfrm>
              <a:off x="147606" y="6215082"/>
              <a:ext cx="504000" cy="504000"/>
              <a:chOff x="147606" y="6212701"/>
              <a:chExt cx="486000" cy="490182"/>
            </a:xfrm>
          </p:grpSpPr>
          <p:grpSp>
            <p:nvGrpSpPr>
              <p:cNvPr id="15" name="Группа 42"/>
              <p:cNvGrpSpPr/>
              <p:nvPr/>
            </p:nvGrpSpPr>
            <p:grpSpPr>
              <a:xfrm>
                <a:off x="147606" y="6212701"/>
                <a:ext cx="486000" cy="486000"/>
                <a:chOff x="561948" y="6350815"/>
                <a:chExt cx="486000" cy="486000"/>
              </a:xfrm>
            </p:grpSpPr>
            <p:sp>
              <p:nvSpPr>
                <p:cNvPr id="79" name="Овал 78"/>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Овал 79"/>
                <p:cNvSpPr/>
                <p:nvPr/>
              </p:nvSpPr>
              <p:spPr>
                <a:xfrm>
                  <a:off x="571472" y="6357958"/>
                  <a:ext cx="468000" cy="468000"/>
                </a:xfrm>
                <a:prstGeom prst="ellipse">
                  <a:avLst/>
                </a:prstGeom>
                <a:solidFill>
                  <a:srgbClr val="FFC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77" name="Хорда 76">
                <a:hlinkClick r:id="" action="ppaction://hlinkshowjump?jump=previous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Хорда 77">
                <a:hlinkClick r:id="" action="ppaction://hlinkshowjump?jump=previous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sp>
        <p:nvSpPr>
          <p:cNvPr id="44" name="Управляющая кнопка: домой 43">
            <a:hlinkClick r:id="rId3" action="ppaction://hlinksldjump" highlightClick="1"/>
          </p:cNvPr>
          <p:cNvSpPr/>
          <p:nvPr/>
        </p:nvSpPr>
        <p:spPr>
          <a:xfrm>
            <a:off x="1475656" y="4797152"/>
            <a:ext cx="1042416" cy="104241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6072206"/>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рямоугольник 37"/>
          <p:cNvSpPr/>
          <p:nvPr/>
        </p:nvSpPr>
        <p:spPr>
          <a:xfrm rot="10800000">
            <a:off x="0" y="0"/>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 name="Группа 38"/>
          <p:cNvGrpSpPr/>
          <p:nvPr/>
        </p:nvGrpSpPr>
        <p:grpSpPr>
          <a:xfrm>
            <a:off x="8429652" y="73564"/>
            <a:ext cx="506382" cy="592568"/>
            <a:chOff x="8429652" y="75714"/>
            <a:chExt cx="506382" cy="592568"/>
          </a:xfrm>
        </p:grpSpPr>
        <p:sp>
          <p:nvSpPr>
            <p:cNvPr id="30" name="Полилиния 29"/>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35" name="Овал 34"/>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Овал 35"/>
              <p:cNvSpPr/>
              <p:nvPr/>
            </p:nvSpPr>
            <p:spPr>
              <a:xfrm>
                <a:off x="571472" y="6357958"/>
                <a:ext cx="468000" cy="468000"/>
              </a:xfrm>
              <a:prstGeom prst="ellipse">
                <a:avLst/>
              </a:prstGeom>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3" name="Хорда 32"/>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Хорда 33"/>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6" name="Подзаголовок 55"/>
          <p:cNvSpPr>
            <a:spLocks noGrp="1"/>
          </p:cNvSpPr>
          <p:nvPr>
            <p:ph type="subTitle" idx="1"/>
          </p:nvPr>
        </p:nvSpPr>
        <p:spPr>
          <a:xfrm>
            <a:off x="395536" y="548680"/>
            <a:ext cx="8496944" cy="5616624"/>
          </a:xfrm>
        </p:spPr>
        <p:txBody>
          <a:bodyPr>
            <a:noAutofit/>
          </a:bodyPr>
          <a:lstStyle/>
          <a:p>
            <a:endParaRPr lang="en-US" sz="96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endParaRPr>
          </a:p>
          <a:p>
            <a:r>
              <a:rPr lang="en-US" sz="96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5. FALSE</a:t>
            </a:r>
          </a:p>
        </p:txBody>
      </p:sp>
      <p:sp>
        <p:nvSpPr>
          <p:cNvPr id="37" name="Номер слайда 36"/>
          <p:cNvSpPr>
            <a:spLocks noGrp="1"/>
          </p:cNvSpPr>
          <p:nvPr>
            <p:ph type="sldNum" sz="quarter" idx="12"/>
          </p:nvPr>
        </p:nvSpPr>
        <p:spPr/>
        <p:txBody>
          <a:bodyPr/>
          <a:lstStyle/>
          <a:p>
            <a:fld id="{9942D291-9F1B-44FB-9592-1932BCEFC265}" type="slidenum">
              <a:rPr lang="ru-RU" smtClean="0">
                <a:ln w="18415" cmpd="sng">
                  <a:solidFill>
                    <a:srgbClr val="FFFFFF"/>
                  </a:solidFill>
                  <a:prstDash val="solid"/>
                </a:ln>
                <a:solidFill>
                  <a:srgbClr val="FFFFFF"/>
                </a:solidFill>
                <a:effectLst>
                  <a:outerShdw blurRad="63500" dir="3600000" algn="tl" rotWithShape="0">
                    <a:srgbClr val="000000">
                      <a:alpha val="70000"/>
                    </a:srgbClr>
                  </a:outerShdw>
                </a:effectLst>
              </a:rPr>
              <a:pPr/>
              <a:t>33</a:t>
            </a:fld>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nvGrpSpPr>
          <p:cNvPr id="5" name="Группа 47"/>
          <p:cNvGrpSpPr/>
          <p:nvPr/>
        </p:nvGrpSpPr>
        <p:grpSpPr>
          <a:xfrm>
            <a:off x="178563" y="73564"/>
            <a:ext cx="506382" cy="592568"/>
            <a:chOff x="8429652" y="75714"/>
            <a:chExt cx="506382" cy="592568"/>
          </a:xfrm>
        </p:grpSpPr>
        <p:sp>
          <p:nvSpPr>
            <p:cNvPr id="49" name="Полилиния 48"/>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6"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53" name="Овал 52"/>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Овал 53"/>
              <p:cNvSpPr/>
              <p:nvPr/>
            </p:nvSpPr>
            <p:spPr>
              <a:xfrm>
                <a:off x="571472" y="6357958"/>
                <a:ext cx="468000" cy="468000"/>
              </a:xfrm>
              <a:prstGeom prst="ellipse">
                <a:avLst/>
              </a:prstGeom>
              <a:solidFill>
                <a:srgbClr val="7030A0"/>
              </a:solidFill>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1" name="Хорда 50">
              <a:hlinkClick r:id="" action="ppaction://hlinkshowjump?jump=firstslide"/>
            </p:cNvPr>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Хорда 51">
              <a:hlinkClick r:id="" action="ppaction://hlinkshowjump?jump=firstslide"/>
            </p:cNvPr>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7" name="Группа 19"/>
          <p:cNvGrpSpPr/>
          <p:nvPr/>
        </p:nvGrpSpPr>
        <p:grpSpPr>
          <a:xfrm>
            <a:off x="178563" y="6143644"/>
            <a:ext cx="506382" cy="596868"/>
            <a:chOff x="145224" y="6122214"/>
            <a:chExt cx="506382" cy="596868"/>
          </a:xfrm>
        </p:grpSpPr>
        <p:sp>
          <p:nvSpPr>
            <p:cNvPr id="58" name="Полилиния 57"/>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8" name="Группа 16"/>
            <p:cNvGrpSpPr/>
            <p:nvPr/>
          </p:nvGrpSpPr>
          <p:grpSpPr>
            <a:xfrm>
              <a:off x="147606" y="6215082"/>
              <a:ext cx="504000" cy="504000"/>
              <a:chOff x="147606" y="6212701"/>
              <a:chExt cx="486000" cy="490182"/>
            </a:xfrm>
          </p:grpSpPr>
          <p:grpSp>
            <p:nvGrpSpPr>
              <p:cNvPr id="9" name="Группа 12"/>
              <p:cNvGrpSpPr/>
              <p:nvPr/>
            </p:nvGrpSpPr>
            <p:grpSpPr>
              <a:xfrm>
                <a:off x="147606" y="6212701"/>
                <a:ext cx="486000" cy="486000"/>
                <a:chOff x="561948" y="6350815"/>
                <a:chExt cx="486000" cy="486000"/>
              </a:xfrm>
            </p:grpSpPr>
            <p:sp>
              <p:nvSpPr>
                <p:cNvPr id="63" name="Овал 62"/>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Овал 4"/>
                <p:cNvSpPr/>
                <p:nvPr/>
              </p:nvSpPr>
              <p:spPr>
                <a:xfrm>
                  <a:off x="571472" y="6357958"/>
                  <a:ext cx="468000" cy="468000"/>
                </a:xfrm>
                <a:prstGeom prst="ellipse">
                  <a:avLst/>
                </a:prstGeom>
                <a:solidFill>
                  <a:srgbClr val="C00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1" name="Хорда 60">
                <a:hlinkClick r:id="" action="ppaction://hlinkshowjump?jump=endshow"/>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Хорда 61">
                <a:hlinkClick r:id="" action="ppaction://hlinkshowjump?jump=endshow"/>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0" name="Группа 20"/>
          <p:cNvGrpSpPr/>
          <p:nvPr/>
        </p:nvGrpSpPr>
        <p:grpSpPr>
          <a:xfrm>
            <a:off x="8429652" y="6143644"/>
            <a:ext cx="506382" cy="596868"/>
            <a:chOff x="145224" y="6122214"/>
            <a:chExt cx="506382" cy="596868"/>
          </a:xfrm>
        </p:grpSpPr>
        <p:sp>
          <p:nvSpPr>
            <p:cNvPr id="66" name="Полилиния 65"/>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22"/>
            <p:cNvGrpSpPr/>
            <p:nvPr/>
          </p:nvGrpSpPr>
          <p:grpSpPr>
            <a:xfrm>
              <a:off x="147606" y="6215082"/>
              <a:ext cx="504000" cy="504000"/>
              <a:chOff x="147606" y="6212701"/>
              <a:chExt cx="486000" cy="490182"/>
            </a:xfrm>
          </p:grpSpPr>
          <p:grpSp>
            <p:nvGrpSpPr>
              <p:cNvPr id="12" name="Группа 23"/>
              <p:cNvGrpSpPr/>
              <p:nvPr/>
            </p:nvGrpSpPr>
            <p:grpSpPr>
              <a:xfrm>
                <a:off x="147606" y="6212701"/>
                <a:ext cx="486000" cy="486000"/>
                <a:chOff x="561948" y="6350815"/>
                <a:chExt cx="486000" cy="486000"/>
              </a:xfrm>
            </p:grpSpPr>
            <p:sp>
              <p:nvSpPr>
                <p:cNvPr id="71" name="Овал 70"/>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Овал 71"/>
                <p:cNvSpPr/>
                <p:nvPr/>
              </p:nvSpPr>
              <p:spPr>
                <a:xfrm>
                  <a:off x="571472" y="6357958"/>
                  <a:ext cx="468000" cy="468000"/>
                </a:xfrm>
                <a:prstGeom prst="ellipse">
                  <a:avLst/>
                </a:prstGeom>
                <a:solidFill>
                  <a:srgbClr val="00B05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9" name="Хорда 68">
                <a:hlinkClick r:id="" action="ppaction://hlinkshowjump?jump=next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Хорда 69">
                <a:hlinkClick r:id="" action="ppaction://hlinkshowjump?jump=next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3" name="Группа 39"/>
          <p:cNvGrpSpPr/>
          <p:nvPr/>
        </p:nvGrpSpPr>
        <p:grpSpPr>
          <a:xfrm>
            <a:off x="7786710" y="6143644"/>
            <a:ext cx="506382" cy="596868"/>
            <a:chOff x="145224" y="6122214"/>
            <a:chExt cx="506382" cy="596868"/>
          </a:xfrm>
        </p:grpSpPr>
        <p:sp>
          <p:nvSpPr>
            <p:cNvPr id="74" name="Полилиния 73"/>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4" name="Группа 41"/>
            <p:cNvGrpSpPr/>
            <p:nvPr/>
          </p:nvGrpSpPr>
          <p:grpSpPr>
            <a:xfrm>
              <a:off x="147606" y="6215082"/>
              <a:ext cx="504000" cy="504000"/>
              <a:chOff x="147606" y="6212701"/>
              <a:chExt cx="486000" cy="490182"/>
            </a:xfrm>
          </p:grpSpPr>
          <p:grpSp>
            <p:nvGrpSpPr>
              <p:cNvPr id="15" name="Группа 42"/>
              <p:cNvGrpSpPr/>
              <p:nvPr/>
            </p:nvGrpSpPr>
            <p:grpSpPr>
              <a:xfrm>
                <a:off x="147606" y="6212701"/>
                <a:ext cx="486000" cy="486000"/>
                <a:chOff x="561948" y="6350815"/>
                <a:chExt cx="486000" cy="486000"/>
              </a:xfrm>
            </p:grpSpPr>
            <p:sp>
              <p:nvSpPr>
                <p:cNvPr id="79" name="Овал 78"/>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Овал 79"/>
                <p:cNvSpPr/>
                <p:nvPr/>
              </p:nvSpPr>
              <p:spPr>
                <a:xfrm>
                  <a:off x="571472" y="6357958"/>
                  <a:ext cx="468000" cy="468000"/>
                </a:xfrm>
                <a:prstGeom prst="ellipse">
                  <a:avLst/>
                </a:prstGeom>
                <a:solidFill>
                  <a:srgbClr val="FFC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77" name="Хорда 76">
                <a:hlinkClick r:id="" action="ppaction://hlinkshowjump?jump=previous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Хорда 77">
                <a:hlinkClick r:id="" action="ppaction://hlinkshowjump?jump=previous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sp>
        <p:nvSpPr>
          <p:cNvPr id="44" name="Управляющая кнопка: домой 43">
            <a:hlinkClick r:id="rId3" action="ppaction://hlinksldjump" highlightClick="1"/>
          </p:cNvPr>
          <p:cNvSpPr/>
          <p:nvPr/>
        </p:nvSpPr>
        <p:spPr>
          <a:xfrm>
            <a:off x="1043608" y="4725144"/>
            <a:ext cx="1042416" cy="104241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6072206"/>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рямоугольник 37"/>
          <p:cNvSpPr/>
          <p:nvPr/>
        </p:nvSpPr>
        <p:spPr>
          <a:xfrm rot="10800000">
            <a:off x="0" y="0"/>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 name="Группа 38"/>
          <p:cNvGrpSpPr/>
          <p:nvPr/>
        </p:nvGrpSpPr>
        <p:grpSpPr>
          <a:xfrm>
            <a:off x="8429652" y="73564"/>
            <a:ext cx="506382" cy="592568"/>
            <a:chOff x="8429652" y="75714"/>
            <a:chExt cx="506382" cy="592568"/>
          </a:xfrm>
        </p:grpSpPr>
        <p:sp>
          <p:nvSpPr>
            <p:cNvPr id="30" name="Полилиния 29"/>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35" name="Овал 34"/>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Овал 35"/>
              <p:cNvSpPr/>
              <p:nvPr/>
            </p:nvSpPr>
            <p:spPr>
              <a:xfrm>
                <a:off x="571472" y="6357958"/>
                <a:ext cx="468000" cy="468000"/>
              </a:xfrm>
              <a:prstGeom prst="ellipse">
                <a:avLst/>
              </a:prstGeom>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3" name="Хорда 32"/>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Хорда 33"/>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6" name="Подзаголовок 55"/>
          <p:cNvSpPr>
            <a:spLocks noGrp="1"/>
          </p:cNvSpPr>
          <p:nvPr>
            <p:ph type="subTitle" idx="1"/>
          </p:nvPr>
        </p:nvSpPr>
        <p:spPr>
          <a:xfrm>
            <a:off x="395536" y="548680"/>
            <a:ext cx="8496944" cy="5616624"/>
          </a:xfrm>
        </p:spPr>
        <p:txBody>
          <a:bodyPr>
            <a:noAutofit/>
          </a:bodyPr>
          <a:lstStyle/>
          <a:p>
            <a:endParaRPr lang="en-US" sz="96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endParaRPr>
          </a:p>
          <a:p>
            <a:r>
              <a:rPr lang="en-US" sz="96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6. TRUE</a:t>
            </a:r>
          </a:p>
        </p:txBody>
      </p:sp>
      <p:sp>
        <p:nvSpPr>
          <p:cNvPr id="37" name="Номер слайда 36"/>
          <p:cNvSpPr>
            <a:spLocks noGrp="1"/>
          </p:cNvSpPr>
          <p:nvPr>
            <p:ph type="sldNum" sz="quarter" idx="12"/>
          </p:nvPr>
        </p:nvSpPr>
        <p:spPr/>
        <p:txBody>
          <a:bodyPr/>
          <a:lstStyle/>
          <a:p>
            <a:fld id="{9942D291-9F1B-44FB-9592-1932BCEFC265}" type="slidenum">
              <a:rPr lang="ru-RU" smtClean="0">
                <a:ln w="18415" cmpd="sng">
                  <a:solidFill>
                    <a:srgbClr val="FFFFFF"/>
                  </a:solidFill>
                  <a:prstDash val="solid"/>
                </a:ln>
                <a:solidFill>
                  <a:srgbClr val="FFFFFF"/>
                </a:solidFill>
                <a:effectLst>
                  <a:outerShdw blurRad="63500" dir="3600000" algn="tl" rotWithShape="0">
                    <a:srgbClr val="000000">
                      <a:alpha val="70000"/>
                    </a:srgbClr>
                  </a:outerShdw>
                </a:effectLst>
              </a:rPr>
              <a:pPr/>
              <a:t>34</a:t>
            </a:fld>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nvGrpSpPr>
          <p:cNvPr id="5" name="Группа 47"/>
          <p:cNvGrpSpPr/>
          <p:nvPr/>
        </p:nvGrpSpPr>
        <p:grpSpPr>
          <a:xfrm>
            <a:off x="178563" y="73564"/>
            <a:ext cx="506382" cy="592568"/>
            <a:chOff x="8429652" y="75714"/>
            <a:chExt cx="506382" cy="592568"/>
          </a:xfrm>
        </p:grpSpPr>
        <p:sp>
          <p:nvSpPr>
            <p:cNvPr id="49" name="Полилиния 48"/>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6"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53" name="Овал 52"/>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Овал 53"/>
              <p:cNvSpPr/>
              <p:nvPr/>
            </p:nvSpPr>
            <p:spPr>
              <a:xfrm>
                <a:off x="571472" y="6357958"/>
                <a:ext cx="468000" cy="468000"/>
              </a:xfrm>
              <a:prstGeom prst="ellipse">
                <a:avLst/>
              </a:prstGeom>
              <a:solidFill>
                <a:srgbClr val="7030A0"/>
              </a:solidFill>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1" name="Хорда 50">
              <a:hlinkClick r:id="" action="ppaction://hlinkshowjump?jump=firstslide"/>
            </p:cNvPr>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Хорда 51">
              <a:hlinkClick r:id="" action="ppaction://hlinkshowjump?jump=firstslide"/>
            </p:cNvPr>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7" name="Группа 19"/>
          <p:cNvGrpSpPr/>
          <p:nvPr/>
        </p:nvGrpSpPr>
        <p:grpSpPr>
          <a:xfrm>
            <a:off x="178563" y="6143644"/>
            <a:ext cx="506382" cy="596868"/>
            <a:chOff x="145224" y="6122214"/>
            <a:chExt cx="506382" cy="596868"/>
          </a:xfrm>
        </p:grpSpPr>
        <p:sp>
          <p:nvSpPr>
            <p:cNvPr id="58" name="Полилиния 57"/>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8" name="Группа 16"/>
            <p:cNvGrpSpPr/>
            <p:nvPr/>
          </p:nvGrpSpPr>
          <p:grpSpPr>
            <a:xfrm>
              <a:off x="147606" y="6215082"/>
              <a:ext cx="504000" cy="504000"/>
              <a:chOff x="147606" y="6212701"/>
              <a:chExt cx="486000" cy="490182"/>
            </a:xfrm>
          </p:grpSpPr>
          <p:grpSp>
            <p:nvGrpSpPr>
              <p:cNvPr id="9" name="Группа 12"/>
              <p:cNvGrpSpPr/>
              <p:nvPr/>
            </p:nvGrpSpPr>
            <p:grpSpPr>
              <a:xfrm>
                <a:off x="147606" y="6212701"/>
                <a:ext cx="486000" cy="486000"/>
                <a:chOff x="561948" y="6350815"/>
                <a:chExt cx="486000" cy="486000"/>
              </a:xfrm>
            </p:grpSpPr>
            <p:sp>
              <p:nvSpPr>
                <p:cNvPr id="63" name="Овал 62"/>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Овал 4"/>
                <p:cNvSpPr/>
                <p:nvPr/>
              </p:nvSpPr>
              <p:spPr>
                <a:xfrm>
                  <a:off x="571472" y="6357958"/>
                  <a:ext cx="468000" cy="468000"/>
                </a:xfrm>
                <a:prstGeom prst="ellipse">
                  <a:avLst/>
                </a:prstGeom>
                <a:solidFill>
                  <a:srgbClr val="C00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1" name="Хорда 60">
                <a:hlinkClick r:id="" action="ppaction://hlinkshowjump?jump=endshow"/>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Хорда 61">
                <a:hlinkClick r:id="" action="ppaction://hlinkshowjump?jump=endshow"/>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0" name="Группа 20"/>
          <p:cNvGrpSpPr/>
          <p:nvPr/>
        </p:nvGrpSpPr>
        <p:grpSpPr>
          <a:xfrm>
            <a:off x="8429652" y="6143644"/>
            <a:ext cx="506382" cy="596868"/>
            <a:chOff x="145224" y="6122214"/>
            <a:chExt cx="506382" cy="596868"/>
          </a:xfrm>
        </p:grpSpPr>
        <p:sp>
          <p:nvSpPr>
            <p:cNvPr id="66" name="Полилиния 65"/>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22"/>
            <p:cNvGrpSpPr/>
            <p:nvPr/>
          </p:nvGrpSpPr>
          <p:grpSpPr>
            <a:xfrm>
              <a:off x="147606" y="6215082"/>
              <a:ext cx="504000" cy="504000"/>
              <a:chOff x="147606" y="6212701"/>
              <a:chExt cx="486000" cy="490182"/>
            </a:xfrm>
          </p:grpSpPr>
          <p:grpSp>
            <p:nvGrpSpPr>
              <p:cNvPr id="12" name="Группа 23"/>
              <p:cNvGrpSpPr/>
              <p:nvPr/>
            </p:nvGrpSpPr>
            <p:grpSpPr>
              <a:xfrm>
                <a:off x="147606" y="6212701"/>
                <a:ext cx="486000" cy="486000"/>
                <a:chOff x="561948" y="6350815"/>
                <a:chExt cx="486000" cy="486000"/>
              </a:xfrm>
            </p:grpSpPr>
            <p:sp>
              <p:nvSpPr>
                <p:cNvPr id="71" name="Овал 70"/>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Овал 71"/>
                <p:cNvSpPr/>
                <p:nvPr/>
              </p:nvSpPr>
              <p:spPr>
                <a:xfrm>
                  <a:off x="571472" y="6357958"/>
                  <a:ext cx="468000" cy="468000"/>
                </a:xfrm>
                <a:prstGeom prst="ellipse">
                  <a:avLst/>
                </a:prstGeom>
                <a:solidFill>
                  <a:srgbClr val="00B05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9" name="Хорда 68">
                <a:hlinkClick r:id="" action="ppaction://hlinkshowjump?jump=next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Хорда 69">
                <a:hlinkClick r:id="" action="ppaction://hlinkshowjump?jump=next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3" name="Группа 39"/>
          <p:cNvGrpSpPr/>
          <p:nvPr/>
        </p:nvGrpSpPr>
        <p:grpSpPr>
          <a:xfrm>
            <a:off x="7786710" y="6143644"/>
            <a:ext cx="506382" cy="596868"/>
            <a:chOff x="145224" y="6122214"/>
            <a:chExt cx="506382" cy="596868"/>
          </a:xfrm>
        </p:grpSpPr>
        <p:sp>
          <p:nvSpPr>
            <p:cNvPr id="74" name="Полилиния 73"/>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4" name="Группа 41"/>
            <p:cNvGrpSpPr/>
            <p:nvPr/>
          </p:nvGrpSpPr>
          <p:grpSpPr>
            <a:xfrm>
              <a:off x="147606" y="6215082"/>
              <a:ext cx="504000" cy="504000"/>
              <a:chOff x="147606" y="6212701"/>
              <a:chExt cx="486000" cy="490182"/>
            </a:xfrm>
          </p:grpSpPr>
          <p:grpSp>
            <p:nvGrpSpPr>
              <p:cNvPr id="15" name="Группа 42"/>
              <p:cNvGrpSpPr/>
              <p:nvPr/>
            </p:nvGrpSpPr>
            <p:grpSpPr>
              <a:xfrm>
                <a:off x="147606" y="6212701"/>
                <a:ext cx="486000" cy="486000"/>
                <a:chOff x="561948" y="6350815"/>
                <a:chExt cx="486000" cy="486000"/>
              </a:xfrm>
            </p:grpSpPr>
            <p:sp>
              <p:nvSpPr>
                <p:cNvPr id="79" name="Овал 78"/>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Овал 79"/>
                <p:cNvSpPr/>
                <p:nvPr/>
              </p:nvSpPr>
              <p:spPr>
                <a:xfrm>
                  <a:off x="571472" y="6357958"/>
                  <a:ext cx="468000" cy="468000"/>
                </a:xfrm>
                <a:prstGeom prst="ellipse">
                  <a:avLst/>
                </a:prstGeom>
                <a:solidFill>
                  <a:srgbClr val="FFC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77" name="Хорда 76">
                <a:hlinkClick r:id="" action="ppaction://hlinkshowjump?jump=previous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Хорда 77">
                <a:hlinkClick r:id="" action="ppaction://hlinkshowjump?jump=previous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sp>
        <p:nvSpPr>
          <p:cNvPr id="44" name="Управляющая кнопка: домой 43">
            <a:hlinkClick r:id="rId3" action="ppaction://hlinksldjump" highlightClick="1"/>
          </p:cNvPr>
          <p:cNvSpPr/>
          <p:nvPr/>
        </p:nvSpPr>
        <p:spPr>
          <a:xfrm>
            <a:off x="1187624" y="4941168"/>
            <a:ext cx="1042416" cy="104241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6072206"/>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рямоугольник 37"/>
          <p:cNvSpPr/>
          <p:nvPr/>
        </p:nvSpPr>
        <p:spPr>
          <a:xfrm rot="10800000">
            <a:off x="0" y="0"/>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 name="Группа 38"/>
          <p:cNvGrpSpPr/>
          <p:nvPr/>
        </p:nvGrpSpPr>
        <p:grpSpPr>
          <a:xfrm>
            <a:off x="8429652" y="73564"/>
            <a:ext cx="506382" cy="592568"/>
            <a:chOff x="8429652" y="75714"/>
            <a:chExt cx="506382" cy="592568"/>
          </a:xfrm>
        </p:grpSpPr>
        <p:sp>
          <p:nvSpPr>
            <p:cNvPr id="30" name="Полилиния 29"/>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35" name="Овал 34"/>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Овал 35"/>
              <p:cNvSpPr/>
              <p:nvPr/>
            </p:nvSpPr>
            <p:spPr>
              <a:xfrm>
                <a:off x="571472" y="6357958"/>
                <a:ext cx="468000" cy="468000"/>
              </a:xfrm>
              <a:prstGeom prst="ellipse">
                <a:avLst/>
              </a:prstGeom>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3" name="Хорда 32"/>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Хорда 33"/>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6" name="Подзаголовок 55"/>
          <p:cNvSpPr>
            <a:spLocks noGrp="1"/>
          </p:cNvSpPr>
          <p:nvPr>
            <p:ph type="subTitle" idx="1"/>
          </p:nvPr>
        </p:nvSpPr>
        <p:spPr>
          <a:xfrm>
            <a:off x="395536" y="548680"/>
            <a:ext cx="8496944" cy="5616624"/>
          </a:xfrm>
        </p:spPr>
        <p:txBody>
          <a:bodyPr>
            <a:noAutofit/>
          </a:bodyPr>
          <a:lstStyle/>
          <a:p>
            <a:endParaRPr lang="en-US" sz="96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endParaRPr>
          </a:p>
          <a:p>
            <a:r>
              <a:rPr lang="en-US" sz="96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7. TRUE</a:t>
            </a:r>
          </a:p>
        </p:txBody>
      </p:sp>
      <p:sp>
        <p:nvSpPr>
          <p:cNvPr id="37" name="Номер слайда 36"/>
          <p:cNvSpPr>
            <a:spLocks noGrp="1"/>
          </p:cNvSpPr>
          <p:nvPr>
            <p:ph type="sldNum" sz="quarter" idx="12"/>
          </p:nvPr>
        </p:nvSpPr>
        <p:spPr/>
        <p:txBody>
          <a:bodyPr/>
          <a:lstStyle/>
          <a:p>
            <a:fld id="{9942D291-9F1B-44FB-9592-1932BCEFC265}" type="slidenum">
              <a:rPr lang="ru-RU" smtClean="0">
                <a:ln w="18415" cmpd="sng">
                  <a:solidFill>
                    <a:srgbClr val="FFFFFF"/>
                  </a:solidFill>
                  <a:prstDash val="solid"/>
                </a:ln>
                <a:solidFill>
                  <a:srgbClr val="FFFFFF"/>
                </a:solidFill>
                <a:effectLst>
                  <a:outerShdw blurRad="63500" dir="3600000" algn="tl" rotWithShape="0">
                    <a:srgbClr val="000000">
                      <a:alpha val="70000"/>
                    </a:srgbClr>
                  </a:outerShdw>
                </a:effectLst>
              </a:rPr>
              <a:pPr/>
              <a:t>35</a:t>
            </a:fld>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nvGrpSpPr>
          <p:cNvPr id="5" name="Группа 47"/>
          <p:cNvGrpSpPr/>
          <p:nvPr/>
        </p:nvGrpSpPr>
        <p:grpSpPr>
          <a:xfrm>
            <a:off x="178563" y="73564"/>
            <a:ext cx="506382" cy="592568"/>
            <a:chOff x="8429652" y="75714"/>
            <a:chExt cx="506382" cy="592568"/>
          </a:xfrm>
        </p:grpSpPr>
        <p:sp>
          <p:nvSpPr>
            <p:cNvPr id="49" name="Полилиния 48"/>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6"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53" name="Овал 52"/>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Овал 53"/>
              <p:cNvSpPr/>
              <p:nvPr/>
            </p:nvSpPr>
            <p:spPr>
              <a:xfrm>
                <a:off x="571472" y="6357958"/>
                <a:ext cx="468000" cy="468000"/>
              </a:xfrm>
              <a:prstGeom prst="ellipse">
                <a:avLst/>
              </a:prstGeom>
              <a:solidFill>
                <a:srgbClr val="7030A0"/>
              </a:solidFill>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1" name="Хорда 50">
              <a:hlinkClick r:id="" action="ppaction://hlinkshowjump?jump=firstslide"/>
            </p:cNvPr>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Хорда 51">
              <a:hlinkClick r:id="" action="ppaction://hlinkshowjump?jump=firstslide"/>
            </p:cNvPr>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7" name="Группа 19"/>
          <p:cNvGrpSpPr/>
          <p:nvPr/>
        </p:nvGrpSpPr>
        <p:grpSpPr>
          <a:xfrm>
            <a:off x="178563" y="6143644"/>
            <a:ext cx="506382" cy="596868"/>
            <a:chOff x="145224" y="6122214"/>
            <a:chExt cx="506382" cy="596868"/>
          </a:xfrm>
        </p:grpSpPr>
        <p:sp>
          <p:nvSpPr>
            <p:cNvPr id="58" name="Полилиния 57"/>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8" name="Группа 16"/>
            <p:cNvGrpSpPr/>
            <p:nvPr/>
          </p:nvGrpSpPr>
          <p:grpSpPr>
            <a:xfrm>
              <a:off x="147606" y="6215082"/>
              <a:ext cx="504000" cy="504000"/>
              <a:chOff x="147606" y="6212701"/>
              <a:chExt cx="486000" cy="490182"/>
            </a:xfrm>
          </p:grpSpPr>
          <p:grpSp>
            <p:nvGrpSpPr>
              <p:cNvPr id="9" name="Группа 12"/>
              <p:cNvGrpSpPr/>
              <p:nvPr/>
            </p:nvGrpSpPr>
            <p:grpSpPr>
              <a:xfrm>
                <a:off x="147606" y="6212701"/>
                <a:ext cx="486000" cy="486000"/>
                <a:chOff x="561948" y="6350815"/>
                <a:chExt cx="486000" cy="486000"/>
              </a:xfrm>
            </p:grpSpPr>
            <p:sp>
              <p:nvSpPr>
                <p:cNvPr id="63" name="Овал 62"/>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Овал 4"/>
                <p:cNvSpPr/>
                <p:nvPr/>
              </p:nvSpPr>
              <p:spPr>
                <a:xfrm>
                  <a:off x="571472" y="6357958"/>
                  <a:ext cx="468000" cy="468000"/>
                </a:xfrm>
                <a:prstGeom prst="ellipse">
                  <a:avLst/>
                </a:prstGeom>
                <a:solidFill>
                  <a:srgbClr val="C00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1" name="Хорда 60">
                <a:hlinkClick r:id="" action="ppaction://hlinkshowjump?jump=endshow"/>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Хорда 61">
                <a:hlinkClick r:id="" action="ppaction://hlinkshowjump?jump=endshow"/>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0" name="Группа 20"/>
          <p:cNvGrpSpPr/>
          <p:nvPr/>
        </p:nvGrpSpPr>
        <p:grpSpPr>
          <a:xfrm>
            <a:off x="8429652" y="6143644"/>
            <a:ext cx="506382" cy="596868"/>
            <a:chOff x="145224" y="6122214"/>
            <a:chExt cx="506382" cy="596868"/>
          </a:xfrm>
        </p:grpSpPr>
        <p:sp>
          <p:nvSpPr>
            <p:cNvPr id="66" name="Полилиния 65"/>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22"/>
            <p:cNvGrpSpPr/>
            <p:nvPr/>
          </p:nvGrpSpPr>
          <p:grpSpPr>
            <a:xfrm>
              <a:off x="147606" y="6215082"/>
              <a:ext cx="504000" cy="504000"/>
              <a:chOff x="147606" y="6212701"/>
              <a:chExt cx="486000" cy="490182"/>
            </a:xfrm>
          </p:grpSpPr>
          <p:grpSp>
            <p:nvGrpSpPr>
              <p:cNvPr id="12" name="Группа 23"/>
              <p:cNvGrpSpPr/>
              <p:nvPr/>
            </p:nvGrpSpPr>
            <p:grpSpPr>
              <a:xfrm>
                <a:off x="147606" y="6212701"/>
                <a:ext cx="486000" cy="486000"/>
                <a:chOff x="561948" y="6350815"/>
                <a:chExt cx="486000" cy="486000"/>
              </a:xfrm>
            </p:grpSpPr>
            <p:sp>
              <p:nvSpPr>
                <p:cNvPr id="71" name="Овал 70"/>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Овал 71"/>
                <p:cNvSpPr/>
                <p:nvPr/>
              </p:nvSpPr>
              <p:spPr>
                <a:xfrm>
                  <a:off x="571472" y="6357958"/>
                  <a:ext cx="468000" cy="468000"/>
                </a:xfrm>
                <a:prstGeom prst="ellipse">
                  <a:avLst/>
                </a:prstGeom>
                <a:solidFill>
                  <a:srgbClr val="00B05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9" name="Хорда 68">
                <a:hlinkClick r:id="" action="ppaction://hlinkshowjump?jump=next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Хорда 69">
                <a:hlinkClick r:id="" action="ppaction://hlinkshowjump?jump=next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3" name="Группа 39"/>
          <p:cNvGrpSpPr/>
          <p:nvPr/>
        </p:nvGrpSpPr>
        <p:grpSpPr>
          <a:xfrm>
            <a:off x="7786710" y="6143644"/>
            <a:ext cx="506382" cy="596868"/>
            <a:chOff x="145224" y="6122214"/>
            <a:chExt cx="506382" cy="596868"/>
          </a:xfrm>
        </p:grpSpPr>
        <p:sp>
          <p:nvSpPr>
            <p:cNvPr id="74" name="Полилиния 73"/>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4" name="Группа 41"/>
            <p:cNvGrpSpPr/>
            <p:nvPr/>
          </p:nvGrpSpPr>
          <p:grpSpPr>
            <a:xfrm>
              <a:off x="147606" y="6215082"/>
              <a:ext cx="504000" cy="504000"/>
              <a:chOff x="147606" y="6212701"/>
              <a:chExt cx="486000" cy="490182"/>
            </a:xfrm>
          </p:grpSpPr>
          <p:grpSp>
            <p:nvGrpSpPr>
              <p:cNvPr id="15" name="Группа 42"/>
              <p:cNvGrpSpPr/>
              <p:nvPr/>
            </p:nvGrpSpPr>
            <p:grpSpPr>
              <a:xfrm>
                <a:off x="147606" y="6212701"/>
                <a:ext cx="486000" cy="486000"/>
                <a:chOff x="561948" y="6350815"/>
                <a:chExt cx="486000" cy="486000"/>
              </a:xfrm>
            </p:grpSpPr>
            <p:sp>
              <p:nvSpPr>
                <p:cNvPr id="79" name="Овал 78"/>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Овал 79"/>
                <p:cNvSpPr/>
                <p:nvPr/>
              </p:nvSpPr>
              <p:spPr>
                <a:xfrm>
                  <a:off x="571472" y="6357958"/>
                  <a:ext cx="468000" cy="468000"/>
                </a:xfrm>
                <a:prstGeom prst="ellipse">
                  <a:avLst/>
                </a:prstGeom>
                <a:solidFill>
                  <a:srgbClr val="FFC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77" name="Хорда 76">
                <a:hlinkClick r:id="" action="ppaction://hlinkshowjump?jump=previous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Хорда 77">
                <a:hlinkClick r:id="" action="ppaction://hlinkshowjump?jump=previous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sp>
        <p:nvSpPr>
          <p:cNvPr id="44" name="Управляющая кнопка: домой 43">
            <a:hlinkClick r:id="rId3" action="ppaction://hlinksldjump" highlightClick="1"/>
          </p:cNvPr>
          <p:cNvSpPr/>
          <p:nvPr/>
        </p:nvSpPr>
        <p:spPr>
          <a:xfrm>
            <a:off x="1043608" y="4725144"/>
            <a:ext cx="1042416" cy="104241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6072206"/>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рямоугольник 37"/>
          <p:cNvSpPr/>
          <p:nvPr/>
        </p:nvSpPr>
        <p:spPr>
          <a:xfrm rot="10800000">
            <a:off x="0" y="0"/>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 name="Группа 38"/>
          <p:cNvGrpSpPr/>
          <p:nvPr/>
        </p:nvGrpSpPr>
        <p:grpSpPr>
          <a:xfrm>
            <a:off x="8429652" y="73564"/>
            <a:ext cx="506382" cy="592568"/>
            <a:chOff x="8429652" y="75714"/>
            <a:chExt cx="506382" cy="592568"/>
          </a:xfrm>
        </p:grpSpPr>
        <p:sp>
          <p:nvSpPr>
            <p:cNvPr id="30" name="Полилиния 29"/>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35" name="Овал 34"/>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Овал 35"/>
              <p:cNvSpPr/>
              <p:nvPr/>
            </p:nvSpPr>
            <p:spPr>
              <a:xfrm>
                <a:off x="571472" y="6357958"/>
                <a:ext cx="468000" cy="468000"/>
              </a:xfrm>
              <a:prstGeom prst="ellipse">
                <a:avLst/>
              </a:prstGeom>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3" name="Хорда 32"/>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Хорда 33"/>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6" name="Подзаголовок 55"/>
          <p:cNvSpPr>
            <a:spLocks noGrp="1"/>
          </p:cNvSpPr>
          <p:nvPr>
            <p:ph type="subTitle" idx="1"/>
          </p:nvPr>
        </p:nvSpPr>
        <p:spPr>
          <a:xfrm>
            <a:off x="395536" y="548680"/>
            <a:ext cx="8496944" cy="5616624"/>
          </a:xfrm>
        </p:spPr>
        <p:txBody>
          <a:bodyPr>
            <a:noAutofit/>
          </a:bodyPr>
          <a:lstStyle/>
          <a:p>
            <a:r>
              <a:rPr lang="en-US" sz="96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8. NOT</a:t>
            </a:r>
            <a:br>
              <a:rPr lang="en-US" sz="96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br>
            <a:r>
              <a:rPr lang="en-US" sz="96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STATED</a:t>
            </a:r>
          </a:p>
        </p:txBody>
      </p:sp>
      <p:sp>
        <p:nvSpPr>
          <p:cNvPr id="37" name="Номер слайда 36"/>
          <p:cNvSpPr>
            <a:spLocks noGrp="1"/>
          </p:cNvSpPr>
          <p:nvPr>
            <p:ph type="sldNum" sz="quarter" idx="12"/>
          </p:nvPr>
        </p:nvSpPr>
        <p:spPr/>
        <p:txBody>
          <a:bodyPr/>
          <a:lstStyle/>
          <a:p>
            <a:fld id="{9942D291-9F1B-44FB-9592-1932BCEFC265}" type="slidenum">
              <a:rPr lang="ru-RU" smtClean="0">
                <a:ln w="18415" cmpd="sng">
                  <a:solidFill>
                    <a:srgbClr val="FFFFFF"/>
                  </a:solidFill>
                  <a:prstDash val="solid"/>
                </a:ln>
                <a:solidFill>
                  <a:srgbClr val="FFFFFF"/>
                </a:solidFill>
                <a:effectLst>
                  <a:outerShdw blurRad="63500" dir="3600000" algn="tl" rotWithShape="0">
                    <a:srgbClr val="000000">
                      <a:alpha val="70000"/>
                    </a:srgbClr>
                  </a:outerShdw>
                </a:effectLst>
              </a:rPr>
              <a:pPr/>
              <a:t>36</a:t>
            </a:fld>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nvGrpSpPr>
          <p:cNvPr id="5" name="Группа 47"/>
          <p:cNvGrpSpPr/>
          <p:nvPr/>
        </p:nvGrpSpPr>
        <p:grpSpPr>
          <a:xfrm>
            <a:off x="178563" y="73564"/>
            <a:ext cx="506382" cy="592568"/>
            <a:chOff x="8429652" y="75714"/>
            <a:chExt cx="506382" cy="592568"/>
          </a:xfrm>
        </p:grpSpPr>
        <p:sp>
          <p:nvSpPr>
            <p:cNvPr id="49" name="Полилиния 48"/>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6"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53" name="Овал 52"/>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Овал 53"/>
              <p:cNvSpPr/>
              <p:nvPr/>
            </p:nvSpPr>
            <p:spPr>
              <a:xfrm>
                <a:off x="571472" y="6357958"/>
                <a:ext cx="468000" cy="468000"/>
              </a:xfrm>
              <a:prstGeom prst="ellipse">
                <a:avLst/>
              </a:prstGeom>
              <a:solidFill>
                <a:srgbClr val="7030A0"/>
              </a:solidFill>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1" name="Хорда 50">
              <a:hlinkClick r:id="" action="ppaction://hlinkshowjump?jump=firstslide"/>
            </p:cNvPr>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Хорда 51">
              <a:hlinkClick r:id="" action="ppaction://hlinkshowjump?jump=firstslide"/>
            </p:cNvPr>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7" name="Группа 19"/>
          <p:cNvGrpSpPr/>
          <p:nvPr/>
        </p:nvGrpSpPr>
        <p:grpSpPr>
          <a:xfrm>
            <a:off x="178563" y="6143644"/>
            <a:ext cx="506382" cy="596868"/>
            <a:chOff x="145224" y="6122214"/>
            <a:chExt cx="506382" cy="596868"/>
          </a:xfrm>
        </p:grpSpPr>
        <p:sp>
          <p:nvSpPr>
            <p:cNvPr id="58" name="Полилиния 57"/>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8" name="Группа 16"/>
            <p:cNvGrpSpPr/>
            <p:nvPr/>
          </p:nvGrpSpPr>
          <p:grpSpPr>
            <a:xfrm>
              <a:off x="147606" y="6215082"/>
              <a:ext cx="504000" cy="504000"/>
              <a:chOff x="147606" y="6212701"/>
              <a:chExt cx="486000" cy="490182"/>
            </a:xfrm>
          </p:grpSpPr>
          <p:grpSp>
            <p:nvGrpSpPr>
              <p:cNvPr id="9" name="Группа 12"/>
              <p:cNvGrpSpPr/>
              <p:nvPr/>
            </p:nvGrpSpPr>
            <p:grpSpPr>
              <a:xfrm>
                <a:off x="147606" y="6212701"/>
                <a:ext cx="486000" cy="486000"/>
                <a:chOff x="561948" y="6350815"/>
                <a:chExt cx="486000" cy="486000"/>
              </a:xfrm>
            </p:grpSpPr>
            <p:sp>
              <p:nvSpPr>
                <p:cNvPr id="63" name="Овал 62"/>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Овал 4"/>
                <p:cNvSpPr/>
                <p:nvPr/>
              </p:nvSpPr>
              <p:spPr>
                <a:xfrm>
                  <a:off x="571472" y="6357958"/>
                  <a:ext cx="468000" cy="468000"/>
                </a:xfrm>
                <a:prstGeom prst="ellipse">
                  <a:avLst/>
                </a:prstGeom>
                <a:solidFill>
                  <a:srgbClr val="C00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1" name="Хорда 60">
                <a:hlinkClick r:id="" action="ppaction://hlinkshowjump?jump=endshow"/>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Хорда 61">
                <a:hlinkClick r:id="" action="ppaction://hlinkshowjump?jump=endshow"/>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0" name="Группа 20"/>
          <p:cNvGrpSpPr/>
          <p:nvPr/>
        </p:nvGrpSpPr>
        <p:grpSpPr>
          <a:xfrm>
            <a:off x="8429652" y="6143644"/>
            <a:ext cx="506382" cy="596868"/>
            <a:chOff x="145224" y="6122214"/>
            <a:chExt cx="506382" cy="596868"/>
          </a:xfrm>
        </p:grpSpPr>
        <p:sp>
          <p:nvSpPr>
            <p:cNvPr id="66" name="Полилиния 65"/>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22"/>
            <p:cNvGrpSpPr/>
            <p:nvPr/>
          </p:nvGrpSpPr>
          <p:grpSpPr>
            <a:xfrm>
              <a:off x="147606" y="6215082"/>
              <a:ext cx="504000" cy="504000"/>
              <a:chOff x="147606" y="6212701"/>
              <a:chExt cx="486000" cy="490182"/>
            </a:xfrm>
          </p:grpSpPr>
          <p:grpSp>
            <p:nvGrpSpPr>
              <p:cNvPr id="12" name="Группа 23"/>
              <p:cNvGrpSpPr/>
              <p:nvPr/>
            </p:nvGrpSpPr>
            <p:grpSpPr>
              <a:xfrm>
                <a:off x="147606" y="6212701"/>
                <a:ext cx="486000" cy="486000"/>
                <a:chOff x="561948" y="6350815"/>
                <a:chExt cx="486000" cy="486000"/>
              </a:xfrm>
            </p:grpSpPr>
            <p:sp>
              <p:nvSpPr>
                <p:cNvPr id="71" name="Овал 70"/>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Овал 71"/>
                <p:cNvSpPr/>
                <p:nvPr/>
              </p:nvSpPr>
              <p:spPr>
                <a:xfrm>
                  <a:off x="571472" y="6357958"/>
                  <a:ext cx="468000" cy="468000"/>
                </a:xfrm>
                <a:prstGeom prst="ellipse">
                  <a:avLst/>
                </a:prstGeom>
                <a:solidFill>
                  <a:srgbClr val="00B05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9" name="Хорда 68">
                <a:hlinkClick r:id="" action="ppaction://hlinkshowjump?jump=next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Хорда 69">
                <a:hlinkClick r:id="" action="ppaction://hlinkshowjump?jump=next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3" name="Группа 39"/>
          <p:cNvGrpSpPr/>
          <p:nvPr/>
        </p:nvGrpSpPr>
        <p:grpSpPr>
          <a:xfrm>
            <a:off x="7786710" y="6143644"/>
            <a:ext cx="506382" cy="596868"/>
            <a:chOff x="145224" y="6122214"/>
            <a:chExt cx="506382" cy="596868"/>
          </a:xfrm>
        </p:grpSpPr>
        <p:sp>
          <p:nvSpPr>
            <p:cNvPr id="74" name="Полилиния 73"/>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4" name="Группа 41"/>
            <p:cNvGrpSpPr/>
            <p:nvPr/>
          </p:nvGrpSpPr>
          <p:grpSpPr>
            <a:xfrm>
              <a:off x="147606" y="6215082"/>
              <a:ext cx="504000" cy="504000"/>
              <a:chOff x="147606" y="6212701"/>
              <a:chExt cx="486000" cy="490182"/>
            </a:xfrm>
          </p:grpSpPr>
          <p:grpSp>
            <p:nvGrpSpPr>
              <p:cNvPr id="15" name="Группа 42"/>
              <p:cNvGrpSpPr/>
              <p:nvPr/>
            </p:nvGrpSpPr>
            <p:grpSpPr>
              <a:xfrm>
                <a:off x="147606" y="6212701"/>
                <a:ext cx="486000" cy="486000"/>
                <a:chOff x="561948" y="6350815"/>
                <a:chExt cx="486000" cy="486000"/>
              </a:xfrm>
            </p:grpSpPr>
            <p:sp>
              <p:nvSpPr>
                <p:cNvPr id="79" name="Овал 78"/>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Овал 79"/>
                <p:cNvSpPr/>
                <p:nvPr/>
              </p:nvSpPr>
              <p:spPr>
                <a:xfrm>
                  <a:off x="571472" y="6357958"/>
                  <a:ext cx="468000" cy="468000"/>
                </a:xfrm>
                <a:prstGeom prst="ellipse">
                  <a:avLst/>
                </a:prstGeom>
                <a:solidFill>
                  <a:srgbClr val="FFC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77" name="Хорда 76">
                <a:hlinkClick r:id="" action="ppaction://hlinkshowjump?jump=previous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Хорда 77">
                <a:hlinkClick r:id="" action="ppaction://hlinkshowjump?jump=previous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sp>
        <p:nvSpPr>
          <p:cNvPr id="44" name="Управляющая кнопка: домой 43">
            <a:hlinkClick r:id="rId3" action="ppaction://hlinksldjump" highlightClick="1"/>
          </p:cNvPr>
          <p:cNvSpPr/>
          <p:nvPr/>
        </p:nvSpPr>
        <p:spPr>
          <a:xfrm>
            <a:off x="1331640" y="4797152"/>
            <a:ext cx="1042416" cy="104241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6072206"/>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рямоугольник 37"/>
          <p:cNvSpPr/>
          <p:nvPr/>
        </p:nvSpPr>
        <p:spPr>
          <a:xfrm rot="10800000">
            <a:off x="0" y="0"/>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 name="Группа 38"/>
          <p:cNvGrpSpPr/>
          <p:nvPr/>
        </p:nvGrpSpPr>
        <p:grpSpPr>
          <a:xfrm>
            <a:off x="8429652" y="73564"/>
            <a:ext cx="506382" cy="592568"/>
            <a:chOff x="8429652" y="75714"/>
            <a:chExt cx="506382" cy="592568"/>
          </a:xfrm>
        </p:grpSpPr>
        <p:sp>
          <p:nvSpPr>
            <p:cNvPr id="30" name="Полилиния 29"/>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35" name="Овал 34"/>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Овал 35"/>
              <p:cNvSpPr/>
              <p:nvPr/>
            </p:nvSpPr>
            <p:spPr>
              <a:xfrm>
                <a:off x="571472" y="6357958"/>
                <a:ext cx="468000" cy="468000"/>
              </a:xfrm>
              <a:prstGeom prst="ellipse">
                <a:avLst/>
              </a:prstGeom>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3" name="Хорда 32"/>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Хорда 33"/>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6" name="Подзаголовок 55"/>
          <p:cNvSpPr>
            <a:spLocks noGrp="1"/>
          </p:cNvSpPr>
          <p:nvPr>
            <p:ph type="subTitle" idx="1"/>
          </p:nvPr>
        </p:nvSpPr>
        <p:spPr>
          <a:xfrm>
            <a:off x="395536" y="548680"/>
            <a:ext cx="8496944" cy="5616624"/>
          </a:xfrm>
        </p:spPr>
        <p:txBody>
          <a:bodyPr>
            <a:noAutofit/>
          </a:bodyPr>
          <a:lstStyle/>
          <a:p>
            <a:endParaRPr lang="en-US" sz="96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endParaRPr>
          </a:p>
          <a:p>
            <a:r>
              <a:rPr lang="en-US" sz="96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9. FALSE</a:t>
            </a:r>
          </a:p>
        </p:txBody>
      </p:sp>
      <p:sp>
        <p:nvSpPr>
          <p:cNvPr id="37" name="Номер слайда 36"/>
          <p:cNvSpPr>
            <a:spLocks noGrp="1"/>
          </p:cNvSpPr>
          <p:nvPr>
            <p:ph type="sldNum" sz="quarter" idx="12"/>
          </p:nvPr>
        </p:nvSpPr>
        <p:spPr/>
        <p:txBody>
          <a:bodyPr/>
          <a:lstStyle/>
          <a:p>
            <a:fld id="{9942D291-9F1B-44FB-9592-1932BCEFC265}" type="slidenum">
              <a:rPr lang="ru-RU" smtClean="0">
                <a:ln w="18415" cmpd="sng">
                  <a:solidFill>
                    <a:srgbClr val="FFFFFF"/>
                  </a:solidFill>
                  <a:prstDash val="solid"/>
                </a:ln>
                <a:solidFill>
                  <a:srgbClr val="FFFFFF"/>
                </a:solidFill>
                <a:effectLst>
                  <a:outerShdw blurRad="63500" dir="3600000" algn="tl" rotWithShape="0">
                    <a:srgbClr val="000000">
                      <a:alpha val="70000"/>
                    </a:srgbClr>
                  </a:outerShdw>
                </a:effectLst>
              </a:rPr>
              <a:pPr/>
              <a:t>37</a:t>
            </a:fld>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nvGrpSpPr>
          <p:cNvPr id="5" name="Группа 47"/>
          <p:cNvGrpSpPr/>
          <p:nvPr/>
        </p:nvGrpSpPr>
        <p:grpSpPr>
          <a:xfrm>
            <a:off x="178563" y="73564"/>
            <a:ext cx="506382" cy="592568"/>
            <a:chOff x="8429652" y="75714"/>
            <a:chExt cx="506382" cy="592568"/>
          </a:xfrm>
        </p:grpSpPr>
        <p:sp>
          <p:nvSpPr>
            <p:cNvPr id="49" name="Полилиния 48"/>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6"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53" name="Овал 52"/>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Овал 53"/>
              <p:cNvSpPr/>
              <p:nvPr/>
            </p:nvSpPr>
            <p:spPr>
              <a:xfrm>
                <a:off x="571472" y="6357958"/>
                <a:ext cx="468000" cy="468000"/>
              </a:xfrm>
              <a:prstGeom prst="ellipse">
                <a:avLst/>
              </a:prstGeom>
              <a:solidFill>
                <a:srgbClr val="7030A0"/>
              </a:solidFill>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1" name="Хорда 50">
              <a:hlinkClick r:id="" action="ppaction://hlinkshowjump?jump=firstslide"/>
            </p:cNvPr>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Хорда 51">
              <a:hlinkClick r:id="" action="ppaction://hlinkshowjump?jump=firstslide"/>
            </p:cNvPr>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7" name="Группа 19"/>
          <p:cNvGrpSpPr/>
          <p:nvPr/>
        </p:nvGrpSpPr>
        <p:grpSpPr>
          <a:xfrm>
            <a:off x="178563" y="6143644"/>
            <a:ext cx="506382" cy="596868"/>
            <a:chOff x="145224" y="6122214"/>
            <a:chExt cx="506382" cy="596868"/>
          </a:xfrm>
        </p:grpSpPr>
        <p:sp>
          <p:nvSpPr>
            <p:cNvPr id="58" name="Полилиния 57"/>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8" name="Группа 16"/>
            <p:cNvGrpSpPr/>
            <p:nvPr/>
          </p:nvGrpSpPr>
          <p:grpSpPr>
            <a:xfrm>
              <a:off x="147606" y="6215082"/>
              <a:ext cx="504000" cy="504000"/>
              <a:chOff x="147606" y="6212701"/>
              <a:chExt cx="486000" cy="490182"/>
            </a:xfrm>
          </p:grpSpPr>
          <p:grpSp>
            <p:nvGrpSpPr>
              <p:cNvPr id="9" name="Группа 12"/>
              <p:cNvGrpSpPr/>
              <p:nvPr/>
            </p:nvGrpSpPr>
            <p:grpSpPr>
              <a:xfrm>
                <a:off x="147606" y="6212701"/>
                <a:ext cx="486000" cy="486000"/>
                <a:chOff x="561948" y="6350815"/>
                <a:chExt cx="486000" cy="486000"/>
              </a:xfrm>
            </p:grpSpPr>
            <p:sp>
              <p:nvSpPr>
                <p:cNvPr id="63" name="Овал 62"/>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Овал 4"/>
                <p:cNvSpPr/>
                <p:nvPr/>
              </p:nvSpPr>
              <p:spPr>
                <a:xfrm>
                  <a:off x="571472" y="6357958"/>
                  <a:ext cx="468000" cy="468000"/>
                </a:xfrm>
                <a:prstGeom prst="ellipse">
                  <a:avLst/>
                </a:prstGeom>
                <a:solidFill>
                  <a:srgbClr val="C00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1" name="Хорда 60">
                <a:hlinkClick r:id="" action="ppaction://hlinkshowjump?jump=endshow"/>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Хорда 61">
                <a:hlinkClick r:id="" action="ppaction://hlinkshowjump?jump=endshow"/>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0" name="Группа 20"/>
          <p:cNvGrpSpPr/>
          <p:nvPr/>
        </p:nvGrpSpPr>
        <p:grpSpPr>
          <a:xfrm>
            <a:off x="8429652" y="6143644"/>
            <a:ext cx="506382" cy="596868"/>
            <a:chOff x="145224" y="6122214"/>
            <a:chExt cx="506382" cy="596868"/>
          </a:xfrm>
        </p:grpSpPr>
        <p:sp>
          <p:nvSpPr>
            <p:cNvPr id="66" name="Полилиния 65"/>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22"/>
            <p:cNvGrpSpPr/>
            <p:nvPr/>
          </p:nvGrpSpPr>
          <p:grpSpPr>
            <a:xfrm>
              <a:off x="147606" y="6215082"/>
              <a:ext cx="504000" cy="504000"/>
              <a:chOff x="147606" y="6212701"/>
              <a:chExt cx="486000" cy="490182"/>
            </a:xfrm>
          </p:grpSpPr>
          <p:grpSp>
            <p:nvGrpSpPr>
              <p:cNvPr id="12" name="Группа 23"/>
              <p:cNvGrpSpPr/>
              <p:nvPr/>
            </p:nvGrpSpPr>
            <p:grpSpPr>
              <a:xfrm>
                <a:off x="147606" y="6212701"/>
                <a:ext cx="486000" cy="486000"/>
                <a:chOff x="561948" y="6350815"/>
                <a:chExt cx="486000" cy="486000"/>
              </a:xfrm>
            </p:grpSpPr>
            <p:sp>
              <p:nvSpPr>
                <p:cNvPr id="71" name="Овал 70"/>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Овал 71"/>
                <p:cNvSpPr/>
                <p:nvPr/>
              </p:nvSpPr>
              <p:spPr>
                <a:xfrm>
                  <a:off x="571472" y="6357958"/>
                  <a:ext cx="468000" cy="468000"/>
                </a:xfrm>
                <a:prstGeom prst="ellipse">
                  <a:avLst/>
                </a:prstGeom>
                <a:solidFill>
                  <a:srgbClr val="00B05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9" name="Хорда 68">
                <a:hlinkClick r:id="" action="ppaction://hlinkshowjump?jump=next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Хорда 69">
                <a:hlinkClick r:id="" action="ppaction://hlinkshowjump?jump=next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3" name="Группа 39"/>
          <p:cNvGrpSpPr/>
          <p:nvPr/>
        </p:nvGrpSpPr>
        <p:grpSpPr>
          <a:xfrm>
            <a:off x="7786710" y="6143644"/>
            <a:ext cx="506382" cy="596868"/>
            <a:chOff x="145224" y="6122214"/>
            <a:chExt cx="506382" cy="596868"/>
          </a:xfrm>
        </p:grpSpPr>
        <p:sp>
          <p:nvSpPr>
            <p:cNvPr id="74" name="Полилиния 73"/>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4" name="Группа 41"/>
            <p:cNvGrpSpPr/>
            <p:nvPr/>
          </p:nvGrpSpPr>
          <p:grpSpPr>
            <a:xfrm>
              <a:off x="147606" y="6215082"/>
              <a:ext cx="504000" cy="504000"/>
              <a:chOff x="147606" y="6212701"/>
              <a:chExt cx="486000" cy="490182"/>
            </a:xfrm>
          </p:grpSpPr>
          <p:grpSp>
            <p:nvGrpSpPr>
              <p:cNvPr id="15" name="Группа 42"/>
              <p:cNvGrpSpPr/>
              <p:nvPr/>
            </p:nvGrpSpPr>
            <p:grpSpPr>
              <a:xfrm>
                <a:off x="147606" y="6212701"/>
                <a:ext cx="486000" cy="486000"/>
                <a:chOff x="561948" y="6350815"/>
                <a:chExt cx="486000" cy="486000"/>
              </a:xfrm>
            </p:grpSpPr>
            <p:sp>
              <p:nvSpPr>
                <p:cNvPr id="79" name="Овал 78"/>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Овал 79"/>
                <p:cNvSpPr/>
                <p:nvPr/>
              </p:nvSpPr>
              <p:spPr>
                <a:xfrm>
                  <a:off x="571472" y="6357958"/>
                  <a:ext cx="468000" cy="468000"/>
                </a:xfrm>
                <a:prstGeom prst="ellipse">
                  <a:avLst/>
                </a:prstGeom>
                <a:solidFill>
                  <a:srgbClr val="FFC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77" name="Хорда 76">
                <a:hlinkClick r:id="" action="ppaction://hlinkshowjump?jump=previous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Хорда 77">
                <a:hlinkClick r:id="" action="ppaction://hlinkshowjump?jump=previous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sp>
        <p:nvSpPr>
          <p:cNvPr id="44" name="Управляющая кнопка: домой 43">
            <a:hlinkClick r:id="rId3" action="ppaction://hlinksldjump" highlightClick="1"/>
          </p:cNvPr>
          <p:cNvSpPr/>
          <p:nvPr/>
        </p:nvSpPr>
        <p:spPr>
          <a:xfrm>
            <a:off x="1187624" y="4725144"/>
            <a:ext cx="1042416" cy="104241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6072206"/>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рямоугольник 37"/>
          <p:cNvSpPr/>
          <p:nvPr/>
        </p:nvSpPr>
        <p:spPr>
          <a:xfrm rot="10800000">
            <a:off x="0" y="0"/>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 name="Группа 38"/>
          <p:cNvGrpSpPr/>
          <p:nvPr/>
        </p:nvGrpSpPr>
        <p:grpSpPr>
          <a:xfrm>
            <a:off x="8429652" y="73564"/>
            <a:ext cx="506382" cy="592568"/>
            <a:chOff x="8429652" y="75714"/>
            <a:chExt cx="506382" cy="592568"/>
          </a:xfrm>
        </p:grpSpPr>
        <p:sp>
          <p:nvSpPr>
            <p:cNvPr id="30" name="Полилиния 29"/>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35" name="Овал 34"/>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Овал 35"/>
              <p:cNvSpPr/>
              <p:nvPr/>
            </p:nvSpPr>
            <p:spPr>
              <a:xfrm>
                <a:off x="571472" y="6357958"/>
                <a:ext cx="468000" cy="468000"/>
              </a:xfrm>
              <a:prstGeom prst="ellipse">
                <a:avLst/>
              </a:prstGeom>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3" name="Хорда 32"/>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Хорда 33"/>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6" name="Подзаголовок 55"/>
          <p:cNvSpPr>
            <a:spLocks noGrp="1"/>
          </p:cNvSpPr>
          <p:nvPr>
            <p:ph type="subTitle" idx="1"/>
          </p:nvPr>
        </p:nvSpPr>
        <p:spPr>
          <a:xfrm>
            <a:off x="395536" y="548680"/>
            <a:ext cx="8496944" cy="5616624"/>
          </a:xfrm>
        </p:spPr>
        <p:txBody>
          <a:bodyPr>
            <a:noAutofit/>
          </a:bodyPr>
          <a:lstStyle/>
          <a:p>
            <a:endParaRPr lang="en-US" sz="96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endParaRPr>
          </a:p>
          <a:p>
            <a:r>
              <a:rPr lang="en-US" sz="96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10. NOT </a:t>
            </a:r>
            <a:br>
              <a:rPr lang="en-US" sz="96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br>
            <a:r>
              <a:rPr lang="en-US" sz="96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STATED</a:t>
            </a:r>
          </a:p>
        </p:txBody>
      </p:sp>
      <p:sp>
        <p:nvSpPr>
          <p:cNvPr id="37" name="Номер слайда 36"/>
          <p:cNvSpPr>
            <a:spLocks noGrp="1"/>
          </p:cNvSpPr>
          <p:nvPr>
            <p:ph type="sldNum" sz="quarter" idx="12"/>
          </p:nvPr>
        </p:nvSpPr>
        <p:spPr/>
        <p:txBody>
          <a:bodyPr/>
          <a:lstStyle/>
          <a:p>
            <a:fld id="{9942D291-9F1B-44FB-9592-1932BCEFC265}" type="slidenum">
              <a:rPr lang="ru-RU" smtClean="0">
                <a:ln w="18415" cmpd="sng">
                  <a:solidFill>
                    <a:srgbClr val="FFFFFF"/>
                  </a:solidFill>
                  <a:prstDash val="solid"/>
                </a:ln>
                <a:solidFill>
                  <a:srgbClr val="FFFFFF"/>
                </a:solidFill>
                <a:effectLst>
                  <a:outerShdw blurRad="63500" dir="3600000" algn="tl" rotWithShape="0">
                    <a:srgbClr val="000000">
                      <a:alpha val="70000"/>
                    </a:srgbClr>
                  </a:outerShdw>
                </a:effectLst>
              </a:rPr>
              <a:pPr/>
              <a:t>38</a:t>
            </a:fld>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nvGrpSpPr>
          <p:cNvPr id="5" name="Группа 47"/>
          <p:cNvGrpSpPr/>
          <p:nvPr/>
        </p:nvGrpSpPr>
        <p:grpSpPr>
          <a:xfrm>
            <a:off x="178563" y="73564"/>
            <a:ext cx="506382" cy="592568"/>
            <a:chOff x="8429652" y="75714"/>
            <a:chExt cx="506382" cy="592568"/>
          </a:xfrm>
        </p:grpSpPr>
        <p:sp>
          <p:nvSpPr>
            <p:cNvPr id="49" name="Полилиния 48"/>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6"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53" name="Овал 52"/>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Овал 53"/>
              <p:cNvSpPr/>
              <p:nvPr/>
            </p:nvSpPr>
            <p:spPr>
              <a:xfrm>
                <a:off x="571472" y="6357958"/>
                <a:ext cx="468000" cy="468000"/>
              </a:xfrm>
              <a:prstGeom prst="ellipse">
                <a:avLst/>
              </a:prstGeom>
              <a:solidFill>
                <a:srgbClr val="7030A0"/>
              </a:solidFill>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1" name="Хорда 50">
              <a:hlinkClick r:id="" action="ppaction://hlinkshowjump?jump=firstslide"/>
            </p:cNvPr>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Хорда 51">
              <a:hlinkClick r:id="" action="ppaction://hlinkshowjump?jump=firstslide"/>
            </p:cNvPr>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7" name="Группа 19"/>
          <p:cNvGrpSpPr/>
          <p:nvPr/>
        </p:nvGrpSpPr>
        <p:grpSpPr>
          <a:xfrm>
            <a:off x="178563" y="6143644"/>
            <a:ext cx="506382" cy="596868"/>
            <a:chOff x="145224" y="6122214"/>
            <a:chExt cx="506382" cy="596868"/>
          </a:xfrm>
        </p:grpSpPr>
        <p:sp>
          <p:nvSpPr>
            <p:cNvPr id="58" name="Полилиния 57"/>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8" name="Группа 16"/>
            <p:cNvGrpSpPr/>
            <p:nvPr/>
          </p:nvGrpSpPr>
          <p:grpSpPr>
            <a:xfrm>
              <a:off x="147606" y="6215082"/>
              <a:ext cx="504000" cy="504000"/>
              <a:chOff x="147606" y="6212701"/>
              <a:chExt cx="486000" cy="490182"/>
            </a:xfrm>
          </p:grpSpPr>
          <p:grpSp>
            <p:nvGrpSpPr>
              <p:cNvPr id="9" name="Группа 12"/>
              <p:cNvGrpSpPr/>
              <p:nvPr/>
            </p:nvGrpSpPr>
            <p:grpSpPr>
              <a:xfrm>
                <a:off x="147606" y="6212701"/>
                <a:ext cx="486000" cy="486000"/>
                <a:chOff x="561948" y="6350815"/>
                <a:chExt cx="486000" cy="486000"/>
              </a:xfrm>
            </p:grpSpPr>
            <p:sp>
              <p:nvSpPr>
                <p:cNvPr id="63" name="Овал 62"/>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Овал 4"/>
                <p:cNvSpPr/>
                <p:nvPr/>
              </p:nvSpPr>
              <p:spPr>
                <a:xfrm>
                  <a:off x="571472" y="6357958"/>
                  <a:ext cx="468000" cy="468000"/>
                </a:xfrm>
                <a:prstGeom prst="ellipse">
                  <a:avLst/>
                </a:prstGeom>
                <a:solidFill>
                  <a:srgbClr val="C00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1" name="Хорда 60">
                <a:hlinkClick r:id="" action="ppaction://hlinkshowjump?jump=endshow"/>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Хорда 61">
                <a:hlinkClick r:id="" action="ppaction://hlinkshowjump?jump=endshow"/>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0" name="Группа 20"/>
          <p:cNvGrpSpPr/>
          <p:nvPr/>
        </p:nvGrpSpPr>
        <p:grpSpPr>
          <a:xfrm>
            <a:off x="8429652" y="6143644"/>
            <a:ext cx="506382" cy="596868"/>
            <a:chOff x="145224" y="6122214"/>
            <a:chExt cx="506382" cy="596868"/>
          </a:xfrm>
        </p:grpSpPr>
        <p:sp>
          <p:nvSpPr>
            <p:cNvPr id="66" name="Полилиния 65"/>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22"/>
            <p:cNvGrpSpPr/>
            <p:nvPr/>
          </p:nvGrpSpPr>
          <p:grpSpPr>
            <a:xfrm>
              <a:off x="147606" y="6215082"/>
              <a:ext cx="504000" cy="504000"/>
              <a:chOff x="147606" y="6212701"/>
              <a:chExt cx="486000" cy="490182"/>
            </a:xfrm>
          </p:grpSpPr>
          <p:grpSp>
            <p:nvGrpSpPr>
              <p:cNvPr id="12" name="Группа 23"/>
              <p:cNvGrpSpPr/>
              <p:nvPr/>
            </p:nvGrpSpPr>
            <p:grpSpPr>
              <a:xfrm>
                <a:off x="147606" y="6212701"/>
                <a:ext cx="486000" cy="486000"/>
                <a:chOff x="561948" y="6350815"/>
                <a:chExt cx="486000" cy="486000"/>
              </a:xfrm>
            </p:grpSpPr>
            <p:sp>
              <p:nvSpPr>
                <p:cNvPr id="71" name="Овал 70"/>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Овал 71"/>
                <p:cNvSpPr/>
                <p:nvPr/>
              </p:nvSpPr>
              <p:spPr>
                <a:xfrm>
                  <a:off x="571472" y="6357958"/>
                  <a:ext cx="468000" cy="468000"/>
                </a:xfrm>
                <a:prstGeom prst="ellipse">
                  <a:avLst/>
                </a:prstGeom>
                <a:solidFill>
                  <a:srgbClr val="00B05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9" name="Хорда 68">
                <a:hlinkClick r:id="" action="ppaction://hlinkshowjump?jump=next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Хорда 69">
                <a:hlinkClick r:id="" action="ppaction://hlinkshowjump?jump=next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3" name="Группа 39"/>
          <p:cNvGrpSpPr/>
          <p:nvPr/>
        </p:nvGrpSpPr>
        <p:grpSpPr>
          <a:xfrm>
            <a:off x="7786710" y="6143644"/>
            <a:ext cx="506382" cy="596868"/>
            <a:chOff x="145224" y="6122214"/>
            <a:chExt cx="506382" cy="596868"/>
          </a:xfrm>
        </p:grpSpPr>
        <p:sp>
          <p:nvSpPr>
            <p:cNvPr id="74" name="Полилиния 73"/>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4" name="Группа 41"/>
            <p:cNvGrpSpPr/>
            <p:nvPr/>
          </p:nvGrpSpPr>
          <p:grpSpPr>
            <a:xfrm>
              <a:off x="147606" y="6215082"/>
              <a:ext cx="504000" cy="504000"/>
              <a:chOff x="147606" y="6212701"/>
              <a:chExt cx="486000" cy="490182"/>
            </a:xfrm>
          </p:grpSpPr>
          <p:grpSp>
            <p:nvGrpSpPr>
              <p:cNvPr id="15" name="Группа 42"/>
              <p:cNvGrpSpPr/>
              <p:nvPr/>
            </p:nvGrpSpPr>
            <p:grpSpPr>
              <a:xfrm>
                <a:off x="147606" y="6212701"/>
                <a:ext cx="486000" cy="486000"/>
                <a:chOff x="561948" y="6350815"/>
                <a:chExt cx="486000" cy="486000"/>
              </a:xfrm>
            </p:grpSpPr>
            <p:sp>
              <p:nvSpPr>
                <p:cNvPr id="79" name="Овал 78"/>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Овал 79"/>
                <p:cNvSpPr/>
                <p:nvPr/>
              </p:nvSpPr>
              <p:spPr>
                <a:xfrm>
                  <a:off x="571472" y="6357958"/>
                  <a:ext cx="468000" cy="468000"/>
                </a:xfrm>
                <a:prstGeom prst="ellipse">
                  <a:avLst/>
                </a:prstGeom>
                <a:solidFill>
                  <a:srgbClr val="FFC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77" name="Хорда 76">
                <a:hlinkClick r:id="" action="ppaction://hlinkshowjump?jump=previous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Хорда 77">
                <a:hlinkClick r:id="" action="ppaction://hlinkshowjump?jump=previous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sp>
        <p:nvSpPr>
          <p:cNvPr id="44" name="Управляющая кнопка: домой 43">
            <a:hlinkClick r:id="rId3" action="ppaction://hlinksldjump" highlightClick="1"/>
          </p:cNvPr>
          <p:cNvSpPr/>
          <p:nvPr/>
        </p:nvSpPr>
        <p:spPr>
          <a:xfrm>
            <a:off x="827584" y="4869160"/>
            <a:ext cx="1042416" cy="1042416"/>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6072206"/>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рямоугольник 37"/>
          <p:cNvSpPr/>
          <p:nvPr/>
        </p:nvSpPr>
        <p:spPr>
          <a:xfrm rot="10800000">
            <a:off x="0" y="0"/>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 name="Группа 38"/>
          <p:cNvGrpSpPr/>
          <p:nvPr/>
        </p:nvGrpSpPr>
        <p:grpSpPr>
          <a:xfrm>
            <a:off x="8429652" y="73564"/>
            <a:ext cx="506382" cy="592568"/>
            <a:chOff x="8429652" y="75714"/>
            <a:chExt cx="506382" cy="592568"/>
          </a:xfrm>
        </p:grpSpPr>
        <p:sp>
          <p:nvSpPr>
            <p:cNvPr id="30" name="Полилиния 29"/>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35" name="Овал 34"/>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Овал 35"/>
              <p:cNvSpPr/>
              <p:nvPr/>
            </p:nvSpPr>
            <p:spPr>
              <a:xfrm>
                <a:off x="571472" y="6357958"/>
                <a:ext cx="468000" cy="468000"/>
              </a:xfrm>
              <a:prstGeom prst="ellipse">
                <a:avLst/>
              </a:prstGeom>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3" name="Хорда 32"/>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Хорда 33"/>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5" name="Заголовок 54"/>
          <p:cNvSpPr>
            <a:spLocks noGrp="1"/>
          </p:cNvSpPr>
          <p:nvPr>
            <p:ph type="ctrTitle"/>
          </p:nvPr>
        </p:nvSpPr>
        <p:spPr>
          <a:xfrm>
            <a:off x="685800" y="188640"/>
            <a:ext cx="7772400" cy="6408711"/>
          </a:xfrm>
        </p:spPr>
        <p:txBody>
          <a:bodyPr>
            <a:noAutofit/>
          </a:bodyPr>
          <a:lstStyle/>
          <a:p>
            <a:pPr algn="l"/>
            <a:r>
              <a:rPr lang="en-US" sz="28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rPr>
              <a:t>LISTEN TO THE TEXT &amp; SAY “TRUE”, “FALSE” OR “NOT STATED”:</a:t>
            </a:r>
            <a:br>
              <a:rPr lang="en-US" sz="28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rPr>
            </a:br>
            <a:r>
              <a:rPr lang="en-US" sz="28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rPr>
              <a:t/>
            </a:r>
            <a:br>
              <a:rPr lang="en-US" sz="28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rPr>
            </a:br>
            <a:r>
              <a:rPr lang="en-US" sz="24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rPr>
              <a:t>1. </a:t>
            </a:r>
            <a:r>
              <a:rPr lang="en-US" sz="24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hlinkClick r:id="rId3" action="ppaction://hlinksldjump"/>
              </a:rPr>
              <a:t>King lived in the 19</a:t>
            </a:r>
            <a:r>
              <a:rPr lang="en-US" sz="2400" b="1" baseline="30000"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hlinkClick r:id="rId3" action="ppaction://hlinksldjump"/>
              </a:rPr>
              <a:t>th</a:t>
            </a:r>
            <a:r>
              <a:rPr lang="en-US" sz="24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hlinkClick r:id="rId3" action="ppaction://hlinksldjump"/>
              </a:rPr>
              <a:t> century.</a:t>
            </a:r>
            <a:r>
              <a:rPr lang="en-US" sz="24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rPr>
              <a:t/>
            </a:r>
            <a:br>
              <a:rPr lang="en-US" sz="24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rPr>
            </a:br>
            <a:r>
              <a:rPr lang="en-US" sz="24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rPr>
              <a:t>2. </a:t>
            </a:r>
            <a:r>
              <a:rPr lang="en-US" sz="24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hlinkClick r:id="rId4" action="ppaction://hlinksldjump"/>
              </a:rPr>
              <a:t>King’s aim was to put an end to segregation in the USA.</a:t>
            </a:r>
            <a:br>
              <a:rPr lang="en-US" sz="24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hlinkClick r:id="rId4" action="ppaction://hlinksldjump"/>
              </a:rPr>
            </a:br>
            <a:r>
              <a:rPr lang="en-US" sz="24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rPr>
              <a:t>3. </a:t>
            </a:r>
            <a:r>
              <a:rPr lang="en-US" sz="24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hlinkClick r:id="rId5" action="ppaction://hlinksldjump"/>
              </a:rPr>
              <a:t>King &amp; his followers never used force or violence.</a:t>
            </a:r>
            <a:r>
              <a:rPr lang="en-US" sz="24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rPr>
              <a:t/>
            </a:r>
            <a:br>
              <a:rPr lang="en-US" sz="24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rPr>
            </a:br>
            <a:r>
              <a:rPr lang="en-US" sz="24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rPr>
              <a:t>4. </a:t>
            </a:r>
            <a:r>
              <a:rPr lang="en-US" sz="24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hlinkClick r:id="rId6" action="ppaction://hlinksldjump"/>
              </a:rPr>
              <a:t>Rosa Parks from Montgomery was a poor old black woman.</a:t>
            </a:r>
            <a:r>
              <a:rPr lang="en-US" sz="24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rPr>
              <a:t/>
            </a:r>
            <a:br>
              <a:rPr lang="en-US" sz="24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rPr>
            </a:br>
            <a:r>
              <a:rPr lang="en-US" sz="24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rPr>
              <a:t>5. </a:t>
            </a:r>
            <a:r>
              <a:rPr lang="en-US" sz="24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hlinkClick r:id="rId7" action="ppaction://hlinksldjump"/>
              </a:rPr>
              <a:t>Rosa Parks organized a boycott of city buses.</a:t>
            </a:r>
            <a:r>
              <a:rPr lang="en-US" sz="24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rPr>
              <a:t/>
            </a:r>
            <a:br>
              <a:rPr lang="en-US" sz="24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rPr>
            </a:br>
            <a:r>
              <a:rPr lang="en-US" sz="24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rPr>
              <a:t>6. </a:t>
            </a:r>
            <a:r>
              <a:rPr lang="en-US" sz="24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hlinkClick r:id="rId8" action="ppaction://hlinksldjump"/>
              </a:rPr>
              <a:t>King &amp; his followers won their first victory in Montgomery .</a:t>
            </a:r>
            <a:r>
              <a:rPr lang="en-US" sz="24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rPr>
              <a:t/>
            </a:r>
            <a:br>
              <a:rPr lang="en-US" sz="24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rPr>
            </a:br>
            <a:r>
              <a:rPr lang="en-US" sz="24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rPr>
              <a:t>7. </a:t>
            </a:r>
            <a:r>
              <a:rPr lang="en-US" sz="24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hlinkClick r:id="rId9" action="ppaction://hlinksldjump"/>
              </a:rPr>
              <a:t>The 1963 protest march was broadcast.</a:t>
            </a:r>
            <a:r>
              <a:rPr lang="en-US" sz="24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rPr>
              <a:t/>
            </a:r>
            <a:br>
              <a:rPr lang="en-US" sz="24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rPr>
            </a:br>
            <a:r>
              <a:rPr lang="en-US" sz="24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rPr>
              <a:t>8. </a:t>
            </a:r>
            <a:r>
              <a:rPr lang="en-US" sz="24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hlinkClick r:id="rId10" action="ppaction://hlinksldjump"/>
              </a:rPr>
              <a:t>It was very hard for King to organize the protest action in Washington, DC.</a:t>
            </a:r>
            <a:br>
              <a:rPr lang="en-US" sz="24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hlinkClick r:id="rId10" action="ppaction://hlinksldjump"/>
              </a:rPr>
            </a:br>
            <a:r>
              <a:rPr lang="en-US" sz="24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rPr>
              <a:t>9. </a:t>
            </a:r>
            <a:r>
              <a:rPr lang="en-US" sz="24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hlinkClick r:id="rId11" action="ppaction://hlinksldjump"/>
              </a:rPr>
              <a:t>In 1964 black Americans were given the right to vote.</a:t>
            </a:r>
            <a:r>
              <a:rPr lang="en-US" sz="24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rPr>
              <a:t/>
            </a:r>
            <a:br>
              <a:rPr lang="en-US" sz="24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rPr>
            </a:br>
            <a:r>
              <a:rPr lang="en-US" sz="24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rPr>
              <a:t>10. </a:t>
            </a:r>
            <a:r>
              <a:rPr lang="en-US" sz="24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hlinkClick r:id="rId12" action="ppaction://hlinksldjump"/>
              </a:rPr>
              <a:t>King received the Nobel peace Prize in 1964.</a:t>
            </a:r>
            <a:r>
              <a:rPr lang="en-US" sz="24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rPr>
              <a:t/>
            </a:r>
            <a:br>
              <a:rPr lang="en-US" sz="24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rPr>
            </a:br>
            <a:r>
              <a:rPr lang="en-US" sz="24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rPr>
              <a:t/>
            </a:r>
            <a:br>
              <a:rPr lang="en-US" sz="2400" b="1" dirty="0" smtClean="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rPr>
            </a:br>
            <a:endParaRPr lang="ru-RU" sz="2400" b="1" dirty="0">
              <a:ln w="10541" cmpd="sng">
                <a:solidFill>
                  <a:srgbClr val="7D7D7D">
                    <a:tint val="100000"/>
                    <a:shade val="100000"/>
                    <a:satMod val="110000"/>
                  </a:srgbClr>
                </a:solidFill>
                <a:prstDash val="solid"/>
              </a:ln>
              <a:solidFill>
                <a:schemeClr val="bg1"/>
              </a:solidFill>
              <a:effectLst>
                <a:outerShdw blurRad="75057" dist="38100" dir="5400000" sy="-20000" rotWithShape="0">
                  <a:prstClr val="black">
                    <a:alpha val="25000"/>
                  </a:prstClr>
                </a:outerShdw>
              </a:effectLst>
              <a:latin typeface="Times New Roman" pitchFamily="18" charset="0"/>
              <a:cs typeface="Times New Roman" pitchFamily="18" charset="0"/>
            </a:endParaRPr>
          </a:p>
        </p:txBody>
      </p:sp>
      <p:sp>
        <p:nvSpPr>
          <p:cNvPr id="37" name="Номер слайда 36"/>
          <p:cNvSpPr>
            <a:spLocks noGrp="1"/>
          </p:cNvSpPr>
          <p:nvPr>
            <p:ph type="sldNum" sz="quarter" idx="12"/>
          </p:nvPr>
        </p:nvSpPr>
        <p:spPr/>
        <p:txBody>
          <a:bodyPr/>
          <a:lstStyle/>
          <a:p>
            <a:fld id="{9942D291-9F1B-44FB-9592-1932BCEFC265}" type="slidenum">
              <a:rPr lang="ru-RU" smtClean="0">
                <a:ln w="18415" cmpd="sng">
                  <a:solidFill>
                    <a:srgbClr val="FFFFFF"/>
                  </a:solidFill>
                  <a:prstDash val="solid"/>
                </a:ln>
                <a:solidFill>
                  <a:srgbClr val="FFFFFF"/>
                </a:solidFill>
                <a:effectLst>
                  <a:outerShdw blurRad="63500" dir="3600000" algn="tl" rotWithShape="0">
                    <a:srgbClr val="000000">
                      <a:alpha val="70000"/>
                    </a:srgbClr>
                  </a:outerShdw>
                </a:effectLst>
              </a:rPr>
              <a:pPr/>
              <a:t>4</a:t>
            </a:fld>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nvGrpSpPr>
          <p:cNvPr id="5" name="Группа 47"/>
          <p:cNvGrpSpPr/>
          <p:nvPr/>
        </p:nvGrpSpPr>
        <p:grpSpPr>
          <a:xfrm>
            <a:off x="178563" y="73564"/>
            <a:ext cx="506382" cy="592568"/>
            <a:chOff x="8429652" y="75714"/>
            <a:chExt cx="506382" cy="592568"/>
          </a:xfrm>
        </p:grpSpPr>
        <p:sp>
          <p:nvSpPr>
            <p:cNvPr id="49" name="Полилиния 48"/>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6"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53" name="Овал 52"/>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Овал 53"/>
              <p:cNvSpPr/>
              <p:nvPr/>
            </p:nvSpPr>
            <p:spPr>
              <a:xfrm>
                <a:off x="571472" y="6357958"/>
                <a:ext cx="468000" cy="468000"/>
              </a:xfrm>
              <a:prstGeom prst="ellipse">
                <a:avLst/>
              </a:prstGeom>
              <a:solidFill>
                <a:srgbClr val="7030A0"/>
              </a:solidFill>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1" name="Хорда 50">
              <a:hlinkClick r:id="" action="ppaction://hlinkshowjump?jump=firstslide"/>
            </p:cNvPr>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Хорда 51">
              <a:hlinkClick r:id="" action="ppaction://hlinkshowjump?jump=firstslide"/>
            </p:cNvPr>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7" name="Группа 19"/>
          <p:cNvGrpSpPr/>
          <p:nvPr/>
        </p:nvGrpSpPr>
        <p:grpSpPr>
          <a:xfrm>
            <a:off x="178563" y="6143644"/>
            <a:ext cx="506382" cy="596868"/>
            <a:chOff x="145224" y="6122214"/>
            <a:chExt cx="506382" cy="596868"/>
          </a:xfrm>
        </p:grpSpPr>
        <p:sp>
          <p:nvSpPr>
            <p:cNvPr id="58" name="Полилиния 57"/>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8" name="Группа 16"/>
            <p:cNvGrpSpPr/>
            <p:nvPr/>
          </p:nvGrpSpPr>
          <p:grpSpPr>
            <a:xfrm>
              <a:off x="147606" y="6215082"/>
              <a:ext cx="504000" cy="504000"/>
              <a:chOff x="147606" y="6212701"/>
              <a:chExt cx="486000" cy="490182"/>
            </a:xfrm>
          </p:grpSpPr>
          <p:grpSp>
            <p:nvGrpSpPr>
              <p:cNvPr id="9" name="Группа 12"/>
              <p:cNvGrpSpPr/>
              <p:nvPr/>
            </p:nvGrpSpPr>
            <p:grpSpPr>
              <a:xfrm>
                <a:off x="147606" y="6212701"/>
                <a:ext cx="486000" cy="486000"/>
                <a:chOff x="561948" y="6350815"/>
                <a:chExt cx="486000" cy="486000"/>
              </a:xfrm>
            </p:grpSpPr>
            <p:sp>
              <p:nvSpPr>
                <p:cNvPr id="63" name="Овал 62"/>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Овал 4"/>
                <p:cNvSpPr/>
                <p:nvPr/>
              </p:nvSpPr>
              <p:spPr>
                <a:xfrm>
                  <a:off x="571472" y="6357958"/>
                  <a:ext cx="468000" cy="468000"/>
                </a:xfrm>
                <a:prstGeom prst="ellipse">
                  <a:avLst/>
                </a:prstGeom>
                <a:solidFill>
                  <a:srgbClr val="C00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1" name="Хорда 60">
                <a:hlinkClick r:id="" action="ppaction://hlinkshowjump?jump=endshow"/>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Хорда 61">
                <a:hlinkClick r:id="" action="ppaction://hlinkshowjump?jump=endshow"/>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0" name="Группа 20"/>
          <p:cNvGrpSpPr/>
          <p:nvPr/>
        </p:nvGrpSpPr>
        <p:grpSpPr>
          <a:xfrm>
            <a:off x="8429652" y="6143644"/>
            <a:ext cx="506382" cy="596868"/>
            <a:chOff x="145224" y="6122214"/>
            <a:chExt cx="506382" cy="596868"/>
          </a:xfrm>
        </p:grpSpPr>
        <p:sp>
          <p:nvSpPr>
            <p:cNvPr id="66" name="Полилиния 65"/>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22"/>
            <p:cNvGrpSpPr/>
            <p:nvPr/>
          </p:nvGrpSpPr>
          <p:grpSpPr>
            <a:xfrm>
              <a:off x="147606" y="6215082"/>
              <a:ext cx="504000" cy="504000"/>
              <a:chOff x="147606" y="6212701"/>
              <a:chExt cx="486000" cy="490182"/>
            </a:xfrm>
          </p:grpSpPr>
          <p:grpSp>
            <p:nvGrpSpPr>
              <p:cNvPr id="12" name="Группа 23"/>
              <p:cNvGrpSpPr/>
              <p:nvPr/>
            </p:nvGrpSpPr>
            <p:grpSpPr>
              <a:xfrm>
                <a:off x="147606" y="6212701"/>
                <a:ext cx="486000" cy="486000"/>
                <a:chOff x="561948" y="6350815"/>
                <a:chExt cx="486000" cy="486000"/>
              </a:xfrm>
            </p:grpSpPr>
            <p:sp>
              <p:nvSpPr>
                <p:cNvPr id="71" name="Овал 70"/>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Овал 71"/>
                <p:cNvSpPr/>
                <p:nvPr/>
              </p:nvSpPr>
              <p:spPr>
                <a:xfrm>
                  <a:off x="571472" y="6357958"/>
                  <a:ext cx="468000" cy="468000"/>
                </a:xfrm>
                <a:prstGeom prst="ellipse">
                  <a:avLst/>
                </a:prstGeom>
                <a:solidFill>
                  <a:srgbClr val="00B05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9" name="Хорда 68">
                <a:hlinkClick r:id="" action="ppaction://hlinkshowjump?jump=next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Хорда 69">
                <a:hlinkClick r:id="" action="ppaction://hlinkshowjump?jump=next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3" name="Группа 39"/>
          <p:cNvGrpSpPr/>
          <p:nvPr/>
        </p:nvGrpSpPr>
        <p:grpSpPr>
          <a:xfrm>
            <a:off x="7786710" y="6143644"/>
            <a:ext cx="506382" cy="596868"/>
            <a:chOff x="145224" y="6122214"/>
            <a:chExt cx="506382" cy="596868"/>
          </a:xfrm>
        </p:grpSpPr>
        <p:sp>
          <p:nvSpPr>
            <p:cNvPr id="74" name="Полилиния 73"/>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4" name="Группа 41"/>
            <p:cNvGrpSpPr/>
            <p:nvPr/>
          </p:nvGrpSpPr>
          <p:grpSpPr>
            <a:xfrm>
              <a:off x="147606" y="6215082"/>
              <a:ext cx="504000" cy="504000"/>
              <a:chOff x="147606" y="6212701"/>
              <a:chExt cx="486000" cy="490182"/>
            </a:xfrm>
          </p:grpSpPr>
          <p:grpSp>
            <p:nvGrpSpPr>
              <p:cNvPr id="15" name="Группа 42"/>
              <p:cNvGrpSpPr/>
              <p:nvPr/>
            </p:nvGrpSpPr>
            <p:grpSpPr>
              <a:xfrm>
                <a:off x="147606" y="6212701"/>
                <a:ext cx="486000" cy="486000"/>
                <a:chOff x="561948" y="6350815"/>
                <a:chExt cx="486000" cy="486000"/>
              </a:xfrm>
            </p:grpSpPr>
            <p:sp>
              <p:nvSpPr>
                <p:cNvPr id="79" name="Овал 78"/>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Овал 79"/>
                <p:cNvSpPr/>
                <p:nvPr/>
              </p:nvSpPr>
              <p:spPr>
                <a:xfrm>
                  <a:off x="571472" y="6357958"/>
                  <a:ext cx="468000" cy="468000"/>
                </a:xfrm>
                <a:prstGeom prst="ellipse">
                  <a:avLst/>
                </a:prstGeom>
                <a:solidFill>
                  <a:srgbClr val="FFC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77" name="Хорда 76">
                <a:hlinkClick r:id="" action="ppaction://hlinkshowjump?jump=previous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Хорда 77">
                <a:hlinkClick r:id="" action="ppaction://hlinkshowjump?jump=previous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6072206"/>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рямоугольник 37"/>
          <p:cNvSpPr/>
          <p:nvPr/>
        </p:nvSpPr>
        <p:spPr>
          <a:xfrm rot="10800000">
            <a:off x="0" y="0"/>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 name="Группа 38"/>
          <p:cNvGrpSpPr/>
          <p:nvPr/>
        </p:nvGrpSpPr>
        <p:grpSpPr>
          <a:xfrm>
            <a:off x="8429652" y="73564"/>
            <a:ext cx="506382" cy="592568"/>
            <a:chOff x="8429652" y="75714"/>
            <a:chExt cx="506382" cy="592568"/>
          </a:xfrm>
        </p:grpSpPr>
        <p:sp>
          <p:nvSpPr>
            <p:cNvPr id="30" name="Полилиния 29"/>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35" name="Овал 34"/>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Овал 35"/>
              <p:cNvSpPr/>
              <p:nvPr/>
            </p:nvSpPr>
            <p:spPr>
              <a:xfrm>
                <a:off x="571472" y="6357958"/>
                <a:ext cx="468000" cy="468000"/>
              </a:xfrm>
              <a:prstGeom prst="ellipse">
                <a:avLst/>
              </a:prstGeom>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3" name="Хорда 32"/>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Хорда 33"/>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6" name="Подзаголовок 55"/>
          <p:cNvSpPr>
            <a:spLocks noGrp="1"/>
          </p:cNvSpPr>
          <p:nvPr>
            <p:ph type="subTitle" idx="1"/>
          </p:nvPr>
        </p:nvSpPr>
        <p:spPr>
          <a:xfrm>
            <a:off x="323528" y="5373216"/>
            <a:ext cx="8496944" cy="1080120"/>
          </a:xfrm>
        </p:spPr>
        <p:txBody>
          <a:bodyPr>
            <a:noAutofit/>
          </a:bodyPr>
          <a:lstStyle/>
          <a:p>
            <a:r>
              <a:rPr lang="en-US" sz="48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MOTHER TERESA</a:t>
            </a:r>
            <a:endParaRPr lang="ru-RU" sz="4800" b="1" dirty="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endParaRPr>
          </a:p>
        </p:txBody>
      </p:sp>
      <p:sp>
        <p:nvSpPr>
          <p:cNvPr id="37" name="Номер слайда 36"/>
          <p:cNvSpPr>
            <a:spLocks noGrp="1"/>
          </p:cNvSpPr>
          <p:nvPr>
            <p:ph type="sldNum" sz="quarter" idx="12"/>
          </p:nvPr>
        </p:nvSpPr>
        <p:spPr/>
        <p:txBody>
          <a:bodyPr/>
          <a:lstStyle/>
          <a:p>
            <a:fld id="{9942D291-9F1B-44FB-9592-1932BCEFC265}" type="slidenum">
              <a:rPr lang="ru-RU" smtClean="0">
                <a:ln w="18415" cmpd="sng">
                  <a:solidFill>
                    <a:srgbClr val="FFFFFF"/>
                  </a:solidFill>
                  <a:prstDash val="solid"/>
                </a:ln>
                <a:solidFill>
                  <a:srgbClr val="FFFFFF"/>
                </a:solidFill>
                <a:effectLst>
                  <a:outerShdw blurRad="63500" dir="3600000" algn="tl" rotWithShape="0">
                    <a:srgbClr val="000000">
                      <a:alpha val="70000"/>
                    </a:srgbClr>
                  </a:outerShdw>
                </a:effectLst>
              </a:rPr>
              <a:pPr/>
              <a:t>5</a:t>
            </a:fld>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nvGrpSpPr>
          <p:cNvPr id="5" name="Группа 47"/>
          <p:cNvGrpSpPr/>
          <p:nvPr/>
        </p:nvGrpSpPr>
        <p:grpSpPr>
          <a:xfrm>
            <a:off x="178563" y="73564"/>
            <a:ext cx="506382" cy="592568"/>
            <a:chOff x="8429652" y="75714"/>
            <a:chExt cx="506382" cy="592568"/>
          </a:xfrm>
        </p:grpSpPr>
        <p:sp>
          <p:nvSpPr>
            <p:cNvPr id="49" name="Полилиния 48"/>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6"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53" name="Овал 52"/>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Овал 53"/>
              <p:cNvSpPr/>
              <p:nvPr/>
            </p:nvSpPr>
            <p:spPr>
              <a:xfrm>
                <a:off x="571472" y="6357958"/>
                <a:ext cx="468000" cy="468000"/>
              </a:xfrm>
              <a:prstGeom prst="ellipse">
                <a:avLst/>
              </a:prstGeom>
              <a:solidFill>
                <a:srgbClr val="7030A0"/>
              </a:solidFill>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1" name="Хорда 50">
              <a:hlinkClick r:id="" action="ppaction://hlinkshowjump?jump=firstslide"/>
            </p:cNvPr>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Хорда 51">
              <a:hlinkClick r:id="" action="ppaction://hlinkshowjump?jump=firstslide"/>
            </p:cNvPr>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7" name="Группа 19"/>
          <p:cNvGrpSpPr/>
          <p:nvPr/>
        </p:nvGrpSpPr>
        <p:grpSpPr>
          <a:xfrm>
            <a:off x="178563" y="6143644"/>
            <a:ext cx="506382" cy="596868"/>
            <a:chOff x="145224" y="6122214"/>
            <a:chExt cx="506382" cy="596868"/>
          </a:xfrm>
        </p:grpSpPr>
        <p:sp>
          <p:nvSpPr>
            <p:cNvPr id="58" name="Полилиния 57"/>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8" name="Группа 16"/>
            <p:cNvGrpSpPr/>
            <p:nvPr/>
          </p:nvGrpSpPr>
          <p:grpSpPr>
            <a:xfrm>
              <a:off x="147606" y="6215082"/>
              <a:ext cx="504000" cy="504000"/>
              <a:chOff x="147606" y="6212701"/>
              <a:chExt cx="486000" cy="490182"/>
            </a:xfrm>
          </p:grpSpPr>
          <p:grpSp>
            <p:nvGrpSpPr>
              <p:cNvPr id="9" name="Группа 12"/>
              <p:cNvGrpSpPr/>
              <p:nvPr/>
            </p:nvGrpSpPr>
            <p:grpSpPr>
              <a:xfrm>
                <a:off x="147606" y="6212701"/>
                <a:ext cx="486000" cy="486000"/>
                <a:chOff x="561948" y="6350815"/>
                <a:chExt cx="486000" cy="486000"/>
              </a:xfrm>
            </p:grpSpPr>
            <p:sp>
              <p:nvSpPr>
                <p:cNvPr id="63" name="Овал 62"/>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Овал 4"/>
                <p:cNvSpPr/>
                <p:nvPr/>
              </p:nvSpPr>
              <p:spPr>
                <a:xfrm>
                  <a:off x="571472" y="6357958"/>
                  <a:ext cx="468000" cy="468000"/>
                </a:xfrm>
                <a:prstGeom prst="ellipse">
                  <a:avLst/>
                </a:prstGeom>
                <a:solidFill>
                  <a:srgbClr val="C00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1" name="Хорда 60">
                <a:hlinkClick r:id="" action="ppaction://hlinkshowjump?jump=endshow"/>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Хорда 61">
                <a:hlinkClick r:id="" action="ppaction://hlinkshowjump?jump=endshow"/>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0" name="Группа 20"/>
          <p:cNvGrpSpPr/>
          <p:nvPr/>
        </p:nvGrpSpPr>
        <p:grpSpPr>
          <a:xfrm>
            <a:off x="8429652" y="6143644"/>
            <a:ext cx="506382" cy="596868"/>
            <a:chOff x="145224" y="6122214"/>
            <a:chExt cx="506382" cy="596868"/>
          </a:xfrm>
        </p:grpSpPr>
        <p:sp>
          <p:nvSpPr>
            <p:cNvPr id="66" name="Полилиния 65"/>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22"/>
            <p:cNvGrpSpPr/>
            <p:nvPr/>
          </p:nvGrpSpPr>
          <p:grpSpPr>
            <a:xfrm>
              <a:off x="147606" y="6215082"/>
              <a:ext cx="504000" cy="504000"/>
              <a:chOff x="147606" y="6212701"/>
              <a:chExt cx="486000" cy="490182"/>
            </a:xfrm>
          </p:grpSpPr>
          <p:grpSp>
            <p:nvGrpSpPr>
              <p:cNvPr id="12" name="Группа 23"/>
              <p:cNvGrpSpPr/>
              <p:nvPr/>
            </p:nvGrpSpPr>
            <p:grpSpPr>
              <a:xfrm>
                <a:off x="147606" y="6212701"/>
                <a:ext cx="486000" cy="486000"/>
                <a:chOff x="561948" y="6350815"/>
                <a:chExt cx="486000" cy="486000"/>
              </a:xfrm>
            </p:grpSpPr>
            <p:sp>
              <p:nvSpPr>
                <p:cNvPr id="71" name="Овал 70"/>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Овал 71"/>
                <p:cNvSpPr/>
                <p:nvPr/>
              </p:nvSpPr>
              <p:spPr>
                <a:xfrm>
                  <a:off x="571472" y="6357958"/>
                  <a:ext cx="468000" cy="468000"/>
                </a:xfrm>
                <a:prstGeom prst="ellipse">
                  <a:avLst/>
                </a:prstGeom>
                <a:solidFill>
                  <a:srgbClr val="00B05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9" name="Хорда 68">
                <a:hlinkClick r:id="" action="ppaction://hlinkshowjump?jump=next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Хорда 69">
                <a:hlinkClick r:id="" action="ppaction://hlinkshowjump?jump=next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3" name="Группа 39"/>
          <p:cNvGrpSpPr/>
          <p:nvPr/>
        </p:nvGrpSpPr>
        <p:grpSpPr>
          <a:xfrm>
            <a:off x="7786710" y="6143644"/>
            <a:ext cx="506382" cy="596868"/>
            <a:chOff x="145224" y="6122214"/>
            <a:chExt cx="506382" cy="596868"/>
          </a:xfrm>
        </p:grpSpPr>
        <p:sp>
          <p:nvSpPr>
            <p:cNvPr id="74" name="Полилиния 73"/>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4" name="Группа 41"/>
            <p:cNvGrpSpPr/>
            <p:nvPr/>
          </p:nvGrpSpPr>
          <p:grpSpPr>
            <a:xfrm>
              <a:off x="147606" y="6215082"/>
              <a:ext cx="504000" cy="504000"/>
              <a:chOff x="147606" y="6212701"/>
              <a:chExt cx="486000" cy="490182"/>
            </a:xfrm>
          </p:grpSpPr>
          <p:grpSp>
            <p:nvGrpSpPr>
              <p:cNvPr id="15" name="Группа 42"/>
              <p:cNvGrpSpPr/>
              <p:nvPr/>
            </p:nvGrpSpPr>
            <p:grpSpPr>
              <a:xfrm>
                <a:off x="147606" y="6212701"/>
                <a:ext cx="486000" cy="486000"/>
                <a:chOff x="561948" y="6350815"/>
                <a:chExt cx="486000" cy="486000"/>
              </a:xfrm>
            </p:grpSpPr>
            <p:sp>
              <p:nvSpPr>
                <p:cNvPr id="79" name="Овал 78"/>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Овал 79"/>
                <p:cNvSpPr/>
                <p:nvPr/>
              </p:nvSpPr>
              <p:spPr>
                <a:xfrm>
                  <a:off x="571472" y="6357958"/>
                  <a:ext cx="468000" cy="468000"/>
                </a:xfrm>
                <a:prstGeom prst="ellipse">
                  <a:avLst/>
                </a:prstGeom>
                <a:solidFill>
                  <a:srgbClr val="FFC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77" name="Хорда 76">
                <a:hlinkClick r:id="" action="ppaction://hlinkshowjump?jump=previous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Хорда 77">
                <a:hlinkClick r:id="" action="ppaction://hlinkshowjump?jump=previous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pic>
        <p:nvPicPr>
          <p:cNvPr id="45" name="Рисунок 44" descr="53334276_1262639791_mother_teresa_love.jpg"/>
          <p:cNvPicPr>
            <a:picLocks noChangeAspect="1"/>
          </p:cNvPicPr>
          <p:nvPr/>
        </p:nvPicPr>
        <p:blipFill>
          <a:blip r:embed="rId3" cstate="print"/>
          <a:stretch>
            <a:fillRect/>
          </a:stretch>
        </p:blipFill>
        <p:spPr>
          <a:xfrm>
            <a:off x="1403648" y="708113"/>
            <a:ext cx="6171755" cy="4114503"/>
          </a:xfrm>
          <a:prstGeom prst="rect">
            <a:avLst/>
          </a:prstGeom>
          <a:ln w="127000">
            <a:solidFill>
              <a:schemeClr val="bg1"/>
            </a:solidFill>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6072206"/>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рямоугольник 37"/>
          <p:cNvSpPr/>
          <p:nvPr/>
        </p:nvSpPr>
        <p:spPr>
          <a:xfrm rot="10800000">
            <a:off x="0" y="0"/>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 name="Группа 38"/>
          <p:cNvGrpSpPr/>
          <p:nvPr/>
        </p:nvGrpSpPr>
        <p:grpSpPr>
          <a:xfrm>
            <a:off x="8429652" y="73564"/>
            <a:ext cx="506382" cy="592568"/>
            <a:chOff x="8429652" y="75714"/>
            <a:chExt cx="506382" cy="592568"/>
          </a:xfrm>
        </p:grpSpPr>
        <p:sp>
          <p:nvSpPr>
            <p:cNvPr id="30" name="Полилиния 29"/>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35" name="Овал 34"/>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Овал 35"/>
              <p:cNvSpPr/>
              <p:nvPr/>
            </p:nvSpPr>
            <p:spPr>
              <a:xfrm>
                <a:off x="571472" y="6357958"/>
                <a:ext cx="468000" cy="468000"/>
              </a:xfrm>
              <a:prstGeom prst="ellipse">
                <a:avLst/>
              </a:prstGeom>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3" name="Хорда 32"/>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Хорда 33"/>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6" name="Подзаголовок 55"/>
          <p:cNvSpPr>
            <a:spLocks noGrp="1"/>
          </p:cNvSpPr>
          <p:nvPr>
            <p:ph type="subTitle" idx="1"/>
          </p:nvPr>
        </p:nvSpPr>
        <p:spPr>
          <a:xfrm>
            <a:off x="323528" y="5517232"/>
            <a:ext cx="8496944" cy="1152128"/>
          </a:xfrm>
        </p:spPr>
        <p:txBody>
          <a:bodyPr>
            <a:noAutofit/>
          </a:bodyPr>
          <a:lstStyle/>
          <a:p>
            <a:r>
              <a:rPr lang="en-US" sz="48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KOFI A. ANNAN</a:t>
            </a:r>
            <a:endParaRPr lang="ru-RU" sz="4800" b="1" dirty="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endParaRPr>
          </a:p>
        </p:txBody>
      </p:sp>
      <p:sp>
        <p:nvSpPr>
          <p:cNvPr id="37" name="Номер слайда 36"/>
          <p:cNvSpPr>
            <a:spLocks noGrp="1"/>
          </p:cNvSpPr>
          <p:nvPr>
            <p:ph type="sldNum" sz="quarter" idx="12"/>
          </p:nvPr>
        </p:nvSpPr>
        <p:spPr/>
        <p:txBody>
          <a:bodyPr/>
          <a:lstStyle/>
          <a:p>
            <a:fld id="{9942D291-9F1B-44FB-9592-1932BCEFC265}" type="slidenum">
              <a:rPr lang="ru-RU" smtClean="0">
                <a:ln w="18415" cmpd="sng">
                  <a:solidFill>
                    <a:srgbClr val="FFFFFF"/>
                  </a:solidFill>
                  <a:prstDash val="solid"/>
                </a:ln>
                <a:solidFill>
                  <a:srgbClr val="FFFFFF"/>
                </a:solidFill>
                <a:effectLst>
                  <a:outerShdw blurRad="63500" dir="3600000" algn="tl" rotWithShape="0">
                    <a:srgbClr val="000000">
                      <a:alpha val="70000"/>
                    </a:srgbClr>
                  </a:outerShdw>
                </a:effectLst>
              </a:rPr>
              <a:pPr/>
              <a:t>6</a:t>
            </a:fld>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nvGrpSpPr>
          <p:cNvPr id="5" name="Группа 47"/>
          <p:cNvGrpSpPr/>
          <p:nvPr/>
        </p:nvGrpSpPr>
        <p:grpSpPr>
          <a:xfrm>
            <a:off x="178563" y="73564"/>
            <a:ext cx="506382" cy="592568"/>
            <a:chOff x="8429652" y="75714"/>
            <a:chExt cx="506382" cy="592568"/>
          </a:xfrm>
        </p:grpSpPr>
        <p:sp>
          <p:nvSpPr>
            <p:cNvPr id="49" name="Полилиния 48"/>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6"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53" name="Овал 52"/>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Овал 53"/>
              <p:cNvSpPr/>
              <p:nvPr/>
            </p:nvSpPr>
            <p:spPr>
              <a:xfrm>
                <a:off x="571472" y="6357958"/>
                <a:ext cx="468000" cy="468000"/>
              </a:xfrm>
              <a:prstGeom prst="ellipse">
                <a:avLst/>
              </a:prstGeom>
              <a:solidFill>
                <a:srgbClr val="7030A0"/>
              </a:solidFill>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1" name="Хорда 50">
              <a:hlinkClick r:id="" action="ppaction://hlinkshowjump?jump=firstslide"/>
            </p:cNvPr>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Хорда 51">
              <a:hlinkClick r:id="" action="ppaction://hlinkshowjump?jump=firstslide"/>
            </p:cNvPr>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7" name="Группа 19"/>
          <p:cNvGrpSpPr/>
          <p:nvPr/>
        </p:nvGrpSpPr>
        <p:grpSpPr>
          <a:xfrm>
            <a:off x="178563" y="6143644"/>
            <a:ext cx="506382" cy="596868"/>
            <a:chOff x="145224" y="6122214"/>
            <a:chExt cx="506382" cy="596868"/>
          </a:xfrm>
        </p:grpSpPr>
        <p:sp>
          <p:nvSpPr>
            <p:cNvPr id="58" name="Полилиния 57"/>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8" name="Группа 16"/>
            <p:cNvGrpSpPr/>
            <p:nvPr/>
          </p:nvGrpSpPr>
          <p:grpSpPr>
            <a:xfrm>
              <a:off x="147606" y="6215082"/>
              <a:ext cx="504000" cy="504000"/>
              <a:chOff x="147606" y="6212701"/>
              <a:chExt cx="486000" cy="490182"/>
            </a:xfrm>
          </p:grpSpPr>
          <p:grpSp>
            <p:nvGrpSpPr>
              <p:cNvPr id="9" name="Группа 12"/>
              <p:cNvGrpSpPr/>
              <p:nvPr/>
            </p:nvGrpSpPr>
            <p:grpSpPr>
              <a:xfrm>
                <a:off x="147606" y="6212701"/>
                <a:ext cx="486000" cy="486000"/>
                <a:chOff x="561948" y="6350815"/>
                <a:chExt cx="486000" cy="486000"/>
              </a:xfrm>
            </p:grpSpPr>
            <p:sp>
              <p:nvSpPr>
                <p:cNvPr id="63" name="Овал 62"/>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Овал 4"/>
                <p:cNvSpPr/>
                <p:nvPr/>
              </p:nvSpPr>
              <p:spPr>
                <a:xfrm>
                  <a:off x="571472" y="6357958"/>
                  <a:ext cx="468000" cy="468000"/>
                </a:xfrm>
                <a:prstGeom prst="ellipse">
                  <a:avLst/>
                </a:prstGeom>
                <a:solidFill>
                  <a:srgbClr val="C00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1" name="Хорда 60">
                <a:hlinkClick r:id="" action="ppaction://hlinkshowjump?jump=endshow"/>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Хорда 61">
                <a:hlinkClick r:id="" action="ppaction://hlinkshowjump?jump=endshow"/>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0" name="Группа 20"/>
          <p:cNvGrpSpPr/>
          <p:nvPr/>
        </p:nvGrpSpPr>
        <p:grpSpPr>
          <a:xfrm>
            <a:off x="8429652" y="6143644"/>
            <a:ext cx="506382" cy="596868"/>
            <a:chOff x="145224" y="6122214"/>
            <a:chExt cx="506382" cy="596868"/>
          </a:xfrm>
        </p:grpSpPr>
        <p:sp>
          <p:nvSpPr>
            <p:cNvPr id="66" name="Полилиния 65"/>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22"/>
            <p:cNvGrpSpPr/>
            <p:nvPr/>
          </p:nvGrpSpPr>
          <p:grpSpPr>
            <a:xfrm>
              <a:off x="147606" y="6215082"/>
              <a:ext cx="504000" cy="504000"/>
              <a:chOff x="147606" y="6212701"/>
              <a:chExt cx="486000" cy="490182"/>
            </a:xfrm>
          </p:grpSpPr>
          <p:grpSp>
            <p:nvGrpSpPr>
              <p:cNvPr id="12" name="Группа 23"/>
              <p:cNvGrpSpPr/>
              <p:nvPr/>
            </p:nvGrpSpPr>
            <p:grpSpPr>
              <a:xfrm>
                <a:off x="147606" y="6212701"/>
                <a:ext cx="486000" cy="486000"/>
                <a:chOff x="561948" y="6350815"/>
                <a:chExt cx="486000" cy="486000"/>
              </a:xfrm>
            </p:grpSpPr>
            <p:sp>
              <p:nvSpPr>
                <p:cNvPr id="71" name="Овал 70"/>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Овал 71"/>
                <p:cNvSpPr/>
                <p:nvPr/>
              </p:nvSpPr>
              <p:spPr>
                <a:xfrm>
                  <a:off x="571472" y="6357958"/>
                  <a:ext cx="468000" cy="468000"/>
                </a:xfrm>
                <a:prstGeom prst="ellipse">
                  <a:avLst/>
                </a:prstGeom>
                <a:solidFill>
                  <a:srgbClr val="00B05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9" name="Хорда 68">
                <a:hlinkClick r:id="" action="ppaction://hlinkshowjump?jump=next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Хорда 69">
                <a:hlinkClick r:id="" action="ppaction://hlinkshowjump?jump=next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3" name="Группа 39"/>
          <p:cNvGrpSpPr/>
          <p:nvPr/>
        </p:nvGrpSpPr>
        <p:grpSpPr>
          <a:xfrm>
            <a:off x="7786710" y="6143644"/>
            <a:ext cx="506382" cy="596868"/>
            <a:chOff x="145224" y="6122214"/>
            <a:chExt cx="506382" cy="596868"/>
          </a:xfrm>
        </p:grpSpPr>
        <p:sp>
          <p:nvSpPr>
            <p:cNvPr id="74" name="Полилиния 73"/>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4" name="Группа 41"/>
            <p:cNvGrpSpPr/>
            <p:nvPr/>
          </p:nvGrpSpPr>
          <p:grpSpPr>
            <a:xfrm>
              <a:off x="147606" y="6215082"/>
              <a:ext cx="504000" cy="504000"/>
              <a:chOff x="147606" y="6212701"/>
              <a:chExt cx="486000" cy="490182"/>
            </a:xfrm>
          </p:grpSpPr>
          <p:grpSp>
            <p:nvGrpSpPr>
              <p:cNvPr id="15" name="Группа 42"/>
              <p:cNvGrpSpPr/>
              <p:nvPr/>
            </p:nvGrpSpPr>
            <p:grpSpPr>
              <a:xfrm>
                <a:off x="147606" y="6212701"/>
                <a:ext cx="486000" cy="486000"/>
                <a:chOff x="561948" y="6350815"/>
                <a:chExt cx="486000" cy="486000"/>
              </a:xfrm>
            </p:grpSpPr>
            <p:sp>
              <p:nvSpPr>
                <p:cNvPr id="79" name="Овал 78"/>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Овал 79"/>
                <p:cNvSpPr/>
                <p:nvPr/>
              </p:nvSpPr>
              <p:spPr>
                <a:xfrm>
                  <a:off x="571472" y="6357958"/>
                  <a:ext cx="468000" cy="468000"/>
                </a:xfrm>
                <a:prstGeom prst="ellipse">
                  <a:avLst/>
                </a:prstGeom>
                <a:solidFill>
                  <a:srgbClr val="FFC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77" name="Хорда 76">
                <a:hlinkClick r:id="" action="ppaction://hlinkshowjump?jump=previous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Хорда 77">
                <a:hlinkClick r:id="" action="ppaction://hlinkshowjump?jump=previous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pic>
        <p:nvPicPr>
          <p:cNvPr id="46" name="Рисунок 45" descr="11652331_kofi_img_05.jpg">
            <a:hlinkClick r:id="rId3" action="ppaction://program"/>
          </p:cNvPr>
          <p:cNvPicPr>
            <a:picLocks noChangeAspect="1"/>
          </p:cNvPicPr>
          <p:nvPr/>
        </p:nvPicPr>
        <p:blipFill>
          <a:blip r:embed="rId4" cstate="print"/>
          <a:stretch>
            <a:fillRect/>
          </a:stretch>
        </p:blipFill>
        <p:spPr>
          <a:xfrm>
            <a:off x="2627784" y="332656"/>
            <a:ext cx="3672408" cy="4896543"/>
          </a:xfrm>
          <a:prstGeom prst="rect">
            <a:avLst/>
          </a:prstGeom>
          <a:ln w="127000">
            <a:solidFill>
              <a:schemeClr val="bg1"/>
            </a:solidFill>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6072206"/>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рямоугольник 37"/>
          <p:cNvSpPr/>
          <p:nvPr/>
        </p:nvSpPr>
        <p:spPr>
          <a:xfrm rot="10800000">
            <a:off x="0" y="0"/>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 name="Группа 38"/>
          <p:cNvGrpSpPr/>
          <p:nvPr/>
        </p:nvGrpSpPr>
        <p:grpSpPr>
          <a:xfrm>
            <a:off x="8429652" y="73564"/>
            <a:ext cx="506382" cy="592568"/>
            <a:chOff x="8429652" y="75714"/>
            <a:chExt cx="506382" cy="592568"/>
          </a:xfrm>
        </p:grpSpPr>
        <p:sp>
          <p:nvSpPr>
            <p:cNvPr id="30" name="Полилиния 29"/>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35" name="Овал 34"/>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Овал 35"/>
              <p:cNvSpPr/>
              <p:nvPr/>
            </p:nvSpPr>
            <p:spPr>
              <a:xfrm>
                <a:off x="571472" y="6357958"/>
                <a:ext cx="468000" cy="468000"/>
              </a:xfrm>
              <a:prstGeom prst="ellipse">
                <a:avLst/>
              </a:prstGeom>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3" name="Хорда 32"/>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Хорда 33"/>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6" name="Подзаголовок 55"/>
          <p:cNvSpPr>
            <a:spLocks noGrp="1"/>
          </p:cNvSpPr>
          <p:nvPr>
            <p:ph type="subTitle" idx="1"/>
          </p:nvPr>
        </p:nvSpPr>
        <p:spPr>
          <a:xfrm>
            <a:off x="323528" y="5589240"/>
            <a:ext cx="8496944" cy="1008112"/>
          </a:xfrm>
        </p:spPr>
        <p:txBody>
          <a:bodyPr>
            <a:noAutofit/>
          </a:bodyPr>
          <a:lstStyle/>
          <a:p>
            <a:r>
              <a:rPr lang="en-US" sz="48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WANGARI MAATHAI</a:t>
            </a:r>
            <a:endParaRPr lang="ru-RU" sz="4800" b="1" dirty="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endParaRPr>
          </a:p>
        </p:txBody>
      </p:sp>
      <p:sp>
        <p:nvSpPr>
          <p:cNvPr id="37" name="Номер слайда 36"/>
          <p:cNvSpPr>
            <a:spLocks noGrp="1"/>
          </p:cNvSpPr>
          <p:nvPr>
            <p:ph type="sldNum" sz="quarter" idx="12"/>
          </p:nvPr>
        </p:nvSpPr>
        <p:spPr/>
        <p:txBody>
          <a:bodyPr/>
          <a:lstStyle/>
          <a:p>
            <a:fld id="{9942D291-9F1B-44FB-9592-1932BCEFC265}" type="slidenum">
              <a:rPr lang="ru-RU" smtClean="0">
                <a:ln w="18415" cmpd="sng">
                  <a:solidFill>
                    <a:srgbClr val="FFFFFF"/>
                  </a:solidFill>
                  <a:prstDash val="solid"/>
                </a:ln>
                <a:solidFill>
                  <a:srgbClr val="FFFFFF"/>
                </a:solidFill>
                <a:effectLst>
                  <a:outerShdw blurRad="63500" dir="3600000" algn="tl" rotWithShape="0">
                    <a:srgbClr val="000000">
                      <a:alpha val="70000"/>
                    </a:srgbClr>
                  </a:outerShdw>
                </a:effectLst>
              </a:rPr>
              <a:pPr/>
              <a:t>7</a:t>
            </a:fld>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nvGrpSpPr>
          <p:cNvPr id="5" name="Группа 47"/>
          <p:cNvGrpSpPr/>
          <p:nvPr/>
        </p:nvGrpSpPr>
        <p:grpSpPr>
          <a:xfrm>
            <a:off x="178563" y="73564"/>
            <a:ext cx="506382" cy="592568"/>
            <a:chOff x="8429652" y="75714"/>
            <a:chExt cx="506382" cy="592568"/>
          </a:xfrm>
        </p:grpSpPr>
        <p:sp>
          <p:nvSpPr>
            <p:cNvPr id="49" name="Полилиния 48"/>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6"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53" name="Овал 52"/>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Овал 53"/>
              <p:cNvSpPr/>
              <p:nvPr/>
            </p:nvSpPr>
            <p:spPr>
              <a:xfrm>
                <a:off x="571472" y="6357958"/>
                <a:ext cx="468000" cy="468000"/>
              </a:xfrm>
              <a:prstGeom prst="ellipse">
                <a:avLst/>
              </a:prstGeom>
              <a:solidFill>
                <a:srgbClr val="7030A0"/>
              </a:solidFill>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1" name="Хорда 50">
              <a:hlinkClick r:id="" action="ppaction://hlinkshowjump?jump=firstslide"/>
            </p:cNvPr>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Хорда 51">
              <a:hlinkClick r:id="" action="ppaction://hlinkshowjump?jump=firstslide"/>
            </p:cNvPr>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7" name="Группа 19"/>
          <p:cNvGrpSpPr/>
          <p:nvPr/>
        </p:nvGrpSpPr>
        <p:grpSpPr>
          <a:xfrm>
            <a:off x="178563" y="6143644"/>
            <a:ext cx="506382" cy="596868"/>
            <a:chOff x="145224" y="6122214"/>
            <a:chExt cx="506382" cy="596868"/>
          </a:xfrm>
        </p:grpSpPr>
        <p:sp>
          <p:nvSpPr>
            <p:cNvPr id="58" name="Полилиния 57"/>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8" name="Группа 16"/>
            <p:cNvGrpSpPr/>
            <p:nvPr/>
          </p:nvGrpSpPr>
          <p:grpSpPr>
            <a:xfrm>
              <a:off x="147606" y="6215082"/>
              <a:ext cx="504000" cy="504000"/>
              <a:chOff x="147606" y="6212701"/>
              <a:chExt cx="486000" cy="490182"/>
            </a:xfrm>
          </p:grpSpPr>
          <p:grpSp>
            <p:nvGrpSpPr>
              <p:cNvPr id="9" name="Группа 12"/>
              <p:cNvGrpSpPr/>
              <p:nvPr/>
            </p:nvGrpSpPr>
            <p:grpSpPr>
              <a:xfrm>
                <a:off x="147606" y="6212701"/>
                <a:ext cx="486000" cy="486000"/>
                <a:chOff x="561948" y="6350815"/>
                <a:chExt cx="486000" cy="486000"/>
              </a:xfrm>
            </p:grpSpPr>
            <p:sp>
              <p:nvSpPr>
                <p:cNvPr id="63" name="Овал 62"/>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Овал 4"/>
                <p:cNvSpPr/>
                <p:nvPr/>
              </p:nvSpPr>
              <p:spPr>
                <a:xfrm>
                  <a:off x="571472" y="6357958"/>
                  <a:ext cx="468000" cy="468000"/>
                </a:xfrm>
                <a:prstGeom prst="ellipse">
                  <a:avLst/>
                </a:prstGeom>
                <a:solidFill>
                  <a:srgbClr val="C00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1" name="Хорда 60">
                <a:hlinkClick r:id="" action="ppaction://hlinkshowjump?jump=endshow"/>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Хорда 61">
                <a:hlinkClick r:id="" action="ppaction://hlinkshowjump?jump=endshow"/>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0" name="Группа 20"/>
          <p:cNvGrpSpPr/>
          <p:nvPr/>
        </p:nvGrpSpPr>
        <p:grpSpPr>
          <a:xfrm>
            <a:off x="8429652" y="6143644"/>
            <a:ext cx="506382" cy="596868"/>
            <a:chOff x="145224" y="6122214"/>
            <a:chExt cx="506382" cy="596868"/>
          </a:xfrm>
        </p:grpSpPr>
        <p:sp>
          <p:nvSpPr>
            <p:cNvPr id="66" name="Полилиния 65"/>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22"/>
            <p:cNvGrpSpPr/>
            <p:nvPr/>
          </p:nvGrpSpPr>
          <p:grpSpPr>
            <a:xfrm>
              <a:off x="147606" y="6215082"/>
              <a:ext cx="504000" cy="504000"/>
              <a:chOff x="147606" y="6212701"/>
              <a:chExt cx="486000" cy="490182"/>
            </a:xfrm>
          </p:grpSpPr>
          <p:grpSp>
            <p:nvGrpSpPr>
              <p:cNvPr id="12" name="Группа 23"/>
              <p:cNvGrpSpPr/>
              <p:nvPr/>
            </p:nvGrpSpPr>
            <p:grpSpPr>
              <a:xfrm>
                <a:off x="147606" y="6212701"/>
                <a:ext cx="486000" cy="486000"/>
                <a:chOff x="561948" y="6350815"/>
                <a:chExt cx="486000" cy="486000"/>
              </a:xfrm>
            </p:grpSpPr>
            <p:sp>
              <p:nvSpPr>
                <p:cNvPr id="71" name="Овал 70"/>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Овал 71"/>
                <p:cNvSpPr/>
                <p:nvPr/>
              </p:nvSpPr>
              <p:spPr>
                <a:xfrm>
                  <a:off x="571472" y="6357958"/>
                  <a:ext cx="468000" cy="468000"/>
                </a:xfrm>
                <a:prstGeom prst="ellipse">
                  <a:avLst/>
                </a:prstGeom>
                <a:solidFill>
                  <a:srgbClr val="00B05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9" name="Хорда 68">
                <a:hlinkClick r:id="" action="ppaction://hlinkshowjump?jump=next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Хорда 69">
                <a:hlinkClick r:id="" action="ppaction://hlinkshowjump?jump=next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3" name="Группа 39"/>
          <p:cNvGrpSpPr/>
          <p:nvPr/>
        </p:nvGrpSpPr>
        <p:grpSpPr>
          <a:xfrm>
            <a:off x="7786710" y="6143644"/>
            <a:ext cx="506382" cy="596868"/>
            <a:chOff x="145224" y="6122214"/>
            <a:chExt cx="506382" cy="596868"/>
          </a:xfrm>
        </p:grpSpPr>
        <p:sp>
          <p:nvSpPr>
            <p:cNvPr id="74" name="Полилиния 73"/>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4" name="Группа 41"/>
            <p:cNvGrpSpPr/>
            <p:nvPr/>
          </p:nvGrpSpPr>
          <p:grpSpPr>
            <a:xfrm>
              <a:off x="147606" y="6215082"/>
              <a:ext cx="504000" cy="504000"/>
              <a:chOff x="147606" y="6212701"/>
              <a:chExt cx="486000" cy="490182"/>
            </a:xfrm>
          </p:grpSpPr>
          <p:grpSp>
            <p:nvGrpSpPr>
              <p:cNvPr id="15" name="Группа 42"/>
              <p:cNvGrpSpPr/>
              <p:nvPr/>
            </p:nvGrpSpPr>
            <p:grpSpPr>
              <a:xfrm>
                <a:off x="147606" y="6212701"/>
                <a:ext cx="486000" cy="486000"/>
                <a:chOff x="561948" y="6350815"/>
                <a:chExt cx="486000" cy="486000"/>
              </a:xfrm>
            </p:grpSpPr>
            <p:sp>
              <p:nvSpPr>
                <p:cNvPr id="79" name="Овал 78"/>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Овал 79"/>
                <p:cNvSpPr/>
                <p:nvPr/>
              </p:nvSpPr>
              <p:spPr>
                <a:xfrm>
                  <a:off x="571472" y="6357958"/>
                  <a:ext cx="468000" cy="468000"/>
                </a:xfrm>
                <a:prstGeom prst="ellipse">
                  <a:avLst/>
                </a:prstGeom>
                <a:solidFill>
                  <a:srgbClr val="FFC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77" name="Хорда 76">
                <a:hlinkClick r:id="" action="ppaction://hlinkshowjump?jump=previous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Хорда 77">
                <a:hlinkClick r:id="" action="ppaction://hlinkshowjump?jump=previous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pic>
        <p:nvPicPr>
          <p:cNvPr id="45" name="Рисунок 44" descr="Clipboard0529.jpg"/>
          <p:cNvPicPr>
            <a:picLocks noChangeAspect="1"/>
          </p:cNvPicPr>
          <p:nvPr/>
        </p:nvPicPr>
        <p:blipFill>
          <a:blip r:embed="rId3" cstate="print"/>
          <a:stretch>
            <a:fillRect/>
          </a:stretch>
        </p:blipFill>
        <p:spPr>
          <a:xfrm>
            <a:off x="2699792" y="476672"/>
            <a:ext cx="3547453" cy="4824536"/>
          </a:xfrm>
          <a:prstGeom prst="rect">
            <a:avLst/>
          </a:prstGeom>
          <a:ln w="127000">
            <a:solidFill>
              <a:schemeClr val="bg1"/>
            </a:solidFill>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6072206"/>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рямоугольник 37"/>
          <p:cNvSpPr/>
          <p:nvPr/>
        </p:nvSpPr>
        <p:spPr>
          <a:xfrm rot="10800000">
            <a:off x="0" y="0"/>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 name="Группа 38"/>
          <p:cNvGrpSpPr/>
          <p:nvPr/>
        </p:nvGrpSpPr>
        <p:grpSpPr>
          <a:xfrm>
            <a:off x="8429652" y="73564"/>
            <a:ext cx="506382" cy="592568"/>
            <a:chOff x="8429652" y="75714"/>
            <a:chExt cx="506382" cy="592568"/>
          </a:xfrm>
        </p:grpSpPr>
        <p:sp>
          <p:nvSpPr>
            <p:cNvPr id="30" name="Полилиния 29"/>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35" name="Овал 34"/>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Овал 35"/>
              <p:cNvSpPr/>
              <p:nvPr/>
            </p:nvSpPr>
            <p:spPr>
              <a:xfrm>
                <a:off x="571472" y="6357958"/>
                <a:ext cx="468000" cy="468000"/>
              </a:xfrm>
              <a:prstGeom prst="ellipse">
                <a:avLst/>
              </a:prstGeom>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3" name="Хорда 32"/>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Хорда 33"/>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6" name="Подзаголовок 55"/>
          <p:cNvSpPr>
            <a:spLocks noGrp="1"/>
          </p:cNvSpPr>
          <p:nvPr>
            <p:ph type="subTitle" idx="1"/>
          </p:nvPr>
        </p:nvSpPr>
        <p:spPr>
          <a:xfrm>
            <a:off x="395536" y="5517232"/>
            <a:ext cx="8496944" cy="1152128"/>
          </a:xfrm>
        </p:spPr>
        <p:txBody>
          <a:bodyPr>
            <a:noAutofit/>
          </a:bodyPr>
          <a:lstStyle/>
          <a:p>
            <a:r>
              <a:rPr lang="en-US" sz="48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MIKHAIL GORBACHEV</a:t>
            </a:r>
            <a:endParaRPr lang="ru-RU" sz="4800" b="1" dirty="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endParaRPr>
          </a:p>
        </p:txBody>
      </p:sp>
      <p:sp>
        <p:nvSpPr>
          <p:cNvPr id="37" name="Номер слайда 36"/>
          <p:cNvSpPr>
            <a:spLocks noGrp="1"/>
          </p:cNvSpPr>
          <p:nvPr>
            <p:ph type="sldNum" sz="quarter" idx="12"/>
          </p:nvPr>
        </p:nvSpPr>
        <p:spPr/>
        <p:txBody>
          <a:bodyPr/>
          <a:lstStyle/>
          <a:p>
            <a:fld id="{9942D291-9F1B-44FB-9592-1932BCEFC265}" type="slidenum">
              <a:rPr lang="ru-RU" smtClean="0">
                <a:ln w="18415" cmpd="sng">
                  <a:solidFill>
                    <a:srgbClr val="FFFFFF"/>
                  </a:solidFill>
                  <a:prstDash val="solid"/>
                </a:ln>
                <a:solidFill>
                  <a:srgbClr val="FFFFFF"/>
                </a:solidFill>
                <a:effectLst>
                  <a:outerShdw blurRad="63500" dir="3600000" algn="tl" rotWithShape="0">
                    <a:srgbClr val="000000">
                      <a:alpha val="70000"/>
                    </a:srgbClr>
                  </a:outerShdw>
                </a:effectLst>
              </a:rPr>
              <a:pPr/>
              <a:t>8</a:t>
            </a:fld>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nvGrpSpPr>
          <p:cNvPr id="5" name="Группа 47"/>
          <p:cNvGrpSpPr/>
          <p:nvPr/>
        </p:nvGrpSpPr>
        <p:grpSpPr>
          <a:xfrm>
            <a:off x="178563" y="73564"/>
            <a:ext cx="506382" cy="592568"/>
            <a:chOff x="8429652" y="75714"/>
            <a:chExt cx="506382" cy="592568"/>
          </a:xfrm>
        </p:grpSpPr>
        <p:sp>
          <p:nvSpPr>
            <p:cNvPr id="49" name="Полилиния 48"/>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6"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53" name="Овал 52"/>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Овал 53"/>
              <p:cNvSpPr/>
              <p:nvPr/>
            </p:nvSpPr>
            <p:spPr>
              <a:xfrm>
                <a:off x="571472" y="6357958"/>
                <a:ext cx="468000" cy="468000"/>
              </a:xfrm>
              <a:prstGeom prst="ellipse">
                <a:avLst/>
              </a:prstGeom>
              <a:solidFill>
                <a:srgbClr val="7030A0"/>
              </a:solidFill>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1" name="Хорда 50">
              <a:hlinkClick r:id="" action="ppaction://hlinkshowjump?jump=firstslide"/>
            </p:cNvPr>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Хорда 51">
              <a:hlinkClick r:id="" action="ppaction://hlinkshowjump?jump=firstslide"/>
            </p:cNvPr>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7" name="Группа 19"/>
          <p:cNvGrpSpPr/>
          <p:nvPr/>
        </p:nvGrpSpPr>
        <p:grpSpPr>
          <a:xfrm>
            <a:off x="178563" y="6143644"/>
            <a:ext cx="506382" cy="596868"/>
            <a:chOff x="145224" y="6122214"/>
            <a:chExt cx="506382" cy="596868"/>
          </a:xfrm>
        </p:grpSpPr>
        <p:sp>
          <p:nvSpPr>
            <p:cNvPr id="58" name="Полилиния 57"/>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8" name="Группа 16"/>
            <p:cNvGrpSpPr/>
            <p:nvPr/>
          </p:nvGrpSpPr>
          <p:grpSpPr>
            <a:xfrm>
              <a:off x="147606" y="6215082"/>
              <a:ext cx="504000" cy="504000"/>
              <a:chOff x="147606" y="6212701"/>
              <a:chExt cx="486000" cy="490182"/>
            </a:xfrm>
          </p:grpSpPr>
          <p:grpSp>
            <p:nvGrpSpPr>
              <p:cNvPr id="9" name="Группа 12"/>
              <p:cNvGrpSpPr/>
              <p:nvPr/>
            </p:nvGrpSpPr>
            <p:grpSpPr>
              <a:xfrm>
                <a:off x="147606" y="6212701"/>
                <a:ext cx="486000" cy="486000"/>
                <a:chOff x="561948" y="6350815"/>
                <a:chExt cx="486000" cy="486000"/>
              </a:xfrm>
            </p:grpSpPr>
            <p:sp>
              <p:nvSpPr>
                <p:cNvPr id="63" name="Овал 62"/>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Овал 4"/>
                <p:cNvSpPr/>
                <p:nvPr/>
              </p:nvSpPr>
              <p:spPr>
                <a:xfrm>
                  <a:off x="571472" y="6357958"/>
                  <a:ext cx="468000" cy="468000"/>
                </a:xfrm>
                <a:prstGeom prst="ellipse">
                  <a:avLst/>
                </a:prstGeom>
                <a:solidFill>
                  <a:srgbClr val="C00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1" name="Хорда 60">
                <a:hlinkClick r:id="" action="ppaction://hlinkshowjump?jump=endshow"/>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Хорда 61">
                <a:hlinkClick r:id="" action="ppaction://hlinkshowjump?jump=endshow"/>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0" name="Группа 20"/>
          <p:cNvGrpSpPr/>
          <p:nvPr/>
        </p:nvGrpSpPr>
        <p:grpSpPr>
          <a:xfrm>
            <a:off x="8429652" y="6143644"/>
            <a:ext cx="506382" cy="596868"/>
            <a:chOff x="145224" y="6122214"/>
            <a:chExt cx="506382" cy="596868"/>
          </a:xfrm>
        </p:grpSpPr>
        <p:sp>
          <p:nvSpPr>
            <p:cNvPr id="66" name="Полилиния 65"/>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22"/>
            <p:cNvGrpSpPr/>
            <p:nvPr/>
          </p:nvGrpSpPr>
          <p:grpSpPr>
            <a:xfrm>
              <a:off x="147606" y="6215082"/>
              <a:ext cx="504000" cy="504000"/>
              <a:chOff x="147606" y="6212701"/>
              <a:chExt cx="486000" cy="490182"/>
            </a:xfrm>
          </p:grpSpPr>
          <p:grpSp>
            <p:nvGrpSpPr>
              <p:cNvPr id="12" name="Группа 23"/>
              <p:cNvGrpSpPr/>
              <p:nvPr/>
            </p:nvGrpSpPr>
            <p:grpSpPr>
              <a:xfrm>
                <a:off x="147606" y="6212701"/>
                <a:ext cx="486000" cy="486000"/>
                <a:chOff x="561948" y="6350815"/>
                <a:chExt cx="486000" cy="486000"/>
              </a:xfrm>
            </p:grpSpPr>
            <p:sp>
              <p:nvSpPr>
                <p:cNvPr id="71" name="Овал 70"/>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Овал 71"/>
                <p:cNvSpPr/>
                <p:nvPr/>
              </p:nvSpPr>
              <p:spPr>
                <a:xfrm>
                  <a:off x="571472" y="6357958"/>
                  <a:ext cx="468000" cy="468000"/>
                </a:xfrm>
                <a:prstGeom prst="ellipse">
                  <a:avLst/>
                </a:prstGeom>
                <a:solidFill>
                  <a:srgbClr val="00B05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9" name="Хорда 68">
                <a:hlinkClick r:id="" action="ppaction://hlinkshowjump?jump=next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Хорда 69">
                <a:hlinkClick r:id="" action="ppaction://hlinkshowjump?jump=next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3" name="Группа 39"/>
          <p:cNvGrpSpPr/>
          <p:nvPr/>
        </p:nvGrpSpPr>
        <p:grpSpPr>
          <a:xfrm>
            <a:off x="7786710" y="6143644"/>
            <a:ext cx="506382" cy="596868"/>
            <a:chOff x="145224" y="6122214"/>
            <a:chExt cx="506382" cy="596868"/>
          </a:xfrm>
        </p:grpSpPr>
        <p:sp>
          <p:nvSpPr>
            <p:cNvPr id="74" name="Полилиния 73"/>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4" name="Группа 41"/>
            <p:cNvGrpSpPr/>
            <p:nvPr/>
          </p:nvGrpSpPr>
          <p:grpSpPr>
            <a:xfrm>
              <a:off x="147606" y="6215082"/>
              <a:ext cx="504000" cy="504000"/>
              <a:chOff x="147606" y="6212701"/>
              <a:chExt cx="486000" cy="490182"/>
            </a:xfrm>
          </p:grpSpPr>
          <p:grpSp>
            <p:nvGrpSpPr>
              <p:cNvPr id="15" name="Группа 42"/>
              <p:cNvGrpSpPr/>
              <p:nvPr/>
            </p:nvGrpSpPr>
            <p:grpSpPr>
              <a:xfrm>
                <a:off x="147606" y="6212701"/>
                <a:ext cx="486000" cy="486000"/>
                <a:chOff x="561948" y="6350815"/>
                <a:chExt cx="486000" cy="486000"/>
              </a:xfrm>
            </p:grpSpPr>
            <p:sp>
              <p:nvSpPr>
                <p:cNvPr id="79" name="Овал 78"/>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Овал 79"/>
                <p:cNvSpPr/>
                <p:nvPr/>
              </p:nvSpPr>
              <p:spPr>
                <a:xfrm>
                  <a:off x="571472" y="6357958"/>
                  <a:ext cx="468000" cy="468000"/>
                </a:xfrm>
                <a:prstGeom prst="ellipse">
                  <a:avLst/>
                </a:prstGeom>
                <a:solidFill>
                  <a:srgbClr val="FFC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77" name="Хорда 76">
                <a:hlinkClick r:id="" action="ppaction://hlinkshowjump?jump=previous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Хорда 77">
                <a:hlinkClick r:id="" action="ppaction://hlinkshowjump?jump=previous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pic>
        <p:nvPicPr>
          <p:cNvPr id="45" name="Рисунок 44" descr="moskva__kreml__m_s_gorbachev__vystuplenie_po_televideniyu_v_svyazi_s_uhodom_s_posta_prezidenta_sssrw.jpg"/>
          <p:cNvPicPr>
            <a:picLocks noChangeAspect="1"/>
          </p:cNvPicPr>
          <p:nvPr/>
        </p:nvPicPr>
        <p:blipFill>
          <a:blip r:embed="rId3" cstate="print"/>
          <a:stretch>
            <a:fillRect/>
          </a:stretch>
        </p:blipFill>
        <p:spPr>
          <a:xfrm>
            <a:off x="1697807" y="404664"/>
            <a:ext cx="6273901" cy="4536504"/>
          </a:xfrm>
          <a:prstGeom prst="rect">
            <a:avLst/>
          </a:prstGeom>
          <a:ln w="127000">
            <a:solidFill>
              <a:schemeClr val="bg1"/>
            </a:solidFill>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6072206"/>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8" name="Прямоугольник 37"/>
          <p:cNvSpPr/>
          <p:nvPr/>
        </p:nvSpPr>
        <p:spPr>
          <a:xfrm rot="10800000">
            <a:off x="0" y="0"/>
            <a:ext cx="9144000" cy="785794"/>
          </a:xfrm>
          <a:prstGeom prst="rect">
            <a:avLst/>
          </a:prstGeom>
          <a:gradFill>
            <a:gsLst>
              <a:gs pos="0">
                <a:srgbClr val="663300"/>
              </a:gs>
              <a:gs pos="13000">
                <a:srgbClr val="996600"/>
              </a:gs>
              <a:gs pos="34000">
                <a:srgbClr val="FFCC00"/>
              </a:gs>
              <a:gs pos="50000">
                <a:schemeClr val="bg1"/>
              </a:gs>
              <a:gs pos="60000">
                <a:srgbClr val="FFCC00"/>
              </a:gs>
              <a:gs pos="100000">
                <a:srgbClr val="9966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2" name="Группа 38"/>
          <p:cNvGrpSpPr/>
          <p:nvPr/>
        </p:nvGrpSpPr>
        <p:grpSpPr>
          <a:xfrm>
            <a:off x="8429652" y="73564"/>
            <a:ext cx="506382" cy="592568"/>
            <a:chOff x="8429652" y="75714"/>
            <a:chExt cx="506382" cy="592568"/>
          </a:xfrm>
        </p:grpSpPr>
        <p:sp>
          <p:nvSpPr>
            <p:cNvPr id="30" name="Полилиния 29"/>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3"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35" name="Овал 34"/>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6" name="Овал 35"/>
              <p:cNvSpPr/>
              <p:nvPr/>
            </p:nvSpPr>
            <p:spPr>
              <a:xfrm>
                <a:off x="571472" y="6357958"/>
                <a:ext cx="468000" cy="468000"/>
              </a:xfrm>
              <a:prstGeom prst="ellipse">
                <a:avLst/>
              </a:prstGeom>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33" name="Хорда 32"/>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4" name="Хорда 33"/>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6" name="Подзаголовок 55"/>
          <p:cNvSpPr>
            <a:spLocks noGrp="1"/>
          </p:cNvSpPr>
          <p:nvPr>
            <p:ph type="subTitle" idx="1"/>
          </p:nvPr>
        </p:nvSpPr>
        <p:spPr>
          <a:xfrm>
            <a:off x="395536" y="5373216"/>
            <a:ext cx="8496944" cy="1152128"/>
          </a:xfrm>
        </p:spPr>
        <p:txBody>
          <a:bodyPr>
            <a:noAutofit/>
          </a:bodyPr>
          <a:lstStyle/>
          <a:p>
            <a:r>
              <a:rPr lang="en-US" sz="4800" b="1" dirty="0" smtClean="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rPr>
              <a:t>SIR WINSTON CHURCHILL </a:t>
            </a:r>
            <a:endParaRPr lang="ru-RU" sz="4800" b="1" dirty="0">
              <a:ln w="18415" cmpd="sng">
                <a:solidFill>
                  <a:srgbClr val="FFFFFF"/>
                </a:solidFill>
                <a:prstDash val="solid"/>
              </a:ln>
              <a:solidFill>
                <a:srgbClr val="FFFFCC"/>
              </a:solidFill>
              <a:effectLst>
                <a:outerShdw blurRad="63500" dir="3600000" algn="tl" rotWithShape="0">
                  <a:srgbClr val="000000">
                    <a:alpha val="70000"/>
                  </a:srgbClr>
                </a:outerShdw>
              </a:effectLst>
              <a:latin typeface="Times New Roman" pitchFamily="18" charset="0"/>
              <a:cs typeface="Times New Roman" pitchFamily="18" charset="0"/>
            </a:endParaRPr>
          </a:p>
        </p:txBody>
      </p:sp>
      <p:sp>
        <p:nvSpPr>
          <p:cNvPr id="37" name="Номер слайда 36"/>
          <p:cNvSpPr>
            <a:spLocks noGrp="1"/>
          </p:cNvSpPr>
          <p:nvPr>
            <p:ph type="sldNum" sz="quarter" idx="12"/>
          </p:nvPr>
        </p:nvSpPr>
        <p:spPr/>
        <p:txBody>
          <a:bodyPr/>
          <a:lstStyle/>
          <a:p>
            <a:fld id="{9942D291-9F1B-44FB-9592-1932BCEFC265}" type="slidenum">
              <a:rPr lang="ru-RU" smtClean="0">
                <a:ln w="18415" cmpd="sng">
                  <a:solidFill>
                    <a:srgbClr val="FFFFFF"/>
                  </a:solidFill>
                  <a:prstDash val="solid"/>
                </a:ln>
                <a:solidFill>
                  <a:srgbClr val="FFFFFF"/>
                </a:solidFill>
                <a:effectLst>
                  <a:outerShdw blurRad="63500" dir="3600000" algn="tl" rotWithShape="0">
                    <a:srgbClr val="000000">
                      <a:alpha val="70000"/>
                    </a:srgbClr>
                  </a:outerShdw>
                </a:effectLst>
              </a:rPr>
              <a:pPr/>
              <a:t>9</a:t>
            </a:fld>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grpSp>
        <p:nvGrpSpPr>
          <p:cNvPr id="5" name="Группа 47"/>
          <p:cNvGrpSpPr/>
          <p:nvPr/>
        </p:nvGrpSpPr>
        <p:grpSpPr>
          <a:xfrm>
            <a:off x="178563" y="73564"/>
            <a:ext cx="506382" cy="592568"/>
            <a:chOff x="8429652" y="75714"/>
            <a:chExt cx="506382" cy="592568"/>
          </a:xfrm>
        </p:grpSpPr>
        <p:sp>
          <p:nvSpPr>
            <p:cNvPr id="49" name="Полилиния 48"/>
            <p:cNvSpPr/>
            <p:nvPr/>
          </p:nvSpPr>
          <p:spPr>
            <a:xfrm rot="10800000">
              <a:off x="8433585" y="96797"/>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6" name="Группа 31"/>
            <p:cNvGrpSpPr/>
            <p:nvPr/>
          </p:nvGrpSpPr>
          <p:grpSpPr>
            <a:xfrm rot="10800000">
              <a:off x="8429652" y="75714"/>
              <a:ext cx="504000" cy="499700"/>
              <a:chOff x="561948" y="6350815"/>
              <a:chExt cx="486000" cy="486000"/>
            </a:xfrm>
            <a:scene3d>
              <a:camera prst="orthographicFront"/>
              <a:lightRig rig="threePt" dir="t">
                <a:rot lat="0" lon="0" rev="10800000"/>
              </a:lightRig>
            </a:scene3d>
          </p:grpSpPr>
          <p:sp>
            <p:nvSpPr>
              <p:cNvPr id="53" name="Овал 52"/>
              <p:cNvSpPr/>
              <p:nvPr/>
            </p:nvSpPr>
            <p:spPr>
              <a:xfrm>
                <a:off x="561948" y="6350815"/>
                <a:ext cx="486000" cy="486000"/>
              </a:xfrm>
              <a:prstGeom prst="ellipse">
                <a:avLst/>
              </a:prstGeom>
              <a:noFill/>
              <a:ln w="6350">
                <a:solidFill>
                  <a:schemeClr val="bg1"/>
                </a:solidFill>
              </a:ln>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4" name="Овал 53"/>
              <p:cNvSpPr/>
              <p:nvPr/>
            </p:nvSpPr>
            <p:spPr>
              <a:xfrm>
                <a:off x="571472" y="6357958"/>
                <a:ext cx="468000" cy="468000"/>
              </a:xfrm>
              <a:prstGeom prst="ellipse">
                <a:avLst/>
              </a:prstGeom>
              <a:solidFill>
                <a:srgbClr val="7030A0"/>
              </a:solidFill>
              <a:ln w="0">
                <a:solidFill>
                  <a:schemeClr val="tx1"/>
                </a:solidFill>
              </a:ln>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51" name="Хорда 50">
              <a:hlinkClick r:id="" action="ppaction://hlinkshowjump?jump=firstslide"/>
            </p:cNvPr>
            <p:cNvSpPr/>
            <p:nvPr/>
          </p:nvSpPr>
          <p:spPr>
            <a:xfrm rot="10800000">
              <a:off x="8501090" y="111102"/>
              <a:ext cx="364717" cy="364516"/>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2" name="Хорда 51">
              <a:hlinkClick r:id="" action="ppaction://hlinkshowjump?jump=firstslide"/>
            </p:cNvPr>
            <p:cNvSpPr/>
            <p:nvPr/>
          </p:nvSpPr>
          <p:spPr>
            <a:xfrm rot="18264040">
              <a:off x="8460878" y="117878"/>
              <a:ext cx="437139" cy="43314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7" name="Группа 19"/>
          <p:cNvGrpSpPr/>
          <p:nvPr/>
        </p:nvGrpSpPr>
        <p:grpSpPr>
          <a:xfrm>
            <a:off x="178563" y="6143644"/>
            <a:ext cx="506382" cy="596868"/>
            <a:chOff x="145224" y="6122214"/>
            <a:chExt cx="506382" cy="596868"/>
          </a:xfrm>
        </p:grpSpPr>
        <p:sp>
          <p:nvSpPr>
            <p:cNvPr id="58" name="Полилиния 57"/>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8" name="Группа 16"/>
            <p:cNvGrpSpPr/>
            <p:nvPr/>
          </p:nvGrpSpPr>
          <p:grpSpPr>
            <a:xfrm>
              <a:off x="147606" y="6215082"/>
              <a:ext cx="504000" cy="504000"/>
              <a:chOff x="147606" y="6212701"/>
              <a:chExt cx="486000" cy="490182"/>
            </a:xfrm>
          </p:grpSpPr>
          <p:grpSp>
            <p:nvGrpSpPr>
              <p:cNvPr id="9" name="Группа 12"/>
              <p:cNvGrpSpPr/>
              <p:nvPr/>
            </p:nvGrpSpPr>
            <p:grpSpPr>
              <a:xfrm>
                <a:off x="147606" y="6212701"/>
                <a:ext cx="486000" cy="486000"/>
                <a:chOff x="561948" y="6350815"/>
                <a:chExt cx="486000" cy="486000"/>
              </a:xfrm>
            </p:grpSpPr>
            <p:sp>
              <p:nvSpPr>
                <p:cNvPr id="63" name="Овал 62"/>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4" name="Овал 4"/>
                <p:cNvSpPr/>
                <p:nvPr/>
              </p:nvSpPr>
              <p:spPr>
                <a:xfrm>
                  <a:off x="571472" y="6357958"/>
                  <a:ext cx="468000" cy="468000"/>
                </a:xfrm>
                <a:prstGeom prst="ellipse">
                  <a:avLst/>
                </a:prstGeom>
                <a:solidFill>
                  <a:srgbClr val="C00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1" name="Хорда 60">
                <a:hlinkClick r:id="" action="ppaction://hlinkshowjump?jump=endshow"/>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2" name="Хорда 61">
                <a:hlinkClick r:id="" action="ppaction://hlinkshowjump?jump=endshow"/>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0" name="Группа 20"/>
          <p:cNvGrpSpPr/>
          <p:nvPr/>
        </p:nvGrpSpPr>
        <p:grpSpPr>
          <a:xfrm>
            <a:off x="8429652" y="6143644"/>
            <a:ext cx="506382" cy="596868"/>
            <a:chOff x="145224" y="6122214"/>
            <a:chExt cx="506382" cy="596868"/>
          </a:xfrm>
        </p:grpSpPr>
        <p:sp>
          <p:nvSpPr>
            <p:cNvPr id="66" name="Полилиния 65"/>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22"/>
            <p:cNvGrpSpPr/>
            <p:nvPr/>
          </p:nvGrpSpPr>
          <p:grpSpPr>
            <a:xfrm>
              <a:off x="147606" y="6215082"/>
              <a:ext cx="504000" cy="504000"/>
              <a:chOff x="147606" y="6212701"/>
              <a:chExt cx="486000" cy="490182"/>
            </a:xfrm>
          </p:grpSpPr>
          <p:grpSp>
            <p:nvGrpSpPr>
              <p:cNvPr id="12" name="Группа 23"/>
              <p:cNvGrpSpPr/>
              <p:nvPr/>
            </p:nvGrpSpPr>
            <p:grpSpPr>
              <a:xfrm>
                <a:off x="147606" y="6212701"/>
                <a:ext cx="486000" cy="486000"/>
                <a:chOff x="561948" y="6350815"/>
                <a:chExt cx="486000" cy="486000"/>
              </a:xfrm>
            </p:grpSpPr>
            <p:sp>
              <p:nvSpPr>
                <p:cNvPr id="71" name="Овал 70"/>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2" name="Овал 71"/>
                <p:cNvSpPr/>
                <p:nvPr/>
              </p:nvSpPr>
              <p:spPr>
                <a:xfrm>
                  <a:off x="571472" y="6357958"/>
                  <a:ext cx="468000" cy="468000"/>
                </a:xfrm>
                <a:prstGeom prst="ellipse">
                  <a:avLst/>
                </a:prstGeom>
                <a:solidFill>
                  <a:srgbClr val="00B05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69" name="Хорда 68">
                <a:hlinkClick r:id="" action="ppaction://hlinkshowjump?jump=next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0" name="Хорда 69">
                <a:hlinkClick r:id="" action="ppaction://hlinkshowjump?jump=next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grpSp>
        <p:nvGrpSpPr>
          <p:cNvPr id="13" name="Группа 39"/>
          <p:cNvGrpSpPr/>
          <p:nvPr/>
        </p:nvGrpSpPr>
        <p:grpSpPr>
          <a:xfrm>
            <a:off x="7786710" y="6143644"/>
            <a:ext cx="506382" cy="596868"/>
            <a:chOff x="145224" y="6122214"/>
            <a:chExt cx="506382" cy="596868"/>
          </a:xfrm>
        </p:grpSpPr>
        <p:sp>
          <p:nvSpPr>
            <p:cNvPr id="74" name="Полилиния 73"/>
            <p:cNvSpPr/>
            <p:nvPr/>
          </p:nvSpPr>
          <p:spPr>
            <a:xfrm>
              <a:off x="145224" y="6122214"/>
              <a:ext cx="502449" cy="571485"/>
            </a:xfrm>
            <a:custGeom>
              <a:avLst/>
              <a:gdLst>
                <a:gd name="connsiteX0" fmla="*/ 0 w 502447"/>
                <a:gd name="connsiteY0" fmla="*/ 321471 h 642942"/>
                <a:gd name="connsiteX1" fmla="*/ 53276 w 502447"/>
                <a:gd name="connsiteY1" fmla="*/ 123523 h 642942"/>
                <a:gd name="connsiteX2" fmla="*/ 251225 w 502447"/>
                <a:gd name="connsiteY2" fmla="*/ 1 h 642942"/>
                <a:gd name="connsiteX3" fmla="*/ 449173 w 502447"/>
                <a:gd name="connsiteY3" fmla="*/ 123524 h 642942"/>
                <a:gd name="connsiteX4" fmla="*/ 502448 w 502447"/>
                <a:gd name="connsiteY4" fmla="*/ 321472 h 642942"/>
                <a:gd name="connsiteX5" fmla="*/ 449172 w 502447"/>
                <a:gd name="connsiteY5" fmla="*/ 519420 h 642942"/>
                <a:gd name="connsiteX6" fmla="*/ 251224 w 502447"/>
                <a:gd name="connsiteY6" fmla="*/ 642943 h 642942"/>
                <a:gd name="connsiteX7" fmla="*/ 53276 w 502447"/>
                <a:gd name="connsiteY7" fmla="*/ 519420 h 642942"/>
                <a:gd name="connsiteX8" fmla="*/ 0 w 502447"/>
                <a:gd name="connsiteY8" fmla="*/ 321472 h 642942"/>
                <a:gd name="connsiteX9" fmla="*/ 0 w 502447"/>
                <a:gd name="connsiteY9" fmla="*/ 321471 h 642942"/>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420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519396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97381"/>
                <a:gd name="connsiteX1" fmla="*/ 53276 w 502449"/>
                <a:gd name="connsiteY1" fmla="*/ 123523 h 597381"/>
                <a:gd name="connsiteX2" fmla="*/ 251225 w 502449"/>
                <a:gd name="connsiteY2" fmla="*/ 1 h 597381"/>
                <a:gd name="connsiteX3" fmla="*/ 449173 w 502449"/>
                <a:gd name="connsiteY3" fmla="*/ 123524 h 597381"/>
                <a:gd name="connsiteX4" fmla="*/ 502448 w 502449"/>
                <a:gd name="connsiteY4" fmla="*/ 321472 h 597381"/>
                <a:gd name="connsiteX5" fmla="*/ 449172 w 502449"/>
                <a:gd name="connsiteY5" fmla="*/ 447934 h 597381"/>
                <a:gd name="connsiteX6" fmla="*/ 251224 w 502449"/>
                <a:gd name="connsiteY6" fmla="*/ 571481 h 597381"/>
                <a:gd name="connsiteX7" fmla="*/ 53276 w 502449"/>
                <a:gd name="connsiteY7" fmla="*/ 519420 h 597381"/>
                <a:gd name="connsiteX8" fmla="*/ 0 w 502449"/>
                <a:gd name="connsiteY8" fmla="*/ 321472 h 597381"/>
                <a:gd name="connsiteX9" fmla="*/ 0 w 502449"/>
                <a:gd name="connsiteY9" fmla="*/ 321471 h 597381"/>
                <a:gd name="connsiteX0" fmla="*/ 0 w 502449"/>
                <a:gd name="connsiteY0" fmla="*/ 321471 h 571485"/>
                <a:gd name="connsiteX1" fmla="*/ 53276 w 502449"/>
                <a:gd name="connsiteY1" fmla="*/ 123523 h 571485"/>
                <a:gd name="connsiteX2" fmla="*/ 251225 w 502449"/>
                <a:gd name="connsiteY2" fmla="*/ 1 h 571485"/>
                <a:gd name="connsiteX3" fmla="*/ 449173 w 502449"/>
                <a:gd name="connsiteY3" fmla="*/ 123524 h 571485"/>
                <a:gd name="connsiteX4" fmla="*/ 502448 w 502449"/>
                <a:gd name="connsiteY4" fmla="*/ 321472 h 571485"/>
                <a:gd name="connsiteX5" fmla="*/ 449172 w 502449"/>
                <a:gd name="connsiteY5" fmla="*/ 447934 h 571485"/>
                <a:gd name="connsiteX6" fmla="*/ 251224 w 502449"/>
                <a:gd name="connsiteY6" fmla="*/ 571481 h 571485"/>
                <a:gd name="connsiteX7" fmla="*/ 53244 w 502449"/>
                <a:gd name="connsiteY7" fmla="*/ 447958 h 571485"/>
                <a:gd name="connsiteX8" fmla="*/ 0 w 502449"/>
                <a:gd name="connsiteY8" fmla="*/ 321472 h 571485"/>
                <a:gd name="connsiteX9" fmla="*/ 0 w 502449"/>
                <a:gd name="connsiteY9" fmla="*/ 321471 h 571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2449" h="571485">
                  <a:moveTo>
                    <a:pt x="0" y="321471"/>
                  </a:moveTo>
                  <a:cubicBezTo>
                    <a:pt x="0" y="249730"/>
                    <a:pt x="18754" y="180050"/>
                    <a:pt x="53276" y="123523"/>
                  </a:cubicBezTo>
                  <a:cubicBezTo>
                    <a:pt x="100888" y="45563"/>
                    <a:pt x="173903" y="0"/>
                    <a:pt x="251225" y="1"/>
                  </a:cubicBezTo>
                  <a:cubicBezTo>
                    <a:pt x="328547" y="1"/>
                    <a:pt x="401562" y="45563"/>
                    <a:pt x="449173" y="123524"/>
                  </a:cubicBezTo>
                  <a:cubicBezTo>
                    <a:pt x="483695" y="180051"/>
                    <a:pt x="502449" y="249731"/>
                    <a:pt x="502448" y="321472"/>
                  </a:cubicBezTo>
                  <a:cubicBezTo>
                    <a:pt x="502448" y="393213"/>
                    <a:pt x="483694" y="391407"/>
                    <a:pt x="449172" y="447934"/>
                  </a:cubicBezTo>
                  <a:cubicBezTo>
                    <a:pt x="401560" y="525895"/>
                    <a:pt x="317212" y="571477"/>
                    <a:pt x="251224" y="571481"/>
                  </a:cubicBezTo>
                  <a:cubicBezTo>
                    <a:pt x="185236" y="571485"/>
                    <a:pt x="100855" y="525919"/>
                    <a:pt x="53244" y="447958"/>
                  </a:cubicBezTo>
                  <a:cubicBezTo>
                    <a:pt x="18722" y="391431"/>
                    <a:pt x="0" y="393213"/>
                    <a:pt x="0" y="321472"/>
                  </a:cubicBezTo>
                  <a:lnTo>
                    <a:pt x="0" y="321471"/>
                  </a:lnTo>
                  <a:close/>
                </a:path>
              </a:pathLst>
            </a:custGeom>
            <a:gradFill flip="none" rotWithShape="1">
              <a:gsLst>
                <a:gs pos="0">
                  <a:srgbClr val="663300"/>
                </a:gs>
                <a:gs pos="50000">
                  <a:srgbClr val="FFCC00"/>
                </a:gs>
                <a:gs pos="100000">
                  <a:srgbClr val="663300"/>
                </a:gs>
              </a:gsLst>
              <a:lin ang="0" scaled="1"/>
              <a:tileRect/>
            </a:gradFill>
            <a:ln w="635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4" name="Группа 41"/>
            <p:cNvGrpSpPr/>
            <p:nvPr/>
          </p:nvGrpSpPr>
          <p:grpSpPr>
            <a:xfrm>
              <a:off x="147606" y="6215082"/>
              <a:ext cx="504000" cy="504000"/>
              <a:chOff x="147606" y="6212701"/>
              <a:chExt cx="486000" cy="490182"/>
            </a:xfrm>
          </p:grpSpPr>
          <p:grpSp>
            <p:nvGrpSpPr>
              <p:cNvPr id="15" name="Группа 42"/>
              <p:cNvGrpSpPr/>
              <p:nvPr/>
            </p:nvGrpSpPr>
            <p:grpSpPr>
              <a:xfrm>
                <a:off x="147606" y="6212701"/>
                <a:ext cx="486000" cy="486000"/>
                <a:chOff x="561948" y="6350815"/>
                <a:chExt cx="486000" cy="486000"/>
              </a:xfrm>
            </p:grpSpPr>
            <p:sp>
              <p:nvSpPr>
                <p:cNvPr id="79" name="Овал 78"/>
                <p:cNvSpPr/>
                <p:nvPr/>
              </p:nvSpPr>
              <p:spPr>
                <a:xfrm>
                  <a:off x="561948" y="6350815"/>
                  <a:ext cx="486000" cy="486000"/>
                </a:xfrm>
                <a:prstGeom prst="ellipse">
                  <a:avLst/>
                </a:prstGeom>
                <a:noFill/>
                <a:ln w="6350">
                  <a:solidFill>
                    <a:schemeClr val="bg1"/>
                  </a:solidFill>
                </a:ln>
                <a:scene3d>
                  <a:camera prst="orthographicFront"/>
                  <a:lightRig rig="threePt" dir="t"/>
                </a:scene3d>
                <a:sp3d prstMaterial="dkEdge"/>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0" name="Овал 79"/>
                <p:cNvSpPr/>
                <p:nvPr/>
              </p:nvSpPr>
              <p:spPr>
                <a:xfrm>
                  <a:off x="571472" y="6357958"/>
                  <a:ext cx="468000" cy="468000"/>
                </a:xfrm>
                <a:prstGeom prst="ellipse">
                  <a:avLst/>
                </a:prstGeom>
                <a:solidFill>
                  <a:srgbClr val="FFC000"/>
                </a:solidFill>
                <a:ln w="0">
                  <a:solidFill>
                    <a:schemeClr val="tx1"/>
                  </a:solidFill>
                </a:ln>
                <a:scene3d>
                  <a:camera prst="orthographicFront"/>
                  <a:lightRig rig="threePt" dir="t">
                    <a:rot lat="0" lon="0" rev="1200000"/>
                  </a:lightRig>
                </a:scene3d>
                <a:sp3d prstMaterial="metal">
                  <a:bevelT w="1778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77" name="Хорда 76">
                <a:hlinkClick r:id="" action="ppaction://hlinkshowjump?jump=previousslide"/>
              </p:cNvPr>
              <p:cNvSpPr/>
              <p:nvPr/>
            </p:nvSpPr>
            <p:spPr>
              <a:xfrm rot="7874853">
                <a:off x="214559" y="6251856"/>
                <a:ext cx="354718" cy="351498"/>
              </a:xfrm>
              <a:prstGeom prst="chord">
                <a:avLst/>
              </a:prstGeom>
              <a:gradFill flip="none" rotWithShape="1">
                <a:gsLst>
                  <a:gs pos="0">
                    <a:schemeClr val="bg1"/>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8" name="Хорда 77">
                <a:hlinkClick r:id="" action="ppaction://hlinkshowjump?jump=previousslide"/>
              </p:cNvPr>
              <p:cNvSpPr/>
              <p:nvPr/>
            </p:nvSpPr>
            <p:spPr>
              <a:xfrm rot="18500172">
                <a:off x="182243" y="6281467"/>
                <a:ext cx="425154" cy="417678"/>
              </a:xfrm>
              <a:prstGeom prst="chord">
                <a:avLst/>
              </a:prstGeom>
              <a:gradFill flip="none" rotWithShape="1">
                <a:gsLst>
                  <a:gs pos="0">
                    <a:schemeClr val="tx1">
                      <a:alpha val="47000"/>
                    </a:schemeClr>
                  </a:gs>
                  <a:gs pos="54000">
                    <a:schemeClr val="bg1">
                      <a:alpha val="0"/>
                    </a:schemeClr>
                  </a:gs>
                </a:gsLst>
                <a:lin ang="192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pic>
        <p:nvPicPr>
          <p:cNvPr id="45" name="Рисунок 44" descr="4.jpg"/>
          <p:cNvPicPr>
            <a:picLocks noChangeAspect="1"/>
          </p:cNvPicPr>
          <p:nvPr/>
        </p:nvPicPr>
        <p:blipFill>
          <a:blip r:embed="rId3" cstate="print"/>
          <a:stretch>
            <a:fillRect/>
          </a:stretch>
        </p:blipFill>
        <p:spPr>
          <a:xfrm>
            <a:off x="2339752" y="476672"/>
            <a:ext cx="4608512" cy="4466712"/>
          </a:xfrm>
          <a:prstGeom prst="rect">
            <a:avLst/>
          </a:prstGeom>
          <a:ln w="127000">
            <a:solidFill>
              <a:schemeClr val="bg1"/>
            </a:solidFill>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S030009336">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F9DBE353-CA9A-4ECF-A3FC-8B2DB31CAE6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TS030009336</Template>
  <TotalTime>650</TotalTime>
  <Words>381</Words>
  <Application>Microsoft Office PowerPoint</Application>
  <PresentationFormat>Экран (4:3)</PresentationFormat>
  <Paragraphs>191</Paragraphs>
  <Slides>38</Slides>
  <Notes>38</Notes>
  <HiddenSlides>0</HiddenSlides>
  <MMClips>2</MMClips>
  <ScaleCrop>false</ScaleCrop>
  <HeadingPairs>
    <vt:vector size="4" baseType="variant">
      <vt:variant>
        <vt:lpstr>Тема</vt:lpstr>
      </vt:variant>
      <vt:variant>
        <vt:i4>1</vt:i4>
      </vt:variant>
      <vt:variant>
        <vt:lpstr>Заголовки слайдов</vt:lpstr>
      </vt:variant>
      <vt:variant>
        <vt:i4>38</vt:i4>
      </vt:variant>
    </vt:vector>
  </HeadingPairs>
  <TitlesOfParts>
    <vt:vector size="39" baseType="lpstr">
      <vt:lpstr>TS030009336</vt:lpstr>
      <vt:lpstr>NOBEL PEACE PRIZE WINNERS</vt:lpstr>
      <vt:lpstr>Слайд 2</vt:lpstr>
      <vt:lpstr>Слайд 3</vt:lpstr>
      <vt:lpstr>LISTEN TO THE TEXT &amp; SAY “TRUE”, “FALSE” OR “NOT STATED”:  1. King lived in the 19th century. 2. King’s aim was to put an end to segregation in the USA. 3. King &amp; his followers never used force or violence. 4. Rosa Parks from Montgomery was a poor old black woman. 5. Rosa Parks organized a boycott of city buses. 6. King &amp; his followers won their first victory in Montgomery . 7. The 1963 protest march was broadcast. 8. It was very hard for King to organize the protest action in Washington, DC. 9. In 1964 black Americans were given the right to vote. 10. King received the Nobel peace Prize in 1964.  </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NOBEL PEACE PRIZE WINNERS</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NOBEL PEACE PRIZE WINNERS</dc:title>
  <dc:subject/>
  <dc:creator>Ирина</dc:creator>
  <cp:keywords/>
  <dc:description/>
  <cp:lastModifiedBy>Ирина</cp:lastModifiedBy>
  <cp:revision>67</cp:revision>
  <dcterms:created xsi:type="dcterms:W3CDTF">2014-11-09T10:20:15Z</dcterms:created>
  <dcterms:modified xsi:type="dcterms:W3CDTF">2014-11-30T12:01:45Z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TC030009336</vt:lpwstr>
  </property>
</Properties>
</file>