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73" r:id="rId7"/>
    <p:sldId id="272" r:id="rId8"/>
    <p:sldId id="262" r:id="rId9"/>
    <p:sldId id="274" r:id="rId10"/>
    <p:sldId id="265" r:id="rId11"/>
    <p:sldId id="269" r:id="rId12"/>
    <p:sldId id="275" r:id="rId13"/>
    <p:sldId id="270" r:id="rId14"/>
    <p:sldId id="266" r:id="rId15"/>
    <p:sldId id="267" r:id="rId16"/>
    <p:sldId id="284" r:id="rId17"/>
    <p:sldId id="285" r:id="rId18"/>
    <p:sldId id="278" r:id="rId19"/>
    <p:sldId id="280" r:id="rId20"/>
    <p:sldId id="279" r:id="rId21"/>
  </p:sldIdLst>
  <p:sldSz cx="9144000" cy="6858000" type="screen4x3"/>
  <p:notesSz cx="6858000" cy="9144000"/>
  <p:custShowLst>
    <p:custShow name="Основной показ" id="0">
      <p:sldLst>
        <p:sld r:id="rId2"/>
        <p:sld r:id="rId3"/>
        <p:sld r:id="rId4"/>
        <p:sld r:id="rId5"/>
        <p:sld r:id="rId6"/>
        <p:sld r:id="rId12"/>
        <p:sld r:id="rId13"/>
        <p:sld r:id="rId14"/>
      </p:sldLst>
    </p:custShow>
    <p:custShow name="Структура" id="1">
      <p:sldLst>
        <p:sld r:id="rId15"/>
      </p:sldLst>
    </p:custShow>
    <p:custShow name="Автор" id="2">
      <p:sldLst>
        <p:sld r:id="rId16"/>
      </p:sldLst>
    </p:custShow>
    <p:custShow name="Источники" id="3">
      <p:sldLst>
        <p:sld r:id="rId17"/>
        <p:sld r:id="rId18"/>
      </p:sldLst>
    </p:custShow>
    <p:custShow name="Общие вопросы" id="4">
      <p:sldLst>
        <p:sld r:id="rId7"/>
      </p:sldLst>
    </p:custShow>
    <p:custShow name=" Специальные вопросы" id="5">
      <p:sldLst>
        <p:sld r:id="rId8"/>
      </p:sldLst>
    </p:custShow>
    <p:custShow name=" Альтернативные вопросы" id="6">
      <p:sldLst>
        <p:sld r:id="rId9"/>
      </p:sldLst>
    </p:custShow>
    <p:custShow name="Разделительные вопросы" id="7">
      <p:sldLst>
        <p:sld r:id="rId10"/>
      </p:sldLst>
    </p:custShow>
    <p:custShow name="Упражнения" id="8">
      <p:sldLst>
        <p:sld r:id="rId11"/>
      </p:sldLst>
    </p:custShow>
    <p:custShow name="Краткие ответы" id="9">
      <p:sldLst>
        <p:sld r:id="rId12"/>
        <p:sld r:id="rId13"/>
      </p:sldLst>
    </p:custShow>
    <p:custShow name=" Пояснительная записка" id="10">
      <p:sldLst>
        <p:sld r:id="rId19"/>
        <p:sld r:id="rId20"/>
      </p:sldLst>
    </p:custShow>
    <p:custShow name=" Лицензионное соглашение" id="11">
      <p:sldLst>
        <p:sld r:id="rId21"/>
      </p:sldLst>
    </p:custShow>
  </p:custShowLst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custShow id="0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FCFD5"/>
    <a:srgbClr val="A6BAAF"/>
    <a:srgbClr val="C7EEB4"/>
    <a:srgbClr val="FEEADA"/>
    <a:srgbClr val="FDBFBF"/>
    <a:srgbClr val="FCA2A2"/>
    <a:srgbClr val="FB8F8F"/>
    <a:srgbClr val="756D6F"/>
    <a:srgbClr val="F1DFED"/>
    <a:srgbClr val="CCB4B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2895" autoAdjust="0"/>
  </p:normalViewPr>
  <p:slideViewPr>
    <p:cSldViewPr>
      <p:cViewPr>
        <p:scale>
          <a:sx n="68" d="100"/>
          <a:sy n="68" d="100"/>
        </p:scale>
        <p:origin x="-5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1C12A0-14E6-472F-BCEF-91323C24A264}" type="doc">
      <dgm:prSet loTypeId="urn:microsoft.com/office/officeart/2005/8/layout/default#1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7196878-455F-4969-ACC8-0A270BBBCD4D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800" dirty="0" smtClean="0">
              <a:hlinkClick xmlns:r="http://schemas.openxmlformats.org/officeDocument/2006/relationships" r:id="" action="ppaction://customshow?id=1&amp;return=true"/>
            </a:rPr>
            <a:t>Структура</a:t>
          </a:r>
          <a:endParaRPr lang="ru-RU" sz="800" dirty="0"/>
        </a:p>
      </dgm:t>
    </dgm:pt>
    <dgm:pt modelId="{997B22C6-73CA-43C3-9FD3-A396C66C8DBD}" type="parTrans" cxnId="{F6B8BFE2-012A-44C9-BB25-0854C92A3C96}">
      <dgm:prSet/>
      <dgm:spPr/>
      <dgm:t>
        <a:bodyPr/>
        <a:lstStyle/>
        <a:p>
          <a:endParaRPr lang="ru-RU"/>
        </a:p>
      </dgm:t>
    </dgm:pt>
    <dgm:pt modelId="{DCD7EE9A-5EFD-4346-8CBA-D5921F867C2D}" type="sibTrans" cxnId="{F6B8BFE2-012A-44C9-BB25-0854C92A3C96}">
      <dgm:prSet/>
      <dgm:spPr/>
      <dgm:t>
        <a:bodyPr/>
        <a:lstStyle/>
        <a:p>
          <a:endParaRPr lang="ru-RU"/>
        </a:p>
      </dgm:t>
    </dgm:pt>
    <dgm:pt modelId="{68029D8C-5ECC-431E-9BE2-E1F3C374CBA9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800" dirty="0" smtClean="0">
              <a:hlinkClick xmlns:r="http://schemas.openxmlformats.org/officeDocument/2006/relationships" r:id="" action="ppaction://customshow?id=2&amp;return=true"/>
            </a:rPr>
            <a:t>Автор</a:t>
          </a:r>
          <a:endParaRPr lang="ru-RU" sz="800" dirty="0"/>
        </a:p>
      </dgm:t>
    </dgm:pt>
    <dgm:pt modelId="{90F77D89-673F-4A99-9A13-D232CE27732D}" type="parTrans" cxnId="{4913F6D5-2E7C-4ED9-8ED9-FD778FDAAD3A}">
      <dgm:prSet/>
      <dgm:spPr/>
      <dgm:t>
        <a:bodyPr/>
        <a:lstStyle/>
        <a:p>
          <a:endParaRPr lang="ru-RU"/>
        </a:p>
      </dgm:t>
    </dgm:pt>
    <dgm:pt modelId="{A00648F8-7D21-43B7-9469-C098E104EF26}" type="sibTrans" cxnId="{4913F6D5-2E7C-4ED9-8ED9-FD778FDAAD3A}">
      <dgm:prSet/>
      <dgm:spPr/>
      <dgm:t>
        <a:bodyPr/>
        <a:lstStyle/>
        <a:p>
          <a:endParaRPr lang="ru-RU"/>
        </a:p>
      </dgm:t>
    </dgm:pt>
    <dgm:pt modelId="{9BC9CB5B-D5E0-4402-AF57-D8E9694D787F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800" dirty="0" smtClean="0">
              <a:hlinkClick xmlns:r="http://schemas.openxmlformats.org/officeDocument/2006/relationships" r:id="" action="ppaction://customshow?id=3&amp;return=true"/>
            </a:rPr>
            <a:t>Источники</a:t>
          </a:r>
          <a:endParaRPr lang="ru-RU" sz="800" dirty="0"/>
        </a:p>
      </dgm:t>
    </dgm:pt>
    <dgm:pt modelId="{8112EAF1-D625-4E6D-9834-B0104EBC3B52}" type="parTrans" cxnId="{D344F2D2-F445-447B-A90F-CDBFEE8BECDD}">
      <dgm:prSet/>
      <dgm:spPr/>
      <dgm:t>
        <a:bodyPr/>
        <a:lstStyle/>
        <a:p>
          <a:endParaRPr lang="ru-RU"/>
        </a:p>
      </dgm:t>
    </dgm:pt>
    <dgm:pt modelId="{203D62E0-12B9-4D24-9DD7-8C7FFDFE4F6A}" type="sibTrans" cxnId="{D344F2D2-F445-447B-A90F-CDBFEE8BECDD}">
      <dgm:prSet/>
      <dgm:spPr/>
      <dgm:t>
        <a:bodyPr/>
        <a:lstStyle/>
        <a:p>
          <a:endParaRPr lang="ru-RU"/>
        </a:p>
      </dgm:t>
    </dgm:pt>
    <dgm:pt modelId="{51409682-45BF-4C31-9635-AF7526DB64C0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800" dirty="0" smtClean="0">
              <a:hlinkClick xmlns:r="http://schemas.openxmlformats.org/officeDocument/2006/relationships" r:id="" action="ppaction://customshow?id=10&amp;return=true"/>
            </a:rPr>
            <a:t>Пояснит. записка</a:t>
          </a:r>
          <a:endParaRPr lang="ru-RU" sz="800" dirty="0"/>
        </a:p>
      </dgm:t>
    </dgm:pt>
    <dgm:pt modelId="{0D2CCDE8-7012-4647-AEC6-E8E6A48B508A}" type="parTrans" cxnId="{0691B568-2023-4EA5-B878-58389634C7BD}">
      <dgm:prSet/>
      <dgm:spPr/>
      <dgm:t>
        <a:bodyPr/>
        <a:lstStyle/>
        <a:p>
          <a:endParaRPr lang="ru-RU"/>
        </a:p>
      </dgm:t>
    </dgm:pt>
    <dgm:pt modelId="{86C32DE0-D31F-4C1F-9081-23F5782E6FB0}" type="sibTrans" cxnId="{0691B568-2023-4EA5-B878-58389634C7BD}">
      <dgm:prSet/>
      <dgm:spPr/>
      <dgm:t>
        <a:bodyPr/>
        <a:lstStyle/>
        <a:p>
          <a:endParaRPr lang="ru-RU"/>
        </a:p>
      </dgm:t>
    </dgm:pt>
    <dgm:pt modelId="{660C7B9B-8A38-4699-A0AF-CA7B0C276D5B}">
      <dgm:prSet phldrT="[Текст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ru-RU" sz="800" dirty="0" smtClean="0">
              <a:hlinkClick xmlns:r="http://schemas.openxmlformats.org/officeDocument/2006/relationships" r:id="" action="ppaction://customshow?id=11&amp;return=true"/>
            </a:rPr>
            <a:t>Лицензия</a:t>
          </a:r>
          <a:endParaRPr lang="ru-RU" sz="800" dirty="0"/>
        </a:p>
      </dgm:t>
    </dgm:pt>
    <dgm:pt modelId="{32BA05D2-D7D7-4E75-81A4-FE03D5A0DFE0}" type="parTrans" cxnId="{96AAA011-4F43-4F75-8866-AA21BCED80CF}">
      <dgm:prSet/>
      <dgm:spPr/>
      <dgm:t>
        <a:bodyPr/>
        <a:lstStyle/>
        <a:p>
          <a:endParaRPr lang="ru-RU"/>
        </a:p>
      </dgm:t>
    </dgm:pt>
    <dgm:pt modelId="{2CFBDBDB-D637-4187-81CF-856A54136F21}" type="sibTrans" cxnId="{96AAA011-4F43-4F75-8866-AA21BCED80CF}">
      <dgm:prSet/>
      <dgm:spPr/>
      <dgm:t>
        <a:bodyPr/>
        <a:lstStyle/>
        <a:p>
          <a:endParaRPr lang="ru-RU"/>
        </a:p>
      </dgm:t>
    </dgm:pt>
    <dgm:pt modelId="{DB1A5B9E-9BE8-4352-98FE-A27C721879D4}" type="pres">
      <dgm:prSet presAssocID="{0E1C12A0-14E6-472F-BCEF-91323C24A26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861ABD-E1BC-413E-8877-951ED6D91E51}" type="pres">
      <dgm:prSet presAssocID="{77196878-455F-4969-ACC8-0A270BBBCD4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C21A74-459A-4177-9D74-A94A56318096}" type="pres">
      <dgm:prSet presAssocID="{DCD7EE9A-5EFD-4346-8CBA-D5921F867C2D}" presName="sibTrans" presStyleCnt="0"/>
      <dgm:spPr/>
      <dgm:t>
        <a:bodyPr/>
        <a:lstStyle/>
        <a:p>
          <a:endParaRPr lang="ru-RU"/>
        </a:p>
      </dgm:t>
    </dgm:pt>
    <dgm:pt modelId="{3DE2A3D1-6399-45FD-8413-0D3539E67472}" type="pres">
      <dgm:prSet presAssocID="{68029D8C-5ECC-431E-9BE2-E1F3C374CBA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293841-F407-4E19-99DB-F0EAB237EE29}" type="pres">
      <dgm:prSet presAssocID="{A00648F8-7D21-43B7-9469-C098E104EF26}" presName="sibTrans" presStyleCnt="0"/>
      <dgm:spPr/>
      <dgm:t>
        <a:bodyPr/>
        <a:lstStyle/>
        <a:p>
          <a:endParaRPr lang="ru-RU"/>
        </a:p>
      </dgm:t>
    </dgm:pt>
    <dgm:pt modelId="{831B1BBC-21FF-4F2C-9E00-1ACE43486EB4}" type="pres">
      <dgm:prSet presAssocID="{9BC9CB5B-D5E0-4402-AF57-D8E9694D787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42FA6-2C18-451B-9EB9-CE560EE18FE1}" type="pres">
      <dgm:prSet presAssocID="{203D62E0-12B9-4D24-9DD7-8C7FFDFE4F6A}" presName="sibTrans" presStyleCnt="0"/>
      <dgm:spPr/>
      <dgm:t>
        <a:bodyPr/>
        <a:lstStyle/>
        <a:p>
          <a:endParaRPr lang="ru-RU"/>
        </a:p>
      </dgm:t>
    </dgm:pt>
    <dgm:pt modelId="{C612F70F-6D77-4288-884A-9E03D94CBC85}" type="pres">
      <dgm:prSet presAssocID="{51409682-45BF-4C31-9635-AF7526DB64C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2D887-6B2C-4784-8320-1B5E90504748}" type="pres">
      <dgm:prSet presAssocID="{86C32DE0-D31F-4C1F-9081-23F5782E6FB0}" presName="sibTrans" presStyleCnt="0"/>
      <dgm:spPr/>
      <dgm:t>
        <a:bodyPr/>
        <a:lstStyle/>
        <a:p>
          <a:endParaRPr lang="ru-RU"/>
        </a:p>
      </dgm:t>
    </dgm:pt>
    <dgm:pt modelId="{4DA95B02-4704-41D2-A35A-C4FFC1916B82}" type="pres">
      <dgm:prSet presAssocID="{660C7B9B-8A38-4699-A0AF-CA7B0C276D5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44F2D2-F445-447B-A90F-CDBFEE8BECDD}" srcId="{0E1C12A0-14E6-472F-BCEF-91323C24A264}" destId="{9BC9CB5B-D5E0-4402-AF57-D8E9694D787F}" srcOrd="2" destOrd="0" parTransId="{8112EAF1-D625-4E6D-9834-B0104EBC3B52}" sibTransId="{203D62E0-12B9-4D24-9DD7-8C7FFDFE4F6A}"/>
    <dgm:cxn modelId="{580C5DD1-9DF7-4344-B3AB-FBC661C49EB3}" type="presOf" srcId="{68029D8C-5ECC-431E-9BE2-E1F3C374CBA9}" destId="{3DE2A3D1-6399-45FD-8413-0D3539E67472}" srcOrd="0" destOrd="0" presId="urn:microsoft.com/office/officeart/2005/8/layout/default#1"/>
    <dgm:cxn modelId="{96AAA011-4F43-4F75-8866-AA21BCED80CF}" srcId="{0E1C12A0-14E6-472F-BCEF-91323C24A264}" destId="{660C7B9B-8A38-4699-A0AF-CA7B0C276D5B}" srcOrd="4" destOrd="0" parTransId="{32BA05D2-D7D7-4E75-81A4-FE03D5A0DFE0}" sibTransId="{2CFBDBDB-D637-4187-81CF-856A54136F21}"/>
    <dgm:cxn modelId="{4913F6D5-2E7C-4ED9-8ED9-FD778FDAAD3A}" srcId="{0E1C12A0-14E6-472F-BCEF-91323C24A264}" destId="{68029D8C-5ECC-431E-9BE2-E1F3C374CBA9}" srcOrd="1" destOrd="0" parTransId="{90F77D89-673F-4A99-9A13-D232CE27732D}" sibTransId="{A00648F8-7D21-43B7-9469-C098E104EF26}"/>
    <dgm:cxn modelId="{F6B8BFE2-012A-44C9-BB25-0854C92A3C96}" srcId="{0E1C12A0-14E6-472F-BCEF-91323C24A264}" destId="{77196878-455F-4969-ACC8-0A270BBBCD4D}" srcOrd="0" destOrd="0" parTransId="{997B22C6-73CA-43C3-9FD3-A396C66C8DBD}" sibTransId="{DCD7EE9A-5EFD-4346-8CBA-D5921F867C2D}"/>
    <dgm:cxn modelId="{9399D54C-C7B2-420F-902F-37D2C305A6D0}" type="presOf" srcId="{51409682-45BF-4C31-9635-AF7526DB64C0}" destId="{C612F70F-6D77-4288-884A-9E03D94CBC85}" srcOrd="0" destOrd="0" presId="urn:microsoft.com/office/officeart/2005/8/layout/default#1"/>
    <dgm:cxn modelId="{507A4A91-B848-4970-B711-5A3BDD7E0852}" type="presOf" srcId="{9BC9CB5B-D5E0-4402-AF57-D8E9694D787F}" destId="{831B1BBC-21FF-4F2C-9E00-1ACE43486EB4}" srcOrd="0" destOrd="0" presId="urn:microsoft.com/office/officeart/2005/8/layout/default#1"/>
    <dgm:cxn modelId="{6A3C8ACB-1717-44E1-982D-FABC5B652F20}" type="presOf" srcId="{0E1C12A0-14E6-472F-BCEF-91323C24A264}" destId="{DB1A5B9E-9BE8-4352-98FE-A27C721879D4}" srcOrd="0" destOrd="0" presId="urn:microsoft.com/office/officeart/2005/8/layout/default#1"/>
    <dgm:cxn modelId="{0691B568-2023-4EA5-B878-58389634C7BD}" srcId="{0E1C12A0-14E6-472F-BCEF-91323C24A264}" destId="{51409682-45BF-4C31-9635-AF7526DB64C0}" srcOrd="3" destOrd="0" parTransId="{0D2CCDE8-7012-4647-AEC6-E8E6A48B508A}" sibTransId="{86C32DE0-D31F-4C1F-9081-23F5782E6FB0}"/>
    <dgm:cxn modelId="{18BA4D2C-C9A4-46DE-BE6D-AE924A39D626}" type="presOf" srcId="{77196878-455F-4969-ACC8-0A270BBBCD4D}" destId="{6E861ABD-E1BC-413E-8877-951ED6D91E51}" srcOrd="0" destOrd="0" presId="urn:microsoft.com/office/officeart/2005/8/layout/default#1"/>
    <dgm:cxn modelId="{9EFC839B-930B-478D-91C7-C755B95B7B87}" type="presOf" srcId="{660C7B9B-8A38-4699-A0AF-CA7B0C276D5B}" destId="{4DA95B02-4704-41D2-A35A-C4FFC1916B82}" srcOrd="0" destOrd="0" presId="urn:microsoft.com/office/officeart/2005/8/layout/default#1"/>
    <dgm:cxn modelId="{4F23FB44-5991-49FE-8D46-0F0161678485}" type="presParOf" srcId="{DB1A5B9E-9BE8-4352-98FE-A27C721879D4}" destId="{6E861ABD-E1BC-413E-8877-951ED6D91E51}" srcOrd="0" destOrd="0" presId="urn:microsoft.com/office/officeart/2005/8/layout/default#1"/>
    <dgm:cxn modelId="{1E950435-0E41-4094-AF0C-4C6C2B0ABF2A}" type="presParOf" srcId="{DB1A5B9E-9BE8-4352-98FE-A27C721879D4}" destId="{45C21A74-459A-4177-9D74-A94A56318096}" srcOrd="1" destOrd="0" presId="urn:microsoft.com/office/officeart/2005/8/layout/default#1"/>
    <dgm:cxn modelId="{55A6300F-1B63-4BC8-9A33-835D9EDD4AB0}" type="presParOf" srcId="{DB1A5B9E-9BE8-4352-98FE-A27C721879D4}" destId="{3DE2A3D1-6399-45FD-8413-0D3539E67472}" srcOrd="2" destOrd="0" presId="urn:microsoft.com/office/officeart/2005/8/layout/default#1"/>
    <dgm:cxn modelId="{48686BDD-220B-4F72-A742-38021E072567}" type="presParOf" srcId="{DB1A5B9E-9BE8-4352-98FE-A27C721879D4}" destId="{CC293841-F407-4E19-99DB-F0EAB237EE29}" srcOrd="3" destOrd="0" presId="urn:microsoft.com/office/officeart/2005/8/layout/default#1"/>
    <dgm:cxn modelId="{8EDC50A7-0806-45EA-AED7-CA73ACB9312E}" type="presParOf" srcId="{DB1A5B9E-9BE8-4352-98FE-A27C721879D4}" destId="{831B1BBC-21FF-4F2C-9E00-1ACE43486EB4}" srcOrd="4" destOrd="0" presId="urn:microsoft.com/office/officeart/2005/8/layout/default#1"/>
    <dgm:cxn modelId="{D67BABC4-4D42-4769-810F-C423537CEF74}" type="presParOf" srcId="{DB1A5B9E-9BE8-4352-98FE-A27C721879D4}" destId="{55542FA6-2C18-451B-9EB9-CE560EE18FE1}" srcOrd="5" destOrd="0" presId="urn:microsoft.com/office/officeart/2005/8/layout/default#1"/>
    <dgm:cxn modelId="{60D6B62A-A460-4E16-BF30-0A39AE9E4B9F}" type="presParOf" srcId="{DB1A5B9E-9BE8-4352-98FE-A27C721879D4}" destId="{C612F70F-6D77-4288-884A-9E03D94CBC85}" srcOrd="6" destOrd="0" presId="urn:microsoft.com/office/officeart/2005/8/layout/default#1"/>
    <dgm:cxn modelId="{A0B0FC27-B6E9-43AF-8562-39CEEC3D3E54}" type="presParOf" srcId="{DB1A5B9E-9BE8-4352-98FE-A27C721879D4}" destId="{0492D887-6B2C-4784-8320-1B5E90504748}" srcOrd="7" destOrd="0" presId="urn:microsoft.com/office/officeart/2005/8/layout/default#1"/>
    <dgm:cxn modelId="{70533AC7-55B0-48D2-A713-8B3112D02AB4}" type="presParOf" srcId="{DB1A5B9E-9BE8-4352-98FE-A27C721879D4}" destId="{4DA95B02-4704-41D2-A35A-C4FFC1916B82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4AFF30-CE87-4C61-AD3B-478466228A7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84642F-798C-40FF-B025-6AA6236DBD33}">
      <dgm:prSet phldrT="[Текст]"/>
      <dgm:spPr/>
      <dgm:t>
        <a:bodyPr/>
        <a:lstStyle/>
        <a:p>
          <a:r>
            <a:rPr lang="ru-RU" dirty="0" smtClean="0"/>
            <a:t>1.</a:t>
          </a:r>
          <a:r>
            <a:rPr lang="en-US" dirty="0" smtClean="0"/>
            <a:t> </a:t>
          </a:r>
          <a:r>
            <a:rPr lang="ru-RU" dirty="0" smtClean="0"/>
            <a:t>Титульный слайд </a:t>
          </a:r>
          <a:endParaRPr lang="ru-RU" dirty="0"/>
        </a:p>
      </dgm:t>
    </dgm:pt>
    <dgm:pt modelId="{ED260426-C11D-4F53-A352-91828700E247}" type="parTrans" cxnId="{702AEF97-3EF1-4D6E-B2E8-18FC278DCC49}">
      <dgm:prSet/>
      <dgm:spPr/>
      <dgm:t>
        <a:bodyPr/>
        <a:lstStyle/>
        <a:p>
          <a:endParaRPr lang="ru-RU"/>
        </a:p>
      </dgm:t>
    </dgm:pt>
    <dgm:pt modelId="{FF56434E-7F4F-4753-95AC-ED212DCDEB37}" type="sibTrans" cxnId="{702AEF97-3EF1-4D6E-B2E8-18FC278DCC49}">
      <dgm:prSet/>
      <dgm:spPr/>
      <dgm:t>
        <a:bodyPr/>
        <a:lstStyle/>
        <a:p>
          <a:endParaRPr lang="ru-RU"/>
        </a:p>
      </dgm:t>
    </dgm:pt>
    <dgm:pt modelId="{A6B884D8-779F-4A47-A3FA-B9413C5802CA}">
      <dgm:prSet/>
      <dgm:spPr/>
      <dgm:t>
        <a:bodyPr/>
        <a:lstStyle/>
        <a:p>
          <a:r>
            <a:rPr lang="ru-RU" dirty="0" smtClean="0"/>
            <a:t>14.Структура презентации</a:t>
          </a:r>
        </a:p>
      </dgm:t>
    </dgm:pt>
    <dgm:pt modelId="{65AED8A9-D73C-417A-BC18-826742FAFA48}" type="parTrans" cxnId="{C0463313-3661-4347-AC2A-8A5FCDDB242A}">
      <dgm:prSet/>
      <dgm:spPr/>
      <dgm:t>
        <a:bodyPr/>
        <a:lstStyle/>
        <a:p>
          <a:endParaRPr lang="ru-RU"/>
        </a:p>
      </dgm:t>
    </dgm:pt>
    <dgm:pt modelId="{0FA6584D-8C83-4565-8BFC-62817EDA4270}" type="sibTrans" cxnId="{C0463313-3661-4347-AC2A-8A5FCDDB242A}">
      <dgm:prSet/>
      <dgm:spPr/>
      <dgm:t>
        <a:bodyPr/>
        <a:lstStyle/>
        <a:p>
          <a:endParaRPr lang="ru-RU"/>
        </a:p>
      </dgm:t>
    </dgm:pt>
    <dgm:pt modelId="{8ACD3A81-D726-41B9-B886-F48DA5E4B612}">
      <dgm:prSet/>
      <dgm:spPr/>
      <dgm:t>
        <a:bodyPr/>
        <a:lstStyle/>
        <a:p>
          <a:r>
            <a:rPr lang="ru-RU" dirty="0" smtClean="0"/>
            <a:t>15.Данные об авторе</a:t>
          </a:r>
        </a:p>
      </dgm:t>
    </dgm:pt>
    <dgm:pt modelId="{C134A4BB-F1B3-4DEF-A836-38C83E5DB119}" type="parTrans" cxnId="{27B48E9D-8C2B-4605-BE3F-BD7B3C4CA0F8}">
      <dgm:prSet/>
      <dgm:spPr/>
      <dgm:t>
        <a:bodyPr/>
        <a:lstStyle/>
        <a:p>
          <a:endParaRPr lang="ru-RU"/>
        </a:p>
      </dgm:t>
    </dgm:pt>
    <dgm:pt modelId="{AD107ECC-4688-4D84-A55A-882CFC590818}" type="sibTrans" cxnId="{27B48E9D-8C2B-4605-BE3F-BD7B3C4CA0F8}">
      <dgm:prSet/>
      <dgm:spPr/>
      <dgm:t>
        <a:bodyPr/>
        <a:lstStyle/>
        <a:p>
          <a:endParaRPr lang="ru-RU"/>
        </a:p>
      </dgm:t>
    </dgm:pt>
    <dgm:pt modelId="{55453380-D179-4FAC-BE70-3E471E09D0E4}">
      <dgm:prSet/>
      <dgm:spPr/>
      <dgm:t>
        <a:bodyPr/>
        <a:lstStyle/>
        <a:p>
          <a:r>
            <a:rPr lang="ru-RU" dirty="0" smtClean="0"/>
            <a:t>16.</a:t>
          </a:r>
        </a:p>
        <a:p>
          <a:r>
            <a:rPr lang="ru-RU" dirty="0" smtClean="0"/>
            <a:t>Использованные источники</a:t>
          </a:r>
        </a:p>
      </dgm:t>
    </dgm:pt>
    <dgm:pt modelId="{CA7F29E1-FE83-4937-A5BA-FE0E4968C40F}" type="parTrans" cxnId="{4866056B-07E9-4204-AE79-FC2CE26A6CE9}">
      <dgm:prSet/>
      <dgm:spPr/>
      <dgm:t>
        <a:bodyPr/>
        <a:lstStyle/>
        <a:p>
          <a:endParaRPr lang="ru-RU"/>
        </a:p>
      </dgm:t>
    </dgm:pt>
    <dgm:pt modelId="{3AB27F07-2B1F-4C34-AEF2-608C64B66070}" type="sibTrans" cxnId="{4866056B-07E9-4204-AE79-FC2CE26A6CE9}">
      <dgm:prSet/>
      <dgm:spPr/>
      <dgm:t>
        <a:bodyPr/>
        <a:lstStyle/>
        <a:p>
          <a:endParaRPr lang="ru-RU"/>
        </a:p>
      </dgm:t>
    </dgm:pt>
    <dgm:pt modelId="{0F257E7E-A49D-42FD-94B0-FD9E9F3359E8}">
      <dgm:prSet/>
      <dgm:spPr/>
      <dgm:t>
        <a:bodyPr/>
        <a:lstStyle/>
        <a:p>
          <a:r>
            <a:rPr lang="ru-RU" dirty="0" smtClean="0"/>
            <a:t>2.Структура повествовательного предложения</a:t>
          </a:r>
        </a:p>
      </dgm:t>
    </dgm:pt>
    <dgm:pt modelId="{763163F0-5229-4E17-8964-209407A0232F}" type="parTrans" cxnId="{110BE227-76D5-464E-9AF8-AD703470194E}">
      <dgm:prSet/>
      <dgm:spPr/>
      <dgm:t>
        <a:bodyPr/>
        <a:lstStyle/>
        <a:p>
          <a:endParaRPr lang="ru-RU"/>
        </a:p>
      </dgm:t>
    </dgm:pt>
    <dgm:pt modelId="{94EE567D-379F-40CE-AEA8-FBDB73C596FF}" type="sibTrans" cxnId="{110BE227-76D5-464E-9AF8-AD703470194E}">
      <dgm:prSet/>
      <dgm:spPr/>
      <dgm:t>
        <a:bodyPr/>
        <a:lstStyle/>
        <a:p>
          <a:endParaRPr lang="ru-RU"/>
        </a:p>
      </dgm:t>
    </dgm:pt>
    <dgm:pt modelId="{B9E40A15-1FB0-4E90-B2F5-B8FBF3F2C0BA}">
      <dgm:prSet/>
      <dgm:spPr/>
      <dgm:t>
        <a:bodyPr/>
        <a:lstStyle/>
        <a:p>
          <a:r>
            <a:rPr lang="ru-RU" dirty="0" smtClean="0"/>
            <a:t>3.Особенности перевода на русский язык</a:t>
          </a:r>
        </a:p>
      </dgm:t>
    </dgm:pt>
    <dgm:pt modelId="{799044E4-FCD0-4C6B-BD55-5F7C6AC81D8A}" type="parTrans" cxnId="{A3FF2F84-08A1-49DA-8B0B-8B82BABB8CA2}">
      <dgm:prSet/>
      <dgm:spPr/>
      <dgm:t>
        <a:bodyPr/>
        <a:lstStyle/>
        <a:p>
          <a:endParaRPr lang="ru-RU"/>
        </a:p>
      </dgm:t>
    </dgm:pt>
    <dgm:pt modelId="{87369EF2-3B7E-4253-BED9-0ED914C19264}" type="sibTrans" cxnId="{A3FF2F84-08A1-49DA-8B0B-8B82BABB8CA2}">
      <dgm:prSet/>
      <dgm:spPr/>
      <dgm:t>
        <a:bodyPr/>
        <a:lstStyle/>
        <a:p>
          <a:endParaRPr lang="ru-RU"/>
        </a:p>
      </dgm:t>
    </dgm:pt>
    <dgm:pt modelId="{0CB7FC2C-8EE8-45FF-BE64-11042ED32199}">
      <dgm:prSet/>
      <dgm:spPr/>
      <dgm:t>
        <a:bodyPr/>
        <a:lstStyle/>
        <a:p>
          <a:r>
            <a:rPr lang="ru-RU" dirty="0" smtClean="0"/>
            <a:t>4.Отрицательные предложения</a:t>
          </a:r>
        </a:p>
      </dgm:t>
    </dgm:pt>
    <dgm:pt modelId="{19467A5C-1708-4569-B2D1-84E9EE5518AC}" type="parTrans" cxnId="{903E3ACC-8603-4494-A4D3-DB59BC7D30D7}">
      <dgm:prSet/>
      <dgm:spPr/>
      <dgm:t>
        <a:bodyPr/>
        <a:lstStyle/>
        <a:p>
          <a:endParaRPr lang="ru-RU"/>
        </a:p>
      </dgm:t>
    </dgm:pt>
    <dgm:pt modelId="{847D9F06-FBDE-428B-906D-EAACFFA7FD00}" type="sibTrans" cxnId="{903E3ACC-8603-4494-A4D3-DB59BC7D30D7}">
      <dgm:prSet/>
      <dgm:spPr/>
      <dgm:t>
        <a:bodyPr/>
        <a:lstStyle/>
        <a:p>
          <a:endParaRPr lang="ru-RU"/>
        </a:p>
      </dgm:t>
    </dgm:pt>
    <dgm:pt modelId="{39B8E078-5273-4551-BB51-BE1AEFFAE2C6}">
      <dgm:prSet/>
      <dgm:spPr/>
      <dgm:t>
        <a:bodyPr/>
        <a:lstStyle/>
        <a:p>
          <a:r>
            <a:rPr lang="ru-RU" dirty="0" smtClean="0"/>
            <a:t>5.Вопросительные предложения</a:t>
          </a:r>
        </a:p>
      </dgm:t>
    </dgm:pt>
    <dgm:pt modelId="{4E2B369A-B5C3-4348-954F-09BF42C5D397}" type="parTrans" cxnId="{3D74FACB-C25A-45FE-BDE6-53466F72DDDD}">
      <dgm:prSet/>
      <dgm:spPr/>
      <dgm:t>
        <a:bodyPr/>
        <a:lstStyle/>
        <a:p>
          <a:endParaRPr lang="ru-RU"/>
        </a:p>
      </dgm:t>
    </dgm:pt>
    <dgm:pt modelId="{B75B8564-879E-41BD-A49D-B228C1556B23}" type="sibTrans" cxnId="{3D74FACB-C25A-45FE-BDE6-53466F72DDDD}">
      <dgm:prSet/>
      <dgm:spPr/>
      <dgm:t>
        <a:bodyPr/>
        <a:lstStyle/>
        <a:p>
          <a:endParaRPr lang="ru-RU"/>
        </a:p>
      </dgm:t>
    </dgm:pt>
    <dgm:pt modelId="{9538BB3C-E82E-46D9-9DE8-90FC78394BCD}">
      <dgm:prSet/>
      <dgm:spPr/>
      <dgm:t>
        <a:bodyPr/>
        <a:lstStyle/>
        <a:p>
          <a:r>
            <a:rPr lang="ru-RU" dirty="0" smtClean="0"/>
            <a:t>7.Специальные вопросы</a:t>
          </a:r>
        </a:p>
      </dgm:t>
    </dgm:pt>
    <dgm:pt modelId="{4E9CBB07-1FD6-4679-B4F2-271712184069}" type="parTrans" cxnId="{03D06E6B-6803-4E04-A25F-EB24C8AA4A69}">
      <dgm:prSet/>
      <dgm:spPr/>
      <dgm:t>
        <a:bodyPr/>
        <a:lstStyle/>
        <a:p>
          <a:endParaRPr lang="ru-RU"/>
        </a:p>
      </dgm:t>
    </dgm:pt>
    <dgm:pt modelId="{A92F61DD-1EAC-42B0-9557-93279553FC7C}" type="sibTrans" cxnId="{03D06E6B-6803-4E04-A25F-EB24C8AA4A69}">
      <dgm:prSet/>
      <dgm:spPr/>
      <dgm:t>
        <a:bodyPr/>
        <a:lstStyle/>
        <a:p>
          <a:endParaRPr lang="ru-RU"/>
        </a:p>
      </dgm:t>
    </dgm:pt>
    <dgm:pt modelId="{FDBDF034-E3E9-45FE-9063-857DD05A55BC}">
      <dgm:prSet/>
      <dgm:spPr/>
      <dgm:t>
        <a:bodyPr/>
        <a:lstStyle/>
        <a:p>
          <a:r>
            <a:rPr lang="ru-RU" dirty="0" smtClean="0"/>
            <a:t>8.Альтернативные вопросы</a:t>
          </a:r>
        </a:p>
      </dgm:t>
    </dgm:pt>
    <dgm:pt modelId="{2B43203E-0AA1-43E1-B0E7-5603FFC7012A}" type="parTrans" cxnId="{94B0D121-DA2C-464A-A349-797DF2C520B2}">
      <dgm:prSet/>
      <dgm:spPr/>
      <dgm:t>
        <a:bodyPr/>
        <a:lstStyle/>
        <a:p>
          <a:endParaRPr lang="ru-RU"/>
        </a:p>
      </dgm:t>
    </dgm:pt>
    <dgm:pt modelId="{076BA9DC-628E-438B-B68E-590609913BCB}" type="sibTrans" cxnId="{94B0D121-DA2C-464A-A349-797DF2C520B2}">
      <dgm:prSet/>
      <dgm:spPr/>
      <dgm:t>
        <a:bodyPr/>
        <a:lstStyle/>
        <a:p>
          <a:endParaRPr lang="ru-RU"/>
        </a:p>
      </dgm:t>
    </dgm:pt>
    <dgm:pt modelId="{D6433C7C-824C-45D2-8C3A-E75231C2CA88}">
      <dgm:prSet/>
      <dgm:spPr/>
      <dgm:t>
        <a:bodyPr/>
        <a:lstStyle/>
        <a:p>
          <a:r>
            <a:rPr lang="ru-RU" dirty="0" smtClean="0"/>
            <a:t>9.Разделительные вопросы</a:t>
          </a:r>
        </a:p>
      </dgm:t>
    </dgm:pt>
    <dgm:pt modelId="{4CEA5343-EF74-43FE-BABC-D460F7F1BCB2}" type="parTrans" cxnId="{2FFE9A95-59A5-4813-9BCF-8F379C0BDC92}">
      <dgm:prSet/>
      <dgm:spPr/>
      <dgm:t>
        <a:bodyPr/>
        <a:lstStyle/>
        <a:p>
          <a:endParaRPr lang="ru-RU"/>
        </a:p>
      </dgm:t>
    </dgm:pt>
    <dgm:pt modelId="{4E1AB4CF-ED89-4040-A649-5ED8B85D45D9}" type="sibTrans" cxnId="{2FFE9A95-59A5-4813-9BCF-8F379C0BDC92}">
      <dgm:prSet/>
      <dgm:spPr/>
      <dgm:t>
        <a:bodyPr/>
        <a:lstStyle/>
        <a:p>
          <a:endParaRPr lang="ru-RU"/>
        </a:p>
      </dgm:t>
    </dgm:pt>
    <dgm:pt modelId="{9D86D228-212E-4F78-9F7B-64AD51A1353A}">
      <dgm:prSet/>
      <dgm:spPr/>
      <dgm:t>
        <a:bodyPr/>
        <a:lstStyle/>
        <a:p>
          <a:r>
            <a:rPr lang="ru-RU" dirty="0" smtClean="0"/>
            <a:t>11.Краткие ответы</a:t>
          </a:r>
        </a:p>
      </dgm:t>
    </dgm:pt>
    <dgm:pt modelId="{217C12E4-04A3-4FD7-A8CA-35DE4ABF9CE0}" type="parTrans" cxnId="{EAD24597-27FB-4C2E-B5F0-9E1872426EF6}">
      <dgm:prSet/>
      <dgm:spPr/>
      <dgm:t>
        <a:bodyPr/>
        <a:lstStyle/>
        <a:p>
          <a:endParaRPr lang="ru-RU"/>
        </a:p>
      </dgm:t>
    </dgm:pt>
    <dgm:pt modelId="{A75C37BC-847E-4FE3-8B7F-831F15B45A7A}" type="sibTrans" cxnId="{EAD24597-27FB-4C2E-B5F0-9E1872426EF6}">
      <dgm:prSet/>
      <dgm:spPr/>
      <dgm:t>
        <a:bodyPr/>
        <a:lstStyle/>
        <a:p>
          <a:endParaRPr lang="ru-RU"/>
        </a:p>
      </dgm:t>
    </dgm:pt>
    <dgm:pt modelId="{A5148AF9-CFB8-4A52-80C6-C4E989AD9621}">
      <dgm:prSet/>
      <dgm:spPr/>
      <dgm:t>
        <a:bodyPr/>
        <a:lstStyle/>
        <a:p>
          <a:r>
            <a:rPr lang="ru-RU" dirty="0" smtClean="0"/>
            <a:t>6.Общие вопросы</a:t>
          </a:r>
          <a:endParaRPr lang="ru-RU" dirty="0"/>
        </a:p>
      </dgm:t>
    </dgm:pt>
    <dgm:pt modelId="{8F9FAC53-AAA2-470B-8243-307DBD6B9BE1}" type="parTrans" cxnId="{171527CD-A060-4AEB-9BFB-27336C4F171C}">
      <dgm:prSet/>
      <dgm:spPr/>
      <dgm:t>
        <a:bodyPr/>
        <a:lstStyle/>
        <a:p>
          <a:endParaRPr lang="ru-RU"/>
        </a:p>
      </dgm:t>
    </dgm:pt>
    <dgm:pt modelId="{ED1EB2A9-4FC5-4D50-ACAC-2CA5198565A1}" type="sibTrans" cxnId="{171527CD-A060-4AEB-9BFB-27336C4F171C}">
      <dgm:prSet/>
      <dgm:spPr/>
      <dgm:t>
        <a:bodyPr/>
        <a:lstStyle/>
        <a:p>
          <a:endParaRPr lang="ru-RU"/>
        </a:p>
      </dgm:t>
    </dgm:pt>
    <dgm:pt modelId="{75D30544-2E1A-4B45-B6BE-ED6E0C085912}">
      <dgm:prSet/>
      <dgm:spPr/>
      <dgm:t>
        <a:bodyPr/>
        <a:lstStyle/>
        <a:p>
          <a:r>
            <a:rPr lang="ru-RU" dirty="0" smtClean="0"/>
            <a:t>12.Краткие ответы</a:t>
          </a:r>
          <a:endParaRPr lang="ru-RU" dirty="0"/>
        </a:p>
      </dgm:t>
    </dgm:pt>
    <dgm:pt modelId="{888E0680-96D1-41DC-8823-8BB90A2DEFEE}" type="parTrans" cxnId="{EAD19374-805E-497F-A7D2-0E30B2F324BB}">
      <dgm:prSet/>
      <dgm:spPr/>
      <dgm:t>
        <a:bodyPr/>
        <a:lstStyle/>
        <a:p>
          <a:endParaRPr lang="ru-RU"/>
        </a:p>
      </dgm:t>
    </dgm:pt>
    <dgm:pt modelId="{BD3D5598-73D3-4704-A316-D0656DBFF624}" type="sibTrans" cxnId="{EAD19374-805E-497F-A7D2-0E30B2F324BB}">
      <dgm:prSet/>
      <dgm:spPr/>
      <dgm:t>
        <a:bodyPr/>
        <a:lstStyle/>
        <a:p>
          <a:endParaRPr lang="ru-RU"/>
        </a:p>
      </dgm:t>
    </dgm:pt>
    <dgm:pt modelId="{94F0E598-DE0E-461E-A64A-69AFCB95027D}">
      <dgm:prSet/>
      <dgm:spPr/>
      <dgm:t>
        <a:bodyPr/>
        <a:lstStyle/>
        <a:p>
          <a:r>
            <a:rPr lang="ru-RU" dirty="0" smtClean="0"/>
            <a:t>10.Упражнения</a:t>
          </a:r>
        </a:p>
      </dgm:t>
    </dgm:pt>
    <dgm:pt modelId="{E2945433-A51C-4343-9308-DFCA6238D81E}" type="parTrans" cxnId="{F7B18955-EC9A-4C86-BD4B-489A451165D3}">
      <dgm:prSet/>
      <dgm:spPr/>
      <dgm:t>
        <a:bodyPr/>
        <a:lstStyle/>
        <a:p>
          <a:endParaRPr lang="ru-RU"/>
        </a:p>
      </dgm:t>
    </dgm:pt>
    <dgm:pt modelId="{E2E1A6A2-5A1F-49E0-96AD-A6A301E0BF5D}" type="sibTrans" cxnId="{F7B18955-EC9A-4C86-BD4B-489A451165D3}">
      <dgm:prSet/>
      <dgm:spPr/>
      <dgm:t>
        <a:bodyPr/>
        <a:lstStyle/>
        <a:p>
          <a:endParaRPr lang="ru-RU"/>
        </a:p>
      </dgm:t>
    </dgm:pt>
    <dgm:pt modelId="{5FEF48B6-3174-4709-927F-3B0EB4E559D5}">
      <dgm:prSet/>
      <dgm:spPr/>
      <dgm:t>
        <a:bodyPr/>
        <a:lstStyle/>
        <a:p>
          <a:r>
            <a:rPr lang="ru-RU" dirty="0" smtClean="0"/>
            <a:t>13. Упражнения</a:t>
          </a:r>
        </a:p>
      </dgm:t>
    </dgm:pt>
    <dgm:pt modelId="{6E1D395A-8C4E-48AF-A4D9-D3A0A62F36D0}" type="sibTrans" cxnId="{F3381EEE-A198-471D-A215-FBBDB790A902}">
      <dgm:prSet/>
      <dgm:spPr/>
      <dgm:t>
        <a:bodyPr/>
        <a:lstStyle/>
        <a:p>
          <a:endParaRPr lang="ru-RU"/>
        </a:p>
      </dgm:t>
    </dgm:pt>
    <dgm:pt modelId="{AD69D9AA-9540-4C68-83DE-469BDDD1D1B5}" type="parTrans" cxnId="{F3381EEE-A198-471D-A215-FBBDB790A902}">
      <dgm:prSet/>
      <dgm:spPr/>
      <dgm:t>
        <a:bodyPr/>
        <a:lstStyle/>
        <a:p>
          <a:endParaRPr lang="ru-RU"/>
        </a:p>
      </dgm:t>
    </dgm:pt>
    <dgm:pt modelId="{DF5CB483-CBA5-4607-93D2-52F733E48D83}">
      <dgm:prSet/>
      <dgm:spPr/>
      <dgm:t>
        <a:bodyPr/>
        <a:lstStyle/>
        <a:p>
          <a:r>
            <a:rPr lang="ru-RU" dirty="0" smtClean="0"/>
            <a:t>17. Использованные  источники</a:t>
          </a:r>
          <a:endParaRPr lang="ru-RU" dirty="0"/>
        </a:p>
      </dgm:t>
    </dgm:pt>
    <dgm:pt modelId="{DF6B5DB9-705A-49A2-9941-5BC1734E41FA}" type="parTrans" cxnId="{5A315F11-A44E-440E-A609-10F41A5C4C60}">
      <dgm:prSet/>
      <dgm:spPr/>
      <dgm:t>
        <a:bodyPr/>
        <a:lstStyle/>
        <a:p>
          <a:endParaRPr lang="ru-RU"/>
        </a:p>
      </dgm:t>
    </dgm:pt>
    <dgm:pt modelId="{EBF27173-DE5F-4D94-B0F6-211C30863EC6}" type="sibTrans" cxnId="{5A315F11-A44E-440E-A609-10F41A5C4C60}">
      <dgm:prSet/>
      <dgm:spPr/>
      <dgm:t>
        <a:bodyPr/>
        <a:lstStyle/>
        <a:p>
          <a:endParaRPr lang="ru-RU"/>
        </a:p>
      </dgm:t>
    </dgm:pt>
    <dgm:pt modelId="{B14A3869-309E-4902-BE46-FF8441E96E1D}">
      <dgm:prSet/>
      <dgm:spPr/>
      <dgm:t>
        <a:bodyPr/>
        <a:lstStyle/>
        <a:p>
          <a:r>
            <a:rPr lang="ru-RU" dirty="0" smtClean="0"/>
            <a:t>18. </a:t>
          </a:r>
        </a:p>
        <a:p>
          <a:r>
            <a:rPr lang="ru-RU" dirty="0" smtClean="0"/>
            <a:t>Пояснительная записка</a:t>
          </a:r>
          <a:endParaRPr lang="ru-RU" dirty="0"/>
        </a:p>
      </dgm:t>
    </dgm:pt>
    <dgm:pt modelId="{4D3411B8-9158-4C2E-A53F-21752941FD71}" type="parTrans" cxnId="{7C1D564E-1119-4176-96E1-03C09866EB7B}">
      <dgm:prSet/>
      <dgm:spPr/>
      <dgm:t>
        <a:bodyPr/>
        <a:lstStyle/>
        <a:p>
          <a:endParaRPr lang="ru-RU"/>
        </a:p>
      </dgm:t>
    </dgm:pt>
    <dgm:pt modelId="{F46961DE-DE21-44E2-864E-5168D64B9BA0}" type="sibTrans" cxnId="{7C1D564E-1119-4176-96E1-03C09866EB7B}">
      <dgm:prSet/>
      <dgm:spPr/>
      <dgm:t>
        <a:bodyPr/>
        <a:lstStyle/>
        <a:p>
          <a:endParaRPr lang="ru-RU"/>
        </a:p>
      </dgm:t>
    </dgm:pt>
    <dgm:pt modelId="{B3469D87-EFC2-4E19-8DEF-6E33555F9ED6}">
      <dgm:prSet/>
      <dgm:spPr/>
      <dgm:t>
        <a:bodyPr/>
        <a:lstStyle/>
        <a:p>
          <a:r>
            <a:rPr lang="ru-RU" dirty="0" smtClean="0"/>
            <a:t>20. Лицензионное соглашение</a:t>
          </a:r>
          <a:endParaRPr lang="ru-RU" dirty="0"/>
        </a:p>
      </dgm:t>
    </dgm:pt>
    <dgm:pt modelId="{1CDFF4EA-2920-43F5-8D7F-92B2C982556C}" type="parTrans" cxnId="{9A281250-8361-4B82-AA3F-668AB7C63714}">
      <dgm:prSet/>
      <dgm:spPr/>
      <dgm:t>
        <a:bodyPr/>
        <a:lstStyle/>
        <a:p>
          <a:endParaRPr lang="ru-RU"/>
        </a:p>
      </dgm:t>
    </dgm:pt>
    <dgm:pt modelId="{B894564B-B05A-4368-8314-4849E51B2643}" type="sibTrans" cxnId="{9A281250-8361-4B82-AA3F-668AB7C63714}">
      <dgm:prSet/>
      <dgm:spPr/>
      <dgm:t>
        <a:bodyPr/>
        <a:lstStyle/>
        <a:p>
          <a:endParaRPr lang="ru-RU"/>
        </a:p>
      </dgm:t>
    </dgm:pt>
    <dgm:pt modelId="{6787FD81-CB93-47A2-8349-BD4ADA4B3AA1}">
      <dgm:prSet/>
      <dgm:spPr/>
      <dgm:t>
        <a:bodyPr/>
        <a:lstStyle/>
        <a:p>
          <a:r>
            <a:rPr lang="ru-RU" dirty="0" smtClean="0"/>
            <a:t>19.</a:t>
          </a:r>
        </a:p>
        <a:p>
          <a:r>
            <a:rPr lang="ru-RU" dirty="0" smtClean="0"/>
            <a:t>Пояснительная записка</a:t>
          </a:r>
          <a:endParaRPr lang="ru-RU" dirty="0"/>
        </a:p>
      </dgm:t>
    </dgm:pt>
    <dgm:pt modelId="{667A8821-5B75-4F89-9575-7419BD71199F}" type="parTrans" cxnId="{EF6DC352-9A67-43F3-931F-6E06C1F24412}">
      <dgm:prSet/>
      <dgm:spPr/>
      <dgm:t>
        <a:bodyPr/>
        <a:lstStyle/>
        <a:p>
          <a:endParaRPr lang="ru-RU"/>
        </a:p>
      </dgm:t>
    </dgm:pt>
    <dgm:pt modelId="{548BDC99-A9CE-47EA-BB07-37ADA37C75DA}" type="sibTrans" cxnId="{EF6DC352-9A67-43F3-931F-6E06C1F24412}">
      <dgm:prSet/>
      <dgm:spPr/>
      <dgm:t>
        <a:bodyPr/>
        <a:lstStyle/>
        <a:p>
          <a:endParaRPr lang="ru-RU"/>
        </a:p>
      </dgm:t>
    </dgm:pt>
    <dgm:pt modelId="{56875E51-AEB3-4B3C-872D-BBE8FE65BF22}" type="pres">
      <dgm:prSet presAssocID="{234AFF30-CE87-4C61-AD3B-478466228A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CDA5B70-2504-4079-B72E-DC6B49AF424C}" type="pres">
      <dgm:prSet presAssocID="{CD84642F-798C-40FF-B025-6AA6236DBD33}" presName="hierRoot1" presStyleCnt="0">
        <dgm:presLayoutVars>
          <dgm:hierBranch val="init"/>
        </dgm:presLayoutVars>
      </dgm:prSet>
      <dgm:spPr/>
    </dgm:pt>
    <dgm:pt modelId="{F58DF341-94D1-4462-93DB-D9C200A2AA76}" type="pres">
      <dgm:prSet presAssocID="{CD84642F-798C-40FF-B025-6AA6236DBD33}" presName="rootComposite1" presStyleCnt="0"/>
      <dgm:spPr/>
    </dgm:pt>
    <dgm:pt modelId="{D3704D98-B292-4CAA-A77D-2C013C9C05F3}" type="pres">
      <dgm:prSet presAssocID="{CD84642F-798C-40FF-B025-6AA6236DBD33}" presName="rootText1" presStyleLbl="node0" presStyleIdx="0" presStyleCnt="8" custLinFactY="-20949" custLinFactNeighborX="-1103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21A5C1F-CB6E-434E-AD74-2893C3722F03}" type="pres">
      <dgm:prSet presAssocID="{CD84642F-798C-40FF-B025-6AA6236DBD3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C4F41A3-49F0-45A2-9EAD-970293D9B7D1}" type="pres">
      <dgm:prSet presAssocID="{CD84642F-798C-40FF-B025-6AA6236DBD33}" presName="hierChild2" presStyleCnt="0"/>
      <dgm:spPr/>
    </dgm:pt>
    <dgm:pt modelId="{754A8DC6-D7B9-4691-BCB8-3909BC13EFF6}" type="pres">
      <dgm:prSet presAssocID="{65AED8A9-D73C-417A-BC18-826742FAFA48}" presName="Name37" presStyleLbl="parChTrans1D2" presStyleIdx="0" presStyleCnt="10"/>
      <dgm:spPr/>
      <dgm:t>
        <a:bodyPr/>
        <a:lstStyle/>
        <a:p>
          <a:endParaRPr lang="ru-RU"/>
        </a:p>
      </dgm:t>
    </dgm:pt>
    <dgm:pt modelId="{41CFD0F7-FC9A-42F5-967F-B241DD0EF861}" type="pres">
      <dgm:prSet presAssocID="{A6B884D8-779F-4A47-A3FA-B9413C5802CA}" presName="hierRoot2" presStyleCnt="0">
        <dgm:presLayoutVars>
          <dgm:hierBranch val="init"/>
        </dgm:presLayoutVars>
      </dgm:prSet>
      <dgm:spPr/>
    </dgm:pt>
    <dgm:pt modelId="{573F66DA-1504-440B-83B4-3C66F75A91A0}" type="pres">
      <dgm:prSet presAssocID="{A6B884D8-779F-4A47-A3FA-B9413C5802CA}" presName="rootComposite" presStyleCnt="0"/>
      <dgm:spPr/>
    </dgm:pt>
    <dgm:pt modelId="{48AD96E3-F201-4540-9C5A-DB7E4C3758C2}" type="pres">
      <dgm:prSet presAssocID="{A6B884D8-779F-4A47-A3FA-B9413C5802CA}" presName="rootText" presStyleLbl="node2" presStyleIdx="0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19E4D0-DEF8-4CDA-924C-FCE782FD1131}" type="pres">
      <dgm:prSet presAssocID="{A6B884D8-779F-4A47-A3FA-B9413C5802CA}" presName="rootConnector" presStyleLbl="node2" presStyleIdx="0" presStyleCnt="10"/>
      <dgm:spPr/>
      <dgm:t>
        <a:bodyPr/>
        <a:lstStyle/>
        <a:p>
          <a:endParaRPr lang="ru-RU"/>
        </a:p>
      </dgm:t>
    </dgm:pt>
    <dgm:pt modelId="{6E7637A2-9517-4186-A96A-B262128038D1}" type="pres">
      <dgm:prSet presAssocID="{A6B884D8-779F-4A47-A3FA-B9413C5802CA}" presName="hierChild4" presStyleCnt="0"/>
      <dgm:spPr/>
    </dgm:pt>
    <dgm:pt modelId="{E3A5606B-6BC8-4DCD-AFB8-0C0C93C90177}" type="pres">
      <dgm:prSet presAssocID="{A6B884D8-779F-4A47-A3FA-B9413C5802CA}" presName="hierChild5" presStyleCnt="0"/>
      <dgm:spPr/>
    </dgm:pt>
    <dgm:pt modelId="{09A5C340-EB4B-46D6-8795-E9D7EEAF82BE}" type="pres">
      <dgm:prSet presAssocID="{C134A4BB-F1B3-4DEF-A836-38C83E5DB119}" presName="Name37" presStyleLbl="parChTrans1D2" presStyleIdx="1" presStyleCnt="10"/>
      <dgm:spPr/>
      <dgm:t>
        <a:bodyPr/>
        <a:lstStyle/>
        <a:p>
          <a:endParaRPr lang="ru-RU"/>
        </a:p>
      </dgm:t>
    </dgm:pt>
    <dgm:pt modelId="{D1B97A30-02D6-4ABC-9A17-C0AFCF76DC9F}" type="pres">
      <dgm:prSet presAssocID="{8ACD3A81-D726-41B9-B886-F48DA5E4B612}" presName="hierRoot2" presStyleCnt="0">
        <dgm:presLayoutVars>
          <dgm:hierBranch val="init"/>
        </dgm:presLayoutVars>
      </dgm:prSet>
      <dgm:spPr/>
    </dgm:pt>
    <dgm:pt modelId="{15CFD8F5-3197-47C0-B9D9-7BB7040C9001}" type="pres">
      <dgm:prSet presAssocID="{8ACD3A81-D726-41B9-B886-F48DA5E4B612}" presName="rootComposite" presStyleCnt="0"/>
      <dgm:spPr/>
    </dgm:pt>
    <dgm:pt modelId="{EFD87F58-672B-47FC-A277-0F9D068EA774}" type="pres">
      <dgm:prSet presAssocID="{8ACD3A81-D726-41B9-B886-F48DA5E4B612}" presName="rootText" presStyleLbl="node2" presStyleIdx="1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712E47-10BC-46DC-891A-89BEA2167AD4}" type="pres">
      <dgm:prSet presAssocID="{8ACD3A81-D726-41B9-B886-F48DA5E4B612}" presName="rootConnector" presStyleLbl="node2" presStyleIdx="1" presStyleCnt="10"/>
      <dgm:spPr/>
      <dgm:t>
        <a:bodyPr/>
        <a:lstStyle/>
        <a:p>
          <a:endParaRPr lang="ru-RU"/>
        </a:p>
      </dgm:t>
    </dgm:pt>
    <dgm:pt modelId="{0027C213-9ED7-45EF-821C-64919F22BDEA}" type="pres">
      <dgm:prSet presAssocID="{8ACD3A81-D726-41B9-B886-F48DA5E4B612}" presName="hierChild4" presStyleCnt="0"/>
      <dgm:spPr/>
    </dgm:pt>
    <dgm:pt modelId="{B6FAD887-E5B6-49D5-A433-8B54FAA90562}" type="pres">
      <dgm:prSet presAssocID="{8ACD3A81-D726-41B9-B886-F48DA5E4B612}" presName="hierChild5" presStyleCnt="0"/>
      <dgm:spPr/>
    </dgm:pt>
    <dgm:pt modelId="{7BA2B36A-FC7B-4316-9D8A-AB97497DD169}" type="pres">
      <dgm:prSet presAssocID="{CA7F29E1-FE83-4937-A5BA-FE0E4968C40F}" presName="Name37" presStyleLbl="parChTrans1D2" presStyleIdx="2" presStyleCnt="10"/>
      <dgm:spPr/>
      <dgm:t>
        <a:bodyPr/>
        <a:lstStyle/>
        <a:p>
          <a:endParaRPr lang="ru-RU"/>
        </a:p>
      </dgm:t>
    </dgm:pt>
    <dgm:pt modelId="{1DECC72B-DBC9-4407-A3D1-5870FB38463D}" type="pres">
      <dgm:prSet presAssocID="{55453380-D179-4FAC-BE70-3E471E09D0E4}" presName="hierRoot2" presStyleCnt="0">
        <dgm:presLayoutVars>
          <dgm:hierBranch val="init"/>
        </dgm:presLayoutVars>
      </dgm:prSet>
      <dgm:spPr/>
    </dgm:pt>
    <dgm:pt modelId="{567C9054-FB1B-48F4-AE0A-692FEF301149}" type="pres">
      <dgm:prSet presAssocID="{55453380-D179-4FAC-BE70-3E471E09D0E4}" presName="rootComposite" presStyleCnt="0"/>
      <dgm:spPr/>
    </dgm:pt>
    <dgm:pt modelId="{A7E9C950-37E3-4F76-B2F9-4FB3E24408E4}" type="pres">
      <dgm:prSet presAssocID="{55453380-D179-4FAC-BE70-3E471E09D0E4}" presName="rootText" presStyleLbl="node2" presStyleIdx="2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024134-17B5-4996-A4DE-79BB2B40B6A2}" type="pres">
      <dgm:prSet presAssocID="{55453380-D179-4FAC-BE70-3E471E09D0E4}" presName="rootConnector" presStyleLbl="node2" presStyleIdx="2" presStyleCnt="10"/>
      <dgm:spPr/>
      <dgm:t>
        <a:bodyPr/>
        <a:lstStyle/>
        <a:p>
          <a:endParaRPr lang="ru-RU"/>
        </a:p>
      </dgm:t>
    </dgm:pt>
    <dgm:pt modelId="{C9163287-23C2-44C4-8CB7-2916EE5A899F}" type="pres">
      <dgm:prSet presAssocID="{55453380-D179-4FAC-BE70-3E471E09D0E4}" presName="hierChild4" presStyleCnt="0"/>
      <dgm:spPr/>
    </dgm:pt>
    <dgm:pt modelId="{10A844A8-0AE5-41FE-815E-E8741BE9DD21}" type="pres">
      <dgm:prSet presAssocID="{DF6B5DB9-705A-49A2-9941-5BC1734E41FA}" presName="Name37" presStyleLbl="parChTrans1D3" presStyleIdx="0" presStyleCnt="2"/>
      <dgm:spPr/>
      <dgm:t>
        <a:bodyPr/>
        <a:lstStyle/>
        <a:p>
          <a:endParaRPr lang="ru-RU"/>
        </a:p>
      </dgm:t>
    </dgm:pt>
    <dgm:pt modelId="{0413ACF5-EFEC-4B92-9B0B-B108E1B5D360}" type="pres">
      <dgm:prSet presAssocID="{DF5CB483-CBA5-4607-93D2-52F733E48D83}" presName="hierRoot2" presStyleCnt="0">
        <dgm:presLayoutVars>
          <dgm:hierBranch val="init"/>
        </dgm:presLayoutVars>
      </dgm:prSet>
      <dgm:spPr/>
    </dgm:pt>
    <dgm:pt modelId="{0E001726-B6B6-40E2-8107-9B614071D422}" type="pres">
      <dgm:prSet presAssocID="{DF5CB483-CBA5-4607-93D2-52F733E48D83}" presName="rootComposite" presStyleCnt="0"/>
      <dgm:spPr/>
    </dgm:pt>
    <dgm:pt modelId="{1FB07EFD-3ABA-4FAE-ACBA-B44528A7D20E}" type="pres">
      <dgm:prSet presAssocID="{DF5CB483-CBA5-4607-93D2-52F733E48D83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9F02AE-C3AD-416B-A505-C773A4B51216}" type="pres">
      <dgm:prSet presAssocID="{DF5CB483-CBA5-4607-93D2-52F733E48D83}" presName="rootConnector" presStyleLbl="node3" presStyleIdx="0" presStyleCnt="2"/>
      <dgm:spPr/>
      <dgm:t>
        <a:bodyPr/>
        <a:lstStyle/>
        <a:p>
          <a:endParaRPr lang="ru-RU"/>
        </a:p>
      </dgm:t>
    </dgm:pt>
    <dgm:pt modelId="{6D86F9BE-8E3D-4DC3-A81D-12A52622B5E7}" type="pres">
      <dgm:prSet presAssocID="{DF5CB483-CBA5-4607-93D2-52F733E48D83}" presName="hierChild4" presStyleCnt="0"/>
      <dgm:spPr/>
    </dgm:pt>
    <dgm:pt modelId="{4B33B441-7200-4817-B35F-0F1EA132176F}" type="pres">
      <dgm:prSet presAssocID="{DF5CB483-CBA5-4607-93D2-52F733E48D83}" presName="hierChild5" presStyleCnt="0"/>
      <dgm:spPr/>
    </dgm:pt>
    <dgm:pt modelId="{E4A68F28-E578-4677-8016-615D8DD76931}" type="pres">
      <dgm:prSet presAssocID="{55453380-D179-4FAC-BE70-3E471E09D0E4}" presName="hierChild5" presStyleCnt="0"/>
      <dgm:spPr/>
    </dgm:pt>
    <dgm:pt modelId="{5A42B522-FB0C-4579-B777-675AF823D78F}" type="pres">
      <dgm:prSet presAssocID="{4D3411B8-9158-4C2E-A53F-21752941FD71}" presName="Name37" presStyleLbl="parChTrans1D2" presStyleIdx="3" presStyleCnt="10"/>
      <dgm:spPr/>
      <dgm:t>
        <a:bodyPr/>
        <a:lstStyle/>
        <a:p>
          <a:endParaRPr lang="ru-RU"/>
        </a:p>
      </dgm:t>
    </dgm:pt>
    <dgm:pt modelId="{3D4F07D5-4C4C-46D4-BD89-38CC1CA5BBA9}" type="pres">
      <dgm:prSet presAssocID="{B14A3869-309E-4902-BE46-FF8441E96E1D}" presName="hierRoot2" presStyleCnt="0">
        <dgm:presLayoutVars>
          <dgm:hierBranch val="init"/>
        </dgm:presLayoutVars>
      </dgm:prSet>
      <dgm:spPr/>
    </dgm:pt>
    <dgm:pt modelId="{E18C508C-125E-4DF6-A75F-0D3E5E4763EE}" type="pres">
      <dgm:prSet presAssocID="{B14A3869-309E-4902-BE46-FF8441E96E1D}" presName="rootComposite" presStyleCnt="0"/>
      <dgm:spPr/>
    </dgm:pt>
    <dgm:pt modelId="{CCD0AD22-557E-4AEB-A989-31182C8D9BEF}" type="pres">
      <dgm:prSet presAssocID="{B14A3869-309E-4902-BE46-FF8441E96E1D}" presName="rootText" presStyleLbl="node2" presStyleIdx="3" presStyleCnt="10" custLinFactNeighborX="-453" custLinFactNeighborY="45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6BCF47-EDB5-4D92-934C-F6A6ADFA396E}" type="pres">
      <dgm:prSet presAssocID="{B14A3869-309E-4902-BE46-FF8441E96E1D}" presName="rootConnector" presStyleLbl="node2" presStyleIdx="3" presStyleCnt="10"/>
      <dgm:spPr/>
      <dgm:t>
        <a:bodyPr/>
        <a:lstStyle/>
        <a:p>
          <a:endParaRPr lang="ru-RU"/>
        </a:p>
      </dgm:t>
    </dgm:pt>
    <dgm:pt modelId="{2E06F84D-67FA-4E2B-AAF5-E285DC3FE593}" type="pres">
      <dgm:prSet presAssocID="{B14A3869-309E-4902-BE46-FF8441E96E1D}" presName="hierChild4" presStyleCnt="0"/>
      <dgm:spPr/>
    </dgm:pt>
    <dgm:pt modelId="{15EBE679-FAFE-4FE4-AE76-40ADA4CF28AD}" type="pres">
      <dgm:prSet presAssocID="{667A8821-5B75-4F89-9575-7419BD71199F}" presName="Name37" presStyleLbl="parChTrans1D3" presStyleIdx="1" presStyleCnt="2"/>
      <dgm:spPr/>
      <dgm:t>
        <a:bodyPr/>
        <a:lstStyle/>
        <a:p>
          <a:endParaRPr lang="ru-RU"/>
        </a:p>
      </dgm:t>
    </dgm:pt>
    <dgm:pt modelId="{3CF37E94-5D2D-42D8-96FC-AF99781045B9}" type="pres">
      <dgm:prSet presAssocID="{6787FD81-CB93-47A2-8349-BD4ADA4B3AA1}" presName="hierRoot2" presStyleCnt="0">
        <dgm:presLayoutVars>
          <dgm:hierBranch val="init"/>
        </dgm:presLayoutVars>
      </dgm:prSet>
      <dgm:spPr/>
    </dgm:pt>
    <dgm:pt modelId="{E319431C-C765-41D4-BEB2-2D9B526DD316}" type="pres">
      <dgm:prSet presAssocID="{6787FD81-CB93-47A2-8349-BD4ADA4B3AA1}" presName="rootComposite" presStyleCnt="0"/>
      <dgm:spPr/>
    </dgm:pt>
    <dgm:pt modelId="{BB8915C6-653A-4C43-8051-4D4FF93FB4EB}" type="pres">
      <dgm:prSet presAssocID="{6787FD81-CB93-47A2-8349-BD4ADA4B3AA1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9DD233-21CC-43A8-A23A-EAA1213FD6B3}" type="pres">
      <dgm:prSet presAssocID="{6787FD81-CB93-47A2-8349-BD4ADA4B3AA1}" presName="rootConnector" presStyleLbl="node3" presStyleIdx="1" presStyleCnt="2"/>
      <dgm:spPr/>
      <dgm:t>
        <a:bodyPr/>
        <a:lstStyle/>
        <a:p>
          <a:endParaRPr lang="ru-RU"/>
        </a:p>
      </dgm:t>
    </dgm:pt>
    <dgm:pt modelId="{114F553B-E8E2-41C7-BB93-FC7F02377F79}" type="pres">
      <dgm:prSet presAssocID="{6787FD81-CB93-47A2-8349-BD4ADA4B3AA1}" presName="hierChild4" presStyleCnt="0"/>
      <dgm:spPr/>
    </dgm:pt>
    <dgm:pt modelId="{91C98DFB-4A81-4389-9EFC-24595647F508}" type="pres">
      <dgm:prSet presAssocID="{6787FD81-CB93-47A2-8349-BD4ADA4B3AA1}" presName="hierChild5" presStyleCnt="0"/>
      <dgm:spPr/>
    </dgm:pt>
    <dgm:pt modelId="{284F6A09-760C-4E33-9AC3-41322FEE289B}" type="pres">
      <dgm:prSet presAssocID="{B14A3869-309E-4902-BE46-FF8441E96E1D}" presName="hierChild5" presStyleCnt="0"/>
      <dgm:spPr/>
    </dgm:pt>
    <dgm:pt modelId="{2B071EC0-D9BA-467E-B09C-375B5805E27C}" type="pres">
      <dgm:prSet presAssocID="{1CDFF4EA-2920-43F5-8D7F-92B2C982556C}" presName="Name37" presStyleLbl="parChTrans1D2" presStyleIdx="4" presStyleCnt="10"/>
      <dgm:spPr/>
      <dgm:t>
        <a:bodyPr/>
        <a:lstStyle/>
        <a:p>
          <a:endParaRPr lang="ru-RU"/>
        </a:p>
      </dgm:t>
    </dgm:pt>
    <dgm:pt modelId="{C8F79C81-54ED-45F2-89B9-907A08E93D58}" type="pres">
      <dgm:prSet presAssocID="{B3469D87-EFC2-4E19-8DEF-6E33555F9ED6}" presName="hierRoot2" presStyleCnt="0">
        <dgm:presLayoutVars>
          <dgm:hierBranch val="init"/>
        </dgm:presLayoutVars>
      </dgm:prSet>
      <dgm:spPr/>
    </dgm:pt>
    <dgm:pt modelId="{C0ED2C89-256A-4E14-8241-58DB587BD77C}" type="pres">
      <dgm:prSet presAssocID="{B3469D87-EFC2-4E19-8DEF-6E33555F9ED6}" presName="rootComposite" presStyleCnt="0"/>
      <dgm:spPr/>
    </dgm:pt>
    <dgm:pt modelId="{FE3D528C-F891-45E5-BA00-2FDEB0DD4563}" type="pres">
      <dgm:prSet presAssocID="{B3469D87-EFC2-4E19-8DEF-6E33555F9ED6}" presName="rootText" presStyleLbl="node2" presStyleIdx="4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DAD6BA-AD87-4EE6-A1D9-E64926214EBB}" type="pres">
      <dgm:prSet presAssocID="{B3469D87-EFC2-4E19-8DEF-6E33555F9ED6}" presName="rootConnector" presStyleLbl="node2" presStyleIdx="4" presStyleCnt="10"/>
      <dgm:spPr/>
      <dgm:t>
        <a:bodyPr/>
        <a:lstStyle/>
        <a:p>
          <a:endParaRPr lang="ru-RU"/>
        </a:p>
      </dgm:t>
    </dgm:pt>
    <dgm:pt modelId="{53E83212-80E1-45D1-8C91-E0EDA55E859A}" type="pres">
      <dgm:prSet presAssocID="{B3469D87-EFC2-4E19-8DEF-6E33555F9ED6}" presName="hierChild4" presStyleCnt="0"/>
      <dgm:spPr/>
    </dgm:pt>
    <dgm:pt modelId="{3A415C5C-FD65-4657-80F1-32FAB137BDEB}" type="pres">
      <dgm:prSet presAssocID="{B3469D87-EFC2-4E19-8DEF-6E33555F9ED6}" presName="hierChild5" presStyleCnt="0"/>
      <dgm:spPr/>
    </dgm:pt>
    <dgm:pt modelId="{F8A783B4-6E53-47E6-9B7E-B2FB4BB405A6}" type="pres">
      <dgm:prSet presAssocID="{CD84642F-798C-40FF-B025-6AA6236DBD33}" presName="hierChild3" presStyleCnt="0"/>
      <dgm:spPr/>
    </dgm:pt>
    <dgm:pt modelId="{9DC46614-5EFC-40E3-A06D-395C9F25F42F}" type="pres">
      <dgm:prSet presAssocID="{0F257E7E-A49D-42FD-94B0-FD9E9F3359E8}" presName="hierRoot1" presStyleCnt="0">
        <dgm:presLayoutVars>
          <dgm:hierBranch val="init"/>
        </dgm:presLayoutVars>
      </dgm:prSet>
      <dgm:spPr/>
    </dgm:pt>
    <dgm:pt modelId="{8D54B60B-2605-45B5-BBC7-B6E7658BFCCE}" type="pres">
      <dgm:prSet presAssocID="{0F257E7E-A49D-42FD-94B0-FD9E9F3359E8}" presName="rootComposite1" presStyleCnt="0"/>
      <dgm:spPr/>
    </dgm:pt>
    <dgm:pt modelId="{CC524295-269A-4577-B124-F12C8A3ED816}" type="pres">
      <dgm:prSet presAssocID="{0F257E7E-A49D-42FD-94B0-FD9E9F3359E8}" presName="rootText1" presStyleLbl="node0" presStyleIdx="1" presStyleCnt="8" custLinFactY="-20949" custLinFactNeighborX="-5281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0E773C-84FC-471A-A728-8790806EE680}" type="pres">
      <dgm:prSet presAssocID="{0F257E7E-A49D-42FD-94B0-FD9E9F3359E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6FBB6EA-E62A-48EA-82AF-952E53C539BF}" type="pres">
      <dgm:prSet presAssocID="{0F257E7E-A49D-42FD-94B0-FD9E9F3359E8}" presName="hierChild2" presStyleCnt="0"/>
      <dgm:spPr/>
    </dgm:pt>
    <dgm:pt modelId="{192E4D26-AC45-48CD-8780-4CAD0837A39E}" type="pres">
      <dgm:prSet presAssocID="{0F257E7E-A49D-42FD-94B0-FD9E9F3359E8}" presName="hierChild3" presStyleCnt="0"/>
      <dgm:spPr/>
    </dgm:pt>
    <dgm:pt modelId="{4823190B-7C82-4DF2-807B-61D9E765CA75}" type="pres">
      <dgm:prSet presAssocID="{B9E40A15-1FB0-4E90-B2F5-B8FBF3F2C0BA}" presName="hierRoot1" presStyleCnt="0">
        <dgm:presLayoutVars>
          <dgm:hierBranch val="init"/>
        </dgm:presLayoutVars>
      </dgm:prSet>
      <dgm:spPr/>
    </dgm:pt>
    <dgm:pt modelId="{0E0A5D9F-3CCE-4CE8-81DB-46705C21BF91}" type="pres">
      <dgm:prSet presAssocID="{B9E40A15-1FB0-4E90-B2F5-B8FBF3F2C0BA}" presName="rootComposite1" presStyleCnt="0"/>
      <dgm:spPr/>
    </dgm:pt>
    <dgm:pt modelId="{14A6F88D-E50F-4B2C-9466-BD6B0ACF0485}" type="pres">
      <dgm:prSet presAssocID="{B9E40A15-1FB0-4E90-B2F5-B8FBF3F2C0BA}" presName="rootText1" presStyleLbl="node0" presStyleIdx="2" presStyleCnt="8" custLinFactY="-20949" custLinFactNeighborX="-9459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CD2F8F-6410-4CE6-972D-53BC10DE933B}" type="pres">
      <dgm:prSet presAssocID="{B9E40A15-1FB0-4E90-B2F5-B8FBF3F2C0B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D809CF3-1FA7-410E-A017-7800A73D6B4C}" type="pres">
      <dgm:prSet presAssocID="{B9E40A15-1FB0-4E90-B2F5-B8FBF3F2C0BA}" presName="hierChild2" presStyleCnt="0"/>
      <dgm:spPr/>
    </dgm:pt>
    <dgm:pt modelId="{325680E4-4CD3-4AB9-B81D-4EC875F4BFDE}" type="pres">
      <dgm:prSet presAssocID="{B9E40A15-1FB0-4E90-B2F5-B8FBF3F2C0BA}" presName="hierChild3" presStyleCnt="0"/>
      <dgm:spPr/>
    </dgm:pt>
    <dgm:pt modelId="{2B79C992-52CA-4EF8-9F5D-B65B932BA425}" type="pres">
      <dgm:prSet presAssocID="{0CB7FC2C-8EE8-45FF-BE64-11042ED32199}" presName="hierRoot1" presStyleCnt="0">
        <dgm:presLayoutVars>
          <dgm:hierBranch val="init"/>
        </dgm:presLayoutVars>
      </dgm:prSet>
      <dgm:spPr/>
    </dgm:pt>
    <dgm:pt modelId="{57B700F9-016F-4989-9D1F-1D296C2E7366}" type="pres">
      <dgm:prSet presAssocID="{0CB7FC2C-8EE8-45FF-BE64-11042ED32199}" presName="rootComposite1" presStyleCnt="0"/>
      <dgm:spPr/>
    </dgm:pt>
    <dgm:pt modelId="{DC641F97-459C-4FA7-BBAE-ABBC0ECA1A61}" type="pres">
      <dgm:prSet presAssocID="{0CB7FC2C-8EE8-45FF-BE64-11042ED32199}" presName="rootText1" presStyleLbl="node0" presStyleIdx="3" presStyleCnt="8" custLinFactY="-20949" custLinFactNeighborX="-1363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F34A43-1D76-4D2F-8C05-63861FEE2D4E}" type="pres">
      <dgm:prSet presAssocID="{0CB7FC2C-8EE8-45FF-BE64-11042ED3219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9EDB416-7102-4253-BAD6-A669298C8B61}" type="pres">
      <dgm:prSet presAssocID="{0CB7FC2C-8EE8-45FF-BE64-11042ED32199}" presName="hierChild2" presStyleCnt="0"/>
      <dgm:spPr/>
    </dgm:pt>
    <dgm:pt modelId="{93CD7436-5A7E-4B8C-9608-9DEBE1AAB72E}" type="pres">
      <dgm:prSet presAssocID="{0CB7FC2C-8EE8-45FF-BE64-11042ED32199}" presName="hierChild3" presStyleCnt="0"/>
      <dgm:spPr/>
    </dgm:pt>
    <dgm:pt modelId="{F280DA88-529D-4FE8-9919-C59BF3FA7236}" type="pres">
      <dgm:prSet presAssocID="{39B8E078-5273-4551-BB51-BE1AEFFAE2C6}" presName="hierRoot1" presStyleCnt="0">
        <dgm:presLayoutVars>
          <dgm:hierBranch val="init"/>
        </dgm:presLayoutVars>
      </dgm:prSet>
      <dgm:spPr/>
    </dgm:pt>
    <dgm:pt modelId="{84CBCB89-04F6-4E71-AB29-FA647ED043F6}" type="pres">
      <dgm:prSet presAssocID="{39B8E078-5273-4551-BB51-BE1AEFFAE2C6}" presName="rootComposite1" presStyleCnt="0"/>
      <dgm:spPr/>
    </dgm:pt>
    <dgm:pt modelId="{8816F1D8-8329-4D2A-B161-846982C38BD7}" type="pres">
      <dgm:prSet presAssocID="{39B8E078-5273-4551-BB51-BE1AEFFAE2C6}" presName="rootText1" presStyleLbl="node0" presStyleIdx="4" presStyleCnt="8" custLinFactY="-20949" custLinFactNeighborX="-3974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4C7DE0-379F-470A-B136-955DC4B74573}" type="pres">
      <dgm:prSet presAssocID="{39B8E078-5273-4551-BB51-BE1AEFFAE2C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3F61592-F9F3-4516-83AF-199B430E3AB3}" type="pres">
      <dgm:prSet presAssocID="{39B8E078-5273-4551-BB51-BE1AEFFAE2C6}" presName="hierChild2" presStyleCnt="0"/>
      <dgm:spPr/>
    </dgm:pt>
    <dgm:pt modelId="{EACCE1D7-C452-40FE-844D-F4B293EEB864}" type="pres">
      <dgm:prSet presAssocID="{8F9FAC53-AAA2-470B-8243-307DBD6B9BE1}" presName="Name37" presStyleLbl="parChTrans1D2" presStyleIdx="5" presStyleCnt="10"/>
      <dgm:spPr/>
      <dgm:t>
        <a:bodyPr/>
        <a:lstStyle/>
        <a:p>
          <a:endParaRPr lang="ru-RU"/>
        </a:p>
      </dgm:t>
    </dgm:pt>
    <dgm:pt modelId="{DF38F5B7-750C-4AC1-B161-F47202A13228}" type="pres">
      <dgm:prSet presAssocID="{A5148AF9-CFB8-4A52-80C6-C4E989AD9621}" presName="hierRoot2" presStyleCnt="0">
        <dgm:presLayoutVars>
          <dgm:hierBranch val="init"/>
        </dgm:presLayoutVars>
      </dgm:prSet>
      <dgm:spPr/>
    </dgm:pt>
    <dgm:pt modelId="{07E51272-E656-4EC0-A29F-2F8D3667AE11}" type="pres">
      <dgm:prSet presAssocID="{A5148AF9-CFB8-4A52-80C6-C4E989AD9621}" presName="rootComposite" presStyleCnt="0"/>
      <dgm:spPr/>
    </dgm:pt>
    <dgm:pt modelId="{759796AA-2EC7-4D73-8B53-CA451690ABCA}" type="pres">
      <dgm:prSet presAssocID="{A5148AF9-CFB8-4A52-80C6-C4E989AD9621}" presName="rootText" presStyleLbl="node2" presStyleIdx="5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F01950-DAC3-46B8-BA52-6BBAD363F82B}" type="pres">
      <dgm:prSet presAssocID="{A5148AF9-CFB8-4A52-80C6-C4E989AD9621}" presName="rootConnector" presStyleLbl="node2" presStyleIdx="5" presStyleCnt="10"/>
      <dgm:spPr/>
      <dgm:t>
        <a:bodyPr/>
        <a:lstStyle/>
        <a:p>
          <a:endParaRPr lang="ru-RU"/>
        </a:p>
      </dgm:t>
    </dgm:pt>
    <dgm:pt modelId="{4C297ADC-8561-4CE2-8EE8-A8F5E4E6073B}" type="pres">
      <dgm:prSet presAssocID="{A5148AF9-CFB8-4A52-80C6-C4E989AD9621}" presName="hierChild4" presStyleCnt="0"/>
      <dgm:spPr/>
    </dgm:pt>
    <dgm:pt modelId="{540AEE94-A72A-4ACB-BA42-C18C52609ABF}" type="pres">
      <dgm:prSet presAssocID="{A5148AF9-CFB8-4A52-80C6-C4E989AD9621}" presName="hierChild5" presStyleCnt="0"/>
      <dgm:spPr/>
    </dgm:pt>
    <dgm:pt modelId="{73528A59-6468-4FBC-A756-0321C1B9CB17}" type="pres">
      <dgm:prSet presAssocID="{4E9CBB07-1FD6-4679-B4F2-271712184069}" presName="Name37" presStyleLbl="parChTrans1D2" presStyleIdx="6" presStyleCnt="10"/>
      <dgm:spPr/>
      <dgm:t>
        <a:bodyPr/>
        <a:lstStyle/>
        <a:p>
          <a:endParaRPr lang="ru-RU"/>
        </a:p>
      </dgm:t>
    </dgm:pt>
    <dgm:pt modelId="{FCE36EE8-1B37-42CE-A617-DC4495F710BD}" type="pres">
      <dgm:prSet presAssocID="{9538BB3C-E82E-46D9-9DE8-90FC78394BCD}" presName="hierRoot2" presStyleCnt="0">
        <dgm:presLayoutVars>
          <dgm:hierBranch val="init"/>
        </dgm:presLayoutVars>
      </dgm:prSet>
      <dgm:spPr/>
    </dgm:pt>
    <dgm:pt modelId="{4D53476D-E2AA-4F31-8B3E-E692F341D088}" type="pres">
      <dgm:prSet presAssocID="{9538BB3C-E82E-46D9-9DE8-90FC78394BCD}" presName="rootComposite" presStyleCnt="0"/>
      <dgm:spPr/>
    </dgm:pt>
    <dgm:pt modelId="{BDDF0F9C-1B04-4C78-A85E-4746BA2683D7}" type="pres">
      <dgm:prSet presAssocID="{9538BB3C-E82E-46D9-9DE8-90FC78394BCD}" presName="rootText" presStyleLbl="node2" presStyleIdx="6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2CE307-D692-4AEB-A055-3970AC3B5B12}" type="pres">
      <dgm:prSet presAssocID="{9538BB3C-E82E-46D9-9DE8-90FC78394BCD}" presName="rootConnector" presStyleLbl="node2" presStyleIdx="6" presStyleCnt="10"/>
      <dgm:spPr/>
      <dgm:t>
        <a:bodyPr/>
        <a:lstStyle/>
        <a:p>
          <a:endParaRPr lang="ru-RU"/>
        </a:p>
      </dgm:t>
    </dgm:pt>
    <dgm:pt modelId="{4359F511-3BA6-474D-A9CB-04A0EFAAD892}" type="pres">
      <dgm:prSet presAssocID="{9538BB3C-E82E-46D9-9DE8-90FC78394BCD}" presName="hierChild4" presStyleCnt="0"/>
      <dgm:spPr/>
    </dgm:pt>
    <dgm:pt modelId="{AFA748AF-7760-41B5-94E3-BC8677A2BE03}" type="pres">
      <dgm:prSet presAssocID="{9538BB3C-E82E-46D9-9DE8-90FC78394BCD}" presName="hierChild5" presStyleCnt="0"/>
      <dgm:spPr/>
    </dgm:pt>
    <dgm:pt modelId="{A9541EB3-E93E-4389-8F72-29C41E597623}" type="pres">
      <dgm:prSet presAssocID="{2B43203E-0AA1-43E1-B0E7-5603FFC7012A}" presName="Name37" presStyleLbl="parChTrans1D2" presStyleIdx="7" presStyleCnt="10"/>
      <dgm:spPr/>
      <dgm:t>
        <a:bodyPr/>
        <a:lstStyle/>
        <a:p>
          <a:endParaRPr lang="ru-RU"/>
        </a:p>
      </dgm:t>
    </dgm:pt>
    <dgm:pt modelId="{300327B9-5011-4F04-82DF-A90819737D0E}" type="pres">
      <dgm:prSet presAssocID="{FDBDF034-E3E9-45FE-9063-857DD05A55BC}" presName="hierRoot2" presStyleCnt="0">
        <dgm:presLayoutVars>
          <dgm:hierBranch val="init"/>
        </dgm:presLayoutVars>
      </dgm:prSet>
      <dgm:spPr/>
    </dgm:pt>
    <dgm:pt modelId="{4778E5BE-7AF6-4EB8-A3A4-E48C55FDEBC7}" type="pres">
      <dgm:prSet presAssocID="{FDBDF034-E3E9-45FE-9063-857DD05A55BC}" presName="rootComposite" presStyleCnt="0"/>
      <dgm:spPr/>
    </dgm:pt>
    <dgm:pt modelId="{1D41BD74-CDA6-4FA7-9283-8315D99A3F7A}" type="pres">
      <dgm:prSet presAssocID="{FDBDF034-E3E9-45FE-9063-857DD05A55BC}" presName="rootText" presStyleLbl="node2" presStyleIdx="7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D85F68-4C63-4D5F-B8FD-E8075B82A224}" type="pres">
      <dgm:prSet presAssocID="{FDBDF034-E3E9-45FE-9063-857DD05A55BC}" presName="rootConnector" presStyleLbl="node2" presStyleIdx="7" presStyleCnt="10"/>
      <dgm:spPr/>
      <dgm:t>
        <a:bodyPr/>
        <a:lstStyle/>
        <a:p>
          <a:endParaRPr lang="ru-RU"/>
        </a:p>
      </dgm:t>
    </dgm:pt>
    <dgm:pt modelId="{6A75CF47-9379-4A3D-A47F-816087E21AD9}" type="pres">
      <dgm:prSet presAssocID="{FDBDF034-E3E9-45FE-9063-857DD05A55BC}" presName="hierChild4" presStyleCnt="0"/>
      <dgm:spPr/>
    </dgm:pt>
    <dgm:pt modelId="{63C28AE1-B28F-4E08-9AEF-CE791C57C3EC}" type="pres">
      <dgm:prSet presAssocID="{FDBDF034-E3E9-45FE-9063-857DD05A55BC}" presName="hierChild5" presStyleCnt="0"/>
      <dgm:spPr/>
    </dgm:pt>
    <dgm:pt modelId="{BA10E6DE-1A1A-49B4-AD1E-1B8047ABF834}" type="pres">
      <dgm:prSet presAssocID="{4CEA5343-EF74-43FE-BABC-D460F7F1BCB2}" presName="Name37" presStyleLbl="parChTrans1D2" presStyleIdx="8" presStyleCnt="10"/>
      <dgm:spPr/>
      <dgm:t>
        <a:bodyPr/>
        <a:lstStyle/>
        <a:p>
          <a:endParaRPr lang="ru-RU"/>
        </a:p>
      </dgm:t>
    </dgm:pt>
    <dgm:pt modelId="{25DCE9A9-A6CC-4C92-BE87-838808DA8761}" type="pres">
      <dgm:prSet presAssocID="{D6433C7C-824C-45D2-8C3A-E75231C2CA88}" presName="hierRoot2" presStyleCnt="0">
        <dgm:presLayoutVars>
          <dgm:hierBranch val="init"/>
        </dgm:presLayoutVars>
      </dgm:prSet>
      <dgm:spPr/>
    </dgm:pt>
    <dgm:pt modelId="{A9526CF7-EBE5-48D2-8274-3DF1908A1555}" type="pres">
      <dgm:prSet presAssocID="{D6433C7C-824C-45D2-8C3A-E75231C2CA88}" presName="rootComposite" presStyleCnt="0"/>
      <dgm:spPr/>
    </dgm:pt>
    <dgm:pt modelId="{091BB2C5-D4EA-4467-940D-4FC5F2E22EA0}" type="pres">
      <dgm:prSet presAssocID="{D6433C7C-824C-45D2-8C3A-E75231C2CA88}" presName="rootText" presStyleLbl="node2" presStyleIdx="8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5C2301-3FCE-4D38-98B6-226A700D889E}" type="pres">
      <dgm:prSet presAssocID="{D6433C7C-824C-45D2-8C3A-E75231C2CA88}" presName="rootConnector" presStyleLbl="node2" presStyleIdx="8" presStyleCnt="10"/>
      <dgm:spPr/>
      <dgm:t>
        <a:bodyPr/>
        <a:lstStyle/>
        <a:p>
          <a:endParaRPr lang="ru-RU"/>
        </a:p>
      </dgm:t>
    </dgm:pt>
    <dgm:pt modelId="{AC04D6F3-A8BC-4AD1-BE66-ABDAB653E060}" type="pres">
      <dgm:prSet presAssocID="{D6433C7C-824C-45D2-8C3A-E75231C2CA88}" presName="hierChild4" presStyleCnt="0"/>
      <dgm:spPr/>
    </dgm:pt>
    <dgm:pt modelId="{1E80661B-139B-45A4-9496-F462844C25D0}" type="pres">
      <dgm:prSet presAssocID="{D6433C7C-824C-45D2-8C3A-E75231C2CA88}" presName="hierChild5" presStyleCnt="0"/>
      <dgm:spPr/>
    </dgm:pt>
    <dgm:pt modelId="{AF2A8C7C-4DB9-4CD8-8089-3BEAC7202CF0}" type="pres">
      <dgm:prSet presAssocID="{E2945433-A51C-4343-9308-DFCA6238D81E}" presName="Name37" presStyleLbl="parChTrans1D2" presStyleIdx="9" presStyleCnt="10"/>
      <dgm:spPr/>
      <dgm:t>
        <a:bodyPr/>
        <a:lstStyle/>
        <a:p>
          <a:endParaRPr lang="ru-RU"/>
        </a:p>
      </dgm:t>
    </dgm:pt>
    <dgm:pt modelId="{8E14C05C-3C3F-4033-AE5D-B4FE909F0C52}" type="pres">
      <dgm:prSet presAssocID="{94F0E598-DE0E-461E-A64A-69AFCB95027D}" presName="hierRoot2" presStyleCnt="0">
        <dgm:presLayoutVars>
          <dgm:hierBranch val="init"/>
        </dgm:presLayoutVars>
      </dgm:prSet>
      <dgm:spPr/>
    </dgm:pt>
    <dgm:pt modelId="{11FFF06D-430B-4A85-A5FA-8766396F82FE}" type="pres">
      <dgm:prSet presAssocID="{94F0E598-DE0E-461E-A64A-69AFCB95027D}" presName="rootComposite" presStyleCnt="0"/>
      <dgm:spPr/>
    </dgm:pt>
    <dgm:pt modelId="{C8F96481-E13D-437D-8D17-45D8ED14D1CB}" type="pres">
      <dgm:prSet presAssocID="{94F0E598-DE0E-461E-A64A-69AFCB95027D}" presName="rootText" presStyleLbl="node2" presStyleIdx="9" presStyleCnt="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240477-C0C8-46BD-8F9E-1E3C6C40CBDD}" type="pres">
      <dgm:prSet presAssocID="{94F0E598-DE0E-461E-A64A-69AFCB95027D}" presName="rootConnector" presStyleLbl="node2" presStyleIdx="9" presStyleCnt="10"/>
      <dgm:spPr/>
      <dgm:t>
        <a:bodyPr/>
        <a:lstStyle/>
        <a:p>
          <a:endParaRPr lang="ru-RU"/>
        </a:p>
      </dgm:t>
    </dgm:pt>
    <dgm:pt modelId="{F991E796-9CBC-4297-A70F-4AA4B274FFA9}" type="pres">
      <dgm:prSet presAssocID="{94F0E598-DE0E-461E-A64A-69AFCB95027D}" presName="hierChild4" presStyleCnt="0"/>
      <dgm:spPr/>
    </dgm:pt>
    <dgm:pt modelId="{2F51A56C-C035-4305-B3E6-6D78971F4E9E}" type="pres">
      <dgm:prSet presAssocID="{94F0E598-DE0E-461E-A64A-69AFCB95027D}" presName="hierChild5" presStyleCnt="0"/>
      <dgm:spPr/>
    </dgm:pt>
    <dgm:pt modelId="{6541A960-9D97-4178-8FA1-054B47CD2E47}" type="pres">
      <dgm:prSet presAssocID="{39B8E078-5273-4551-BB51-BE1AEFFAE2C6}" presName="hierChild3" presStyleCnt="0"/>
      <dgm:spPr/>
    </dgm:pt>
    <dgm:pt modelId="{AE4A9DAA-6CAC-42ED-9A31-BD7AC8FDFBFE}" type="pres">
      <dgm:prSet presAssocID="{9D86D228-212E-4F78-9F7B-64AD51A1353A}" presName="hierRoot1" presStyleCnt="0">
        <dgm:presLayoutVars>
          <dgm:hierBranch val="init"/>
        </dgm:presLayoutVars>
      </dgm:prSet>
      <dgm:spPr/>
    </dgm:pt>
    <dgm:pt modelId="{720E6296-34A4-431A-9248-310141C36DF1}" type="pres">
      <dgm:prSet presAssocID="{9D86D228-212E-4F78-9F7B-64AD51A1353A}" presName="rootComposite1" presStyleCnt="0"/>
      <dgm:spPr/>
    </dgm:pt>
    <dgm:pt modelId="{8EA56171-943D-43D8-BE87-D2B79ACFE3FF}" type="pres">
      <dgm:prSet presAssocID="{9D86D228-212E-4F78-9F7B-64AD51A1353A}" presName="rootText1" presStyleLbl="node0" presStyleIdx="5" presStyleCnt="8" custLinFactY="-20949" custLinFactNeighborX="-8152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462526-AB0F-4DE6-B5B9-EC4EEA14D3CC}" type="pres">
      <dgm:prSet presAssocID="{9D86D228-212E-4F78-9F7B-64AD51A1353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E50198A-DC95-4728-8BB6-61D7FFC375B1}" type="pres">
      <dgm:prSet presAssocID="{9D86D228-212E-4F78-9F7B-64AD51A1353A}" presName="hierChild2" presStyleCnt="0"/>
      <dgm:spPr/>
    </dgm:pt>
    <dgm:pt modelId="{7F283FE8-7099-4C28-AA61-A68D2E1053D8}" type="pres">
      <dgm:prSet presAssocID="{9D86D228-212E-4F78-9F7B-64AD51A1353A}" presName="hierChild3" presStyleCnt="0"/>
      <dgm:spPr/>
    </dgm:pt>
    <dgm:pt modelId="{11414A3B-FEA5-4061-961E-A9A06CD5B5ED}" type="pres">
      <dgm:prSet presAssocID="{75D30544-2E1A-4B45-B6BE-ED6E0C085912}" presName="hierRoot1" presStyleCnt="0">
        <dgm:presLayoutVars>
          <dgm:hierBranch val="init"/>
        </dgm:presLayoutVars>
      </dgm:prSet>
      <dgm:spPr/>
    </dgm:pt>
    <dgm:pt modelId="{26B0C005-B033-44B5-AEE7-A219C7683D90}" type="pres">
      <dgm:prSet presAssocID="{75D30544-2E1A-4B45-B6BE-ED6E0C085912}" presName="rootComposite1" presStyleCnt="0"/>
      <dgm:spPr/>
    </dgm:pt>
    <dgm:pt modelId="{48EAE7DA-A251-4FBF-B6E4-D2D3E4BFC879}" type="pres">
      <dgm:prSet presAssocID="{75D30544-2E1A-4B45-B6BE-ED6E0C085912}" presName="rootText1" presStyleLbl="node0" presStyleIdx="6" presStyleCnt="8" custLinFactY="-20949" custLinFactNeighborX="-171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5969CE-1756-4B23-8BC5-8EE41C09C5CF}" type="pres">
      <dgm:prSet presAssocID="{75D30544-2E1A-4B45-B6BE-ED6E0C08591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6C5EF3BE-6FDB-4BF7-B50B-5EEF3D34BD0D}" type="pres">
      <dgm:prSet presAssocID="{75D30544-2E1A-4B45-B6BE-ED6E0C085912}" presName="hierChild2" presStyleCnt="0"/>
      <dgm:spPr/>
    </dgm:pt>
    <dgm:pt modelId="{480980A5-04BD-4336-8A3F-7833B7011D93}" type="pres">
      <dgm:prSet presAssocID="{75D30544-2E1A-4B45-B6BE-ED6E0C085912}" presName="hierChild3" presStyleCnt="0"/>
      <dgm:spPr/>
    </dgm:pt>
    <dgm:pt modelId="{320C8E6B-3480-4EF2-8881-F356F1EDCF9F}" type="pres">
      <dgm:prSet presAssocID="{5FEF48B6-3174-4709-927F-3B0EB4E559D5}" presName="hierRoot1" presStyleCnt="0">
        <dgm:presLayoutVars>
          <dgm:hierBranch val="init"/>
        </dgm:presLayoutVars>
      </dgm:prSet>
      <dgm:spPr/>
    </dgm:pt>
    <dgm:pt modelId="{3550E3D2-2ABC-4454-BE39-EC9BCA054D68}" type="pres">
      <dgm:prSet presAssocID="{5FEF48B6-3174-4709-927F-3B0EB4E559D5}" presName="rootComposite1" presStyleCnt="0"/>
      <dgm:spPr/>
    </dgm:pt>
    <dgm:pt modelId="{6095F6F4-293C-4DFF-9F11-8F7E582212B4}" type="pres">
      <dgm:prSet presAssocID="{5FEF48B6-3174-4709-927F-3B0EB4E559D5}" presName="rootText1" presStyleLbl="node0" presStyleIdx="7" presStyleCnt="8" custLinFactY="-20949" custLinFactNeighborX="-5888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C2275D-9FEE-4CB8-994C-007EC637B89F}" type="pres">
      <dgm:prSet presAssocID="{5FEF48B6-3174-4709-927F-3B0EB4E559D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A750B4-998C-40CE-8443-11769CE7C37E}" type="pres">
      <dgm:prSet presAssocID="{5FEF48B6-3174-4709-927F-3B0EB4E559D5}" presName="hierChild2" presStyleCnt="0"/>
      <dgm:spPr/>
    </dgm:pt>
    <dgm:pt modelId="{05475DD9-04FC-4027-A8D7-905518A7D9A0}" type="pres">
      <dgm:prSet presAssocID="{5FEF48B6-3174-4709-927F-3B0EB4E559D5}" presName="hierChild3" presStyleCnt="0"/>
      <dgm:spPr/>
    </dgm:pt>
  </dgm:ptLst>
  <dgm:cxnLst>
    <dgm:cxn modelId="{110BE227-76D5-464E-9AF8-AD703470194E}" srcId="{234AFF30-CE87-4C61-AD3B-478466228A73}" destId="{0F257E7E-A49D-42FD-94B0-FD9E9F3359E8}" srcOrd="1" destOrd="0" parTransId="{763163F0-5229-4E17-8964-209407A0232F}" sibTransId="{94EE567D-379F-40CE-AEA8-FBDB73C596FF}"/>
    <dgm:cxn modelId="{EF6DC352-9A67-43F3-931F-6E06C1F24412}" srcId="{B14A3869-309E-4902-BE46-FF8441E96E1D}" destId="{6787FD81-CB93-47A2-8349-BD4ADA4B3AA1}" srcOrd="0" destOrd="0" parTransId="{667A8821-5B75-4F89-9575-7419BD71199F}" sibTransId="{548BDC99-A9CE-47EA-BB07-37ADA37C75DA}"/>
    <dgm:cxn modelId="{58B8806C-5CF0-4EC0-B718-D4E4F3432DAF}" type="presOf" srcId="{5FEF48B6-3174-4709-927F-3B0EB4E559D5}" destId="{51C2275D-9FEE-4CB8-994C-007EC637B89F}" srcOrd="1" destOrd="0" presId="urn:microsoft.com/office/officeart/2005/8/layout/orgChart1"/>
    <dgm:cxn modelId="{177A7DC2-16F6-45A8-AA2C-61B7CA0DC095}" type="presOf" srcId="{8ACD3A81-D726-41B9-B886-F48DA5E4B612}" destId="{4A712E47-10BC-46DC-891A-89BEA2167AD4}" srcOrd="1" destOrd="0" presId="urn:microsoft.com/office/officeart/2005/8/layout/orgChart1"/>
    <dgm:cxn modelId="{F797CF41-731A-42FB-8853-17E4D0112221}" type="presOf" srcId="{FDBDF034-E3E9-45FE-9063-857DD05A55BC}" destId="{DCD85F68-4C63-4D5F-B8FD-E8075B82A224}" srcOrd="1" destOrd="0" presId="urn:microsoft.com/office/officeart/2005/8/layout/orgChart1"/>
    <dgm:cxn modelId="{F3381EEE-A198-471D-A215-FBBDB790A902}" srcId="{234AFF30-CE87-4C61-AD3B-478466228A73}" destId="{5FEF48B6-3174-4709-927F-3B0EB4E559D5}" srcOrd="7" destOrd="0" parTransId="{AD69D9AA-9540-4C68-83DE-469BDDD1D1B5}" sibTransId="{6E1D395A-8C4E-48AF-A4D9-D3A0A62F36D0}"/>
    <dgm:cxn modelId="{922B48AA-3CF7-4AA5-924B-8A3FF6F65E4D}" type="presOf" srcId="{A5148AF9-CFB8-4A52-80C6-C4E989AD9621}" destId="{759796AA-2EC7-4D73-8B53-CA451690ABCA}" srcOrd="0" destOrd="0" presId="urn:microsoft.com/office/officeart/2005/8/layout/orgChart1"/>
    <dgm:cxn modelId="{903E3ACC-8603-4494-A4D3-DB59BC7D30D7}" srcId="{234AFF30-CE87-4C61-AD3B-478466228A73}" destId="{0CB7FC2C-8EE8-45FF-BE64-11042ED32199}" srcOrd="3" destOrd="0" parTransId="{19467A5C-1708-4569-B2D1-84E9EE5518AC}" sibTransId="{847D9F06-FBDE-428B-906D-EAACFFA7FD00}"/>
    <dgm:cxn modelId="{9BAC5D3A-CC52-4B50-BF10-77C32A681D6E}" type="presOf" srcId="{55453380-D179-4FAC-BE70-3E471E09D0E4}" destId="{A7E9C950-37E3-4F76-B2F9-4FB3E24408E4}" srcOrd="0" destOrd="0" presId="urn:microsoft.com/office/officeart/2005/8/layout/orgChart1"/>
    <dgm:cxn modelId="{B8EA1092-02AF-4F98-BD43-CE06215BA22A}" type="presOf" srcId="{DF5CB483-CBA5-4607-93D2-52F733E48D83}" destId="{1FB07EFD-3ABA-4FAE-ACBA-B44528A7D20E}" srcOrd="0" destOrd="0" presId="urn:microsoft.com/office/officeart/2005/8/layout/orgChart1"/>
    <dgm:cxn modelId="{EE93D973-CDD7-4D6C-92EF-51F320FDE5BF}" type="presOf" srcId="{9D86D228-212E-4F78-9F7B-64AD51A1353A}" destId="{8EA56171-943D-43D8-BE87-D2B79ACFE3FF}" srcOrd="0" destOrd="0" presId="urn:microsoft.com/office/officeart/2005/8/layout/orgChart1"/>
    <dgm:cxn modelId="{27B48E9D-8C2B-4605-BE3F-BD7B3C4CA0F8}" srcId="{CD84642F-798C-40FF-B025-6AA6236DBD33}" destId="{8ACD3A81-D726-41B9-B886-F48DA5E4B612}" srcOrd="1" destOrd="0" parTransId="{C134A4BB-F1B3-4DEF-A836-38C83E5DB119}" sibTransId="{AD107ECC-4688-4D84-A55A-882CFC590818}"/>
    <dgm:cxn modelId="{0D8F1CF0-4A4F-40F6-BDBB-1871B910F646}" type="presOf" srcId="{667A8821-5B75-4F89-9575-7419BD71199F}" destId="{15EBE679-FAFE-4FE4-AE76-40ADA4CF28AD}" srcOrd="0" destOrd="0" presId="urn:microsoft.com/office/officeart/2005/8/layout/orgChart1"/>
    <dgm:cxn modelId="{3BDE4F40-91AB-4CBB-8A27-9F6145971786}" type="presOf" srcId="{8ACD3A81-D726-41B9-B886-F48DA5E4B612}" destId="{EFD87F58-672B-47FC-A277-0F9D068EA774}" srcOrd="0" destOrd="0" presId="urn:microsoft.com/office/officeart/2005/8/layout/orgChart1"/>
    <dgm:cxn modelId="{5A315F11-A44E-440E-A609-10F41A5C4C60}" srcId="{55453380-D179-4FAC-BE70-3E471E09D0E4}" destId="{DF5CB483-CBA5-4607-93D2-52F733E48D83}" srcOrd="0" destOrd="0" parTransId="{DF6B5DB9-705A-49A2-9941-5BC1734E41FA}" sibTransId="{EBF27173-DE5F-4D94-B0F6-211C30863EC6}"/>
    <dgm:cxn modelId="{BBFA55B7-4C37-4BE6-94FE-DFA444AE42AB}" type="presOf" srcId="{0F257E7E-A49D-42FD-94B0-FD9E9F3359E8}" destId="{CC524295-269A-4577-B124-F12C8A3ED816}" srcOrd="0" destOrd="0" presId="urn:microsoft.com/office/officeart/2005/8/layout/orgChart1"/>
    <dgm:cxn modelId="{94B0D121-DA2C-464A-A349-797DF2C520B2}" srcId="{39B8E078-5273-4551-BB51-BE1AEFFAE2C6}" destId="{FDBDF034-E3E9-45FE-9063-857DD05A55BC}" srcOrd="2" destOrd="0" parTransId="{2B43203E-0AA1-43E1-B0E7-5603FFC7012A}" sibTransId="{076BA9DC-628E-438B-B68E-590609913BCB}"/>
    <dgm:cxn modelId="{C0463313-3661-4347-AC2A-8A5FCDDB242A}" srcId="{CD84642F-798C-40FF-B025-6AA6236DBD33}" destId="{A6B884D8-779F-4A47-A3FA-B9413C5802CA}" srcOrd="0" destOrd="0" parTransId="{65AED8A9-D73C-417A-BC18-826742FAFA48}" sibTransId="{0FA6584D-8C83-4565-8BFC-62817EDA4270}"/>
    <dgm:cxn modelId="{4866056B-07E9-4204-AE79-FC2CE26A6CE9}" srcId="{CD84642F-798C-40FF-B025-6AA6236DBD33}" destId="{55453380-D179-4FAC-BE70-3E471E09D0E4}" srcOrd="2" destOrd="0" parTransId="{CA7F29E1-FE83-4937-A5BA-FE0E4968C40F}" sibTransId="{3AB27F07-2B1F-4C34-AEF2-608C64B66070}"/>
    <dgm:cxn modelId="{07779A70-7117-4F6F-9D60-9BF3F5DC081D}" type="presOf" srcId="{B14A3869-309E-4902-BE46-FF8441E96E1D}" destId="{906BCF47-EDB5-4D92-934C-F6A6ADFA396E}" srcOrd="1" destOrd="0" presId="urn:microsoft.com/office/officeart/2005/8/layout/orgChart1"/>
    <dgm:cxn modelId="{77D4FE9F-E005-4745-99FD-3007A654B0BD}" type="presOf" srcId="{4CEA5343-EF74-43FE-BABC-D460F7F1BCB2}" destId="{BA10E6DE-1A1A-49B4-AD1E-1B8047ABF834}" srcOrd="0" destOrd="0" presId="urn:microsoft.com/office/officeart/2005/8/layout/orgChart1"/>
    <dgm:cxn modelId="{214DA9D2-5819-4789-8BAC-225B4920B47B}" type="presOf" srcId="{1CDFF4EA-2920-43F5-8D7F-92B2C982556C}" destId="{2B071EC0-D9BA-467E-B09C-375B5805E27C}" srcOrd="0" destOrd="0" presId="urn:microsoft.com/office/officeart/2005/8/layout/orgChart1"/>
    <dgm:cxn modelId="{A4F2485D-4FE9-4DDC-A1AF-84A6512C17B8}" type="presOf" srcId="{B14A3869-309E-4902-BE46-FF8441E96E1D}" destId="{CCD0AD22-557E-4AEB-A989-31182C8D9BEF}" srcOrd="0" destOrd="0" presId="urn:microsoft.com/office/officeart/2005/8/layout/orgChart1"/>
    <dgm:cxn modelId="{80F717DB-C7C4-40F1-B315-48529C6BAE44}" type="presOf" srcId="{CD84642F-798C-40FF-B025-6AA6236DBD33}" destId="{D3704D98-B292-4CAA-A77D-2C013C9C05F3}" srcOrd="0" destOrd="0" presId="urn:microsoft.com/office/officeart/2005/8/layout/orgChart1"/>
    <dgm:cxn modelId="{05CA3956-6F51-4A1E-A79E-E42C9F61FEDA}" type="presOf" srcId="{39B8E078-5273-4551-BB51-BE1AEFFAE2C6}" destId="{874C7DE0-379F-470A-B136-955DC4B74573}" srcOrd="1" destOrd="0" presId="urn:microsoft.com/office/officeart/2005/8/layout/orgChart1"/>
    <dgm:cxn modelId="{03D06E6B-6803-4E04-A25F-EB24C8AA4A69}" srcId="{39B8E078-5273-4551-BB51-BE1AEFFAE2C6}" destId="{9538BB3C-E82E-46D9-9DE8-90FC78394BCD}" srcOrd="1" destOrd="0" parTransId="{4E9CBB07-1FD6-4679-B4F2-271712184069}" sibTransId="{A92F61DD-1EAC-42B0-9557-93279553FC7C}"/>
    <dgm:cxn modelId="{45B3B87F-E77D-4388-B918-495373454C7B}" type="presOf" srcId="{B3469D87-EFC2-4E19-8DEF-6E33555F9ED6}" destId="{FE3D528C-F891-45E5-BA00-2FDEB0DD4563}" srcOrd="0" destOrd="0" presId="urn:microsoft.com/office/officeart/2005/8/layout/orgChart1"/>
    <dgm:cxn modelId="{2BAFA177-4B76-4975-8532-B6FF5FFF6901}" type="presOf" srcId="{6787FD81-CB93-47A2-8349-BD4ADA4B3AA1}" destId="{369DD233-21CC-43A8-A23A-EAA1213FD6B3}" srcOrd="1" destOrd="0" presId="urn:microsoft.com/office/officeart/2005/8/layout/orgChart1"/>
    <dgm:cxn modelId="{7C1D564E-1119-4176-96E1-03C09866EB7B}" srcId="{CD84642F-798C-40FF-B025-6AA6236DBD33}" destId="{B14A3869-309E-4902-BE46-FF8441E96E1D}" srcOrd="3" destOrd="0" parTransId="{4D3411B8-9158-4C2E-A53F-21752941FD71}" sibTransId="{F46961DE-DE21-44E2-864E-5168D64B9BA0}"/>
    <dgm:cxn modelId="{79946C84-EE39-4CF6-9371-2198B640E0A2}" type="presOf" srcId="{E2945433-A51C-4343-9308-DFCA6238D81E}" destId="{AF2A8C7C-4DB9-4CD8-8089-3BEAC7202CF0}" srcOrd="0" destOrd="0" presId="urn:microsoft.com/office/officeart/2005/8/layout/orgChart1"/>
    <dgm:cxn modelId="{989F6B13-89D9-49E8-9861-7BE47982FAC8}" type="presOf" srcId="{94F0E598-DE0E-461E-A64A-69AFCB95027D}" destId="{C8F96481-E13D-437D-8D17-45D8ED14D1CB}" srcOrd="0" destOrd="0" presId="urn:microsoft.com/office/officeart/2005/8/layout/orgChart1"/>
    <dgm:cxn modelId="{B0D31D5F-D184-4BA1-A20C-8B64D9D5DA37}" type="presOf" srcId="{DF5CB483-CBA5-4607-93D2-52F733E48D83}" destId="{DD9F02AE-C3AD-416B-A505-C773A4B51216}" srcOrd="1" destOrd="0" presId="urn:microsoft.com/office/officeart/2005/8/layout/orgChart1"/>
    <dgm:cxn modelId="{8D871911-4C9C-4F5C-834D-C3AAF9BC79E8}" type="presOf" srcId="{DF6B5DB9-705A-49A2-9941-5BC1734E41FA}" destId="{10A844A8-0AE5-41FE-815E-E8741BE9DD21}" srcOrd="0" destOrd="0" presId="urn:microsoft.com/office/officeart/2005/8/layout/orgChart1"/>
    <dgm:cxn modelId="{FDFC0E0D-9FFE-46A3-85FE-9938DCC65F42}" type="presOf" srcId="{A6B884D8-779F-4A47-A3FA-B9413C5802CA}" destId="{4A19E4D0-DEF8-4CDA-924C-FCE782FD1131}" srcOrd="1" destOrd="0" presId="urn:microsoft.com/office/officeart/2005/8/layout/orgChart1"/>
    <dgm:cxn modelId="{3F1495AE-7CB5-46C7-962A-8B67C692047F}" type="presOf" srcId="{75D30544-2E1A-4B45-B6BE-ED6E0C085912}" destId="{7F5969CE-1756-4B23-8BC5-8EE41C09C5CF}" srcOrd="1" destOrd="0" presId="urn:microsoft.com/office/officeart/2005/8/layout/orgChart1"/>
    <dgm:cxn modelId="{F7B18955-EC9A-4C86-BD4B-489A451165D3}" srcId="{39B8E078-5273-4551-BB51-BE1AEFFAE2C6}" destId="{94F0E598-DE0E-461E-A64A-69AFCB95027D}" srcOrd="4" destOrd="0" parTransId="{E2945433-A51C-4343-9308-DFCA6238D81E}" sibTransId="{E2E1A6A2-5A1F-49E0-96AD-A6A301E0BF5D}"/>
    <dgm:cxn modelId="{504BD35B-A6BE-4CBB-80DB-F955815F3FBC}" type="presOf" srcId="{39B8E078-5273-4551-BB51-BE1AEFFAE2C6}" destId="{8816F1D8-8329-4D2A-B161-846982C38BD7}" srcOrd="0" destOrd="0" presId="urn:microsoft.com/office/officeart/2005/8/layout/orgChart1"/>
    <dgm:cxn modelId="{EB9AFE87-0B4C-4456-A0A9-30B4CF191D75}" type="presOf" srcId="{A5148AF9-CFB8-4A52-80C6-C4E989AD9621}" destId="{C3F01950-DAC3-46B8-BA52-6BBAD363F82B}" srcOrd="1" destOrd="0" presId="urn:microsoft.com/office/officeart/2005/8/layout/orgChart1"/>
    <dgm:cxn modelId="{154A6189-4263-457D-BC45-DCF37C8EE8BE}" type="presOf" srcId="{4D3411B8-9158-4C2E-A53F-21752941FD71}" destId="{5A42B522-FB0C-4579-B777-675AF823D78F}" srcOrd="0" destOrd="0" presId="urn:microsoft.com/office/officeart/2005/8/layout/orgChart1"/>
    <dgm:cxn modelId="{C855B012-9C79-4408-A044-3BCFEEA854A4}" type="presOf" srcId="{B3469D87-EFC2-4E19-8DEF-6E33555F9ED6}" destId="{57DAD6BA-AD87-4EE6-A1D9-E64926214EBB}" srcOrd="1" destOrd="0" presId="urn:microsoft.com/office/officeart/2005/8/layout/orgChart1"/>
    <dgm:cxn modelId="{9A281250-8361-4B82-AA3F-668AB7C63714}" srcId="{CD84642F-798C-40FF-B025-6AA6236DBD33}" destId="{B3469D87-EFC2-4E19-8DEF-6E33555F9ED6}" srcOrd="4" destOrd="0" parTransId="{1CDFF4EA-2920-43F5-8D7F-92B2C982556C}" sibTransId="{B894564B-B05A-4368-8314-4849E51B2643}"/>
    <dgm:cxn modelId="{3288988F-DC27-47FA-A68E-EF29B9F5318B}" type="presOf" srcId="{B9E40A15-1FB0-4E90-B2F5-B8FBF3F2C0BA}" destId="{14A6F88D-E50F-4B2C-9466-BD6B0ACF0485}" srcOrd="0" destOrd="0" presId="urn:microsoft.com/office/officeart/2005/8/layout/orgChart1"/>
    <dgm:cxn modelId="{EAD24597-27FB-4C2E-B5F0-9E1872426EF6}" srcId="{234AFF30-CE87-4C61-AD3B-478466228A73}" destId="{9D86D228-212E-4F78-9F7B-64AD51A1353A}" srcOrd="5" destOrd="0" parTransId="{217C12E4-04A3-4FD7-A8CA-35DE4ABF9CE0}" sibTransId="{A75C37BC-847E-4FE3-8B7F-831F15B45A7A}"/>
    <dgm:cxn modelId="{10AADC8A-ACF2-44C2-A7C7-9B94A332E6F9}" type="presOf" srcId="{9538BB3C-E82E-46D9-9DE8-90FC78394BCD}" destId="{BDDF0F9C-1B04-4C78-A85E-4746BA2683D7}" srcOrd="0" destOrd="0" presId="urn:microsoft.com/office/officeart/2005/8/layout/orgChart1"/>
    <dgm:cxn modelId="{34CEA4EE-3F74-499A-BE8B-0AEE9C9DE324}" type="presOf" srcId="{0F257E7E-A49D-42FD-94B0-FD9E9F3359E8}" destId="{E30E773C-84FC-471A-A728-8790806EE680}" srcOrd="1" destOrd="0" presId="urn:microsoft.com/office/officeart/2005/8/layout/orgChart1"/>
    <dgm:cxn modelId="{09E953F8-904B-469F-BB16-0466D6440072}" type="presOf" srcId="{2B43203E-0AA1-43E1-B0E7-5603FFC7012A}" destId="{A9541EB3-E93E-4389-8F72-29C41E597623}" srcOrd="0" destOrd="0" presId="urn:microsoft.com/office/officeart/2005/8/layout/orgChart1"/>
    <dgm:cxn modelId="{87FDCD11-E3E8-47C7-9415-34C5D28E7C22}" type="presOf" srcId="{0CB7FC2C-8EE8-45FF-BE64-11042ED32199}" destId="{70F34A43-1D76-4D2F-8C05-63861FEE2D4E}" srcOrd="1" destOrd="0" presId="urn:microsoft.com/office/officeart/2005/8/layout/orgChart1"/>
    <dgm:cxn modelId="{30405769-D36D-4D1D-952E-CD9BF3E248A3}" type="presOf" srcId="{65AED8A9-D73C-417A-BC18-826742FAFA48}" destId="{754A8DC6-D7B9-4691-BCB8-3909BC13EFF6}" srcOrd="0" destOrd="0" presId="urn:microsoft.com/office/officeart/2005/8/layout/orgChart1"/>
    <dgm:cxn modelId="{702AEF97-3EF1-4D6E-B2E8-18FC278DCC49}" srcId="{234AFF30-CE87-4C61-AD3B-478466228A73}" destId="{CD84642F-798C-40FF-B025-6AA6236DBD33}" srcOrd="0" destOrd="0" parTransId="{ED260426-C11D-4F53-A352-91828700E247}" sibTransId="{FF56434E-7F4F-4753-95AC-ED212DCDEB37}"/>
    <dgm:cxn modelId="{6D46CDD0-3943-4387-A370-74B20728F4FF}" type="presOf" srcId="{D6433C7C-824C-45D2-8C3A-E75231C2CA88}" destId="{165C2301-3FCE-4D38-98B6-226A700D889E}" srcOrd="1" destOrd="0" presId="urn:microsoft.com/office/officeart/2005/8/layout/orgChart1"/>
    <dgm:cxn modelId="{42815F43-601F-419A-AA0F-F15CE91E61E6}" type="presOf" srcId="{D6433C7C-824C-45D2-8C3A-E75231C2CA88}" destId="{091BB2C5-D4EA-4467-940D-4FC5F2E22EA0}" srcOrd="0" destOrd="0" presId="urn:microsoft.com/office/officeart/2005/8/layout/orgChart1"/>
    <dgm:cxn modelId="{341360F4-4B93-49E9-8C1F-363861DD043B}" type="presOf" srcId="{A6B884D8-779F-4A47-A3FA-B9413C5802CA}" destId="{48AD96E3-F201-4540-9C5A-DB7E4C3758C2}" srcOrd="0" destOrd="0" presId="urn:microsoft.com/office/officeart/2005/8/layout/orgChart1"/>
    <dgm:cxn modelId="{58250964-34B8-46DD-B8A2-805DE4F2D282}" type="presOf" srcId="{CD84642F-798C-40FF-B025-6AA6236DBD33}" destId="{A21A5C1F-CB6E-434E-AD74-2893C3722F03}" srcOrd="1" destOrd="0" presId="urn:microsoft.com/office/officeart/2005/8/layout/orgChart1"/>
    <dgm:cxn modelId="{C4631580-00B4-4663-94BA-C313E6960548}" type="presOf" srcId="{8F9FAC53-AAA2-470B-8243-307DBD6B9BE1}" destId="{EACCE1D7-C452-40FE-844D-F4B293EEB864}" srcOrd="0" destOrd="0" presId="urn:microsoft.com/office/officeart/2005/8/layout/orgChart1"/>
    <dgm:cxn modelId="{D6C5E8F2-38F9-45D1-A4F9-36326B5D79CC}" type="presOf" srcId="{75D30544-2E1A-4B45-B6BE-ED6E0C085912}" destId="{48EAE7DA-A251-4FBF-B6E4-D2D3E4BFC879}" srcOrd="0" destOrd="0" presId="urn:microsoft.com/office/officeart/2005/8/layout/orgChart1"/>
    <dgm:cxn modelId="{171527CD-A060-4AEB-9BFB-27336C4F171C}" srcId="{39B8E078-5273-4551-BB51-BE1AEFFAE2C6}" destId="{A5148AF9-CFB8-4A52-80C6-C4E989AD9621}" srcOrd="0" destOrd="0" parTransId="{8F9FAC53-AAA2-470B-8243-307DBD6B9BE1}" sibTransId="{ED1EB2A9-4FC5-4D50-ACAC-2CA5198565A1}"/>
    <dgm:cxn modelId="{6B5E1F64-ABC4-4927-8B2E-24BDDE6D7311}" type="presOf" srcId="{4E9CBB07-1FD6-4679-B4F2-271712184069}" destId="{73528A59-6468-4FBC-A756-0321C1B9CB17}" srcOrd="0" destOrd="0" presId="urn:microsoft.com/office/officeart/2005/8/layout/orgChart1"/>
    <dgm:cxn modelId="{9B8D8C1E-F0C8-4C92-890A-429672AC4AE1}" type="presOf" srcId="{6787FD81-CB93-47A2-8349-BD4ADA4B3AA1}" destId="{BB8915C6-653A-4C43-8051-4D4FF93FB4EB}" srcOrd="0" destOrd="0" presId="urn:microsoft.com/office/officeart/2005/8/layout/orgChart1"/>
    <dgm:cxn modelId="{3D74FACB-C25A-45FE-BDE6-53466F72DDDD}" srcId="{234AFF30-CE87-4C61-AD3B-478466228A73}" destId="{39B8E078-5273-4551-BB51-BE1AEFFAE2C6}" srcOrd="4" destOrd="0" parTransId="{4E2B369A-B5C3-4348-954F-09BF42C5D397}" sibTransId="{B75B8564-879E-41BD-A49D-B228C1556B23}"/>
    <dgm:cxn modelId="{15237A27-BEE8-4D13-A048-E61B71D9750D}" type="presOf" srcId="{C134A4BB-F1B3-4DEF-A836-38C83E5DB119}" destId="{09A5C340-EB4B-46D6-8795-E9D7EEAF82BE}" srcOrd="0" destOrd="0" presId="urn:microsoft.com/office/officeart/2005/8/layout/orgChart1"/>
    <dgm:cxn modelId="{2FFE9A95-59A5-4813-9BCF-8F379C0BDC92}" srcId="{39B8E078-5273-4551-BB51-BE1AEFFAE2C6}" destId="{D6433C7C-824C-45D2-8C3A-E75231C2CA88}" srcOrd="3" destOrd="0" parTransId="{4CEA5343-EF74-43FE-BABC-D460F7F1BCB2}" sibTransId="{4E1AB4CF-ED89-4040-A649-5ED8B85D45D9}"/>
    <dgm:cxn modelId="{8BC01C58-05E1-4FC7-8DA1-56747E890CBB}" type="presOf" srcId="{B9E40A15-1FB0-4E90-B2F5-B8FBF3F2C0BA}" destId="{C7CD2F8F-6410-4CE6-972D-53BC10DE933B}" srcOrd="1" destOrd="0" presId="urn:microsoft.com/office/officeart/2005/8/layout/orgChart1"/>
    <dgm:cxn modelId="{EAD19374-805E-497F-A7D2-0E30B2F324BB}" srcId="{234AFF30-CE87-4C61-AD3B-478466228A73}" destId="{75D30544-2E1A-4B45-B6BE-ED6E0C085912}" srcOrd="6" destOrd="0" parTransId="{888E0680-96D1-41DC-8823-8BB90A2DEFEE}" sibTransId="{BD3D5598-73D3-4704-A316-D0656DBFF624}"/>
    <dgm:cxn modelId="{86143913-0468-44CA-B49F-98C776BB9216}" type="presOf" srcId="{9538BB3C-E82E-46D9-9DE8-90FC78394BCD}" destId="{0D2CE307-D692-4AEB-A055-3970AC3B5B12}" srcOrd="1" destOrd="0" presId="urn:microsoft.com/office/officeart/2005/8/layout/orgChart1"/>
    <dgm:cxn modelId="{72D84557-E305-4F63-9484-963E3898920E}" type="presOf" srcId="{FDBDF034-E3E9-45FE-9063-857DD05A55BC}" destId="{1D41BD74-CDA6-4FA7-9283-8315D99A3F7A}" srcOrd="0" destOrd="0" presId="urn:microsoft.com/office/officeart/2005/8/layout/orgChart1"/>
    <dgm:cxn modelId="{6611CFCE-5529-46E4-8A02-262182208FC1}" type="presOf" srcId="{94F0E598-DE0E-461E-A64A-69AFCB95027D}" destId="{31240477-C0C8-46BD-8F9E-1E3C6C40CBDD}" srcOrd="1" destOrd="0" presId="urn:microsoft.com/office/officeart/2005/8/layout/orgChart1"/>
    <dgm:cxn modelId="{DA2A6B2F-B7BD-4D30-8EF5-348EF191C6EC}" type="presOf" srcId="{0CB7FC2C-8EE8-45FF-BE64-11042ED32199}" destId="{DC641F97-459C-4FA7-BBAE-ABBC0ECA1A61}" srcOrd="0" destOrd="0" presId="urn:microsoft.com/office/officeart/2005/8/layout/orgChart1"/>
    <dgm:cxn modelId="{6A93CD8F-C510-4C27-8E9F-AFB6610E9EC8}" type="presOf" srcId="{9D86D228-212E-4F78-9F7B-64AD51A1353A}" destId="{B4462526-AB0F-4DE6-B5B9-EC4EEA14D3CC}" srcOrd="1" destOrd="0" presId="urn:microsoft.com/office/officeart/2005/8/layout/orgChart1"/>
    <dgm:cxn modelId="{A76F0384-8FB5-45B0-9BC4-9FB781DDD6B6}" type="presOf" srcId="{234AFF30-CE87-4C61-AD3B-478466228A73}" destId="{56875E51-AEB3-4B3C-872D-BBE8FE65BF22}" srcOrd="0" destOrd="0" presId="urn:microsoft.com/office/officeart/2005/8/layout/orgChart1"/>
    <dgm:cxn modelId="{A3FF2F84-08A1-49DA-8B0B-8B82BABB8CA2}" srcId="{234AFF30-CE87-4C61-AD3B-478466228A73}" destId="{B9E40A15-1FB0-4E90-B2F5-B8FBF3F2C0BA}" srcOrd="2" destOrd="0" parTransId="{799044E4-FCD0-4C6B-BD55-5F7C6AC81D8A}" sibTransId="{87369EF2-3B7E-4253-BED9-0ED914C19264}"/>
    <dgm:cxn modelId="{1A26FABA-C745-440D-B9D8-FE8531A9E7EB}" type="presOf" srcId="{55453380-D179-4FAC-BE70-3E471E09D0E4}" destId="{80024134-17B5-4996-A4DE-79BB2B40B6A2}" srcOrd="1" destOrd="0" presId="urn:microsoft.com/office/officeart/2005/8/layout/orgChart1"/>
    <dgm:cxn modelId="{C97A9326-EBC0-4829-A48A-B92815D7AB41}" type="presOf" srcId="{5FEF48B6-3174-4709-927F-3B0EB4E559D5}" destId="{6095F6F4-293C-4DFF-9F11-8F7E582212B4}" srcOrd="0" destOrd="0" presId="urn:microsoft.com/office/officeart/2005/8/layout/orgChart1"/>
    <dgm:cxn modelId="{98C2E93C-B0D8-4748-BB37-6BE5C2798523}" type="presOf" srcId="{CA7F29E1-FE83-4937-A5BA-FE0E4968C40F}" destId="{7BA2B36A-FC7B-4316-9D8A-AB97497DD169}" srcOrd="0" destOrd="0" presId="urn:microsoft.com/office/officeart/2005/8/layout/orgChart1"/>
    <dgm:cxn modelId="{B613768E-35B7-476B-9F77-40E96A8AAC97}" type="presParOf" srcId="{56875E51-AEB3-4B3C-872D-BBE8FE65BF22}" destId="{1CDA5B70-2504-4079-B72E-DC6B49AF424C}" srcOrd="0" destOrd="0" presId="urn:microsoft.com/office/officeart/2005/8/layout/orgChart1"/>
    <dgm:cxn modelId="{66548869-8229-4846-B501-C0A2E996BED8}" type="presParOf" srcId="{1CDA5B70-2504-4079-B72E-DC6B49AF424C}" destId="{F58DF341-94D1-4462-93DB-D9C200A2AA76}" srcOrd="0" destOrd="0" presId="urn:microsoft.com/office/officeart/2005/8/layout/orgChart1"/>
    <dgm:cxn modelId="{7B52FC20-D4C7-420D-A77C-C736EABA0235}" type="presParOf" srcId="{F58DF341-94D1-4462-93DB-D9C200A2AA76}" destId="{D3704D98-B292-4CAA-A77D-2C013C9C05F3}" srcOrd="0" destOrd="0" presId="urn:microsoft.com/office/officeart/2005/8/layout/orgChart1"/>
    <dgm:cxn modelId="{8FBB9C0A-4037-454D-B025-5C85F6C02F68}" type="presParOf" srcId="{F58DF341-94D1-4462-93DB-D9C200A2AA76}" destId="{A21A5C1F-CB6E-434E-AD74-2893C3722F03}" srcOrd="1" destOrd="0" presId="urn:microsoft.com/office/officeart/2005/8/layout/orgChart1"/>
    <dgm:cxn modelId="{A06F94E9-8504-4F38-8391-D5B1877E68B1}" type="presParOf" srcId="{1CDA5B70-2504-4079-B72E-DC6B49AF424C}" destId="{BC4F41A3-49F0-45A2-9EAD-970293D9B7D1}" srcOrd="1" destOrd="0" presId="urn:microsoft.com/office/officeart/2005/8/layout/orgChart1"/>
    <dgm:cxn modelId="{00C7A6EC-0676-4147-A33A-DAC3EC738B52}" type="presParOf" srcId="{BC4F41A3-49F0-45A2-9EAD-970293D9B7D1}" destId="{754A8DC6-D7B9-4691-BCB8-3909BC13EFF6}" srcOrd="0" destOrd="0" presId="urn:microsoft.com/office/officeart/2005/8/layout/orgChart1"/>
    <dgm:cxn modelId="{273E75C8-1EC0-4810-AE9E-3EFADF506C7F}" type="presParOf" srcId="{BC4F41A3-49F0-45A2-9EAD-970293D9B7D1}" destId="{41CFD0F7-FC9A-42F5-967F-B241DD0EF861}" srcOrd="1" destOrd="0" presId="urn:microsoft.com/office/officeart/2005/8/layout/orgChart1"/>
    <dgm:cxn modelId="{ECFBF025-3B1F-45D1-9AB7-D5B38DADB5DA}" type="presParOf" srcId="{41CFD0F7-FC9A-42F5-967F-B241DD0EF861}" destId="{573F66DA-1504-440B-83B4-3C66F75A91A0}" srcOrd="0" destOrd="0" presId="urn:microsoft.com/office/officeart/2005/8/layout/orgChart1"/>
    <dgm:cxn modelId="{DED6FF46-B75F-44C4-9352-62E4451944AB}" type="presParOf" srcId="{573F66DA-1504-440B-83B4-3C66F75A91A0}" destId="{48AD96E3-F201-4540-9C5A-DB7E4C3758C2}" srcOrd="0" destOrd="0" presId="urn:microsoft.com/office/officeart/2005/8/layout/orgChart1"/>
    <dgm:cxn modelId="{420691A3-4685-4BF7-80F0-DD6085BBBA1E}" type="presParOf" srcId="{573F66DA-1504-440B-83B4-3C66F75A91A0}" destId="{4A19E4D0-DEF8-4CDA-924C-FCE782FD1131}" srcOrd="1" destOrd="0" presId="urn:microsoft.com/office/officeart/2005/8/layout/orgChart1"/>
    <dgm:cxn modelId="{4CEBF6CF-DBC0-42C6-B431-4A6C0448A90A}" type="presParOf" srcId="{41CFD0F7-FC9A-42F5-967F-B241DD0EF861}" destId="{6E7637A2-9517-4186-A96A-B262128038D1}" srcOrd="1" destOrd="0" presId="urn:microsoft.com/office/officeart/2005/8/layout/orgChart1"/>
    <dgm:cxn modelId="{98B25D76-1A9E-40AD-998C-1F97E3B3718D}" type="presParOf" srcId="{41CFD0F7-FC9A-42F5-967F-B241DD0EF861}" destId="{E3A5606B-6BC8-4DCD-AFB8-0C0C93C90177}" srcOrd="2" destOrd="0" presId="urn:microsoft.com/office/officeart/2005/8/layout/orgChart1"/>
    <dgm:cxn modelId="{538BA85E-84DE-4FC4-99C2-D665BC983FEF}" type="presParOf" srcId="{BC4F41A3-49F0-45A2-9EAD-970293D9B7D1}" destId="{09A5C340-EB4B-46D6-8795-E9D7EEAF82BE}" srcOrd="2" destOrd="0" presId="urn:microsoft.com/office/officeart/2005/8/layout/orgChart1"/>
    <dgm:cxn modelId="{30CCBDC3-2153-4602-86A9-3EE46B52A675}" type="presParOf" srcId="{BC4F41A3-49F0-45A2-9EAD-970293D9B7D1}" destId="{D1B97A30-02D6-4ABC-9A17-C0AFCF76DC9F}" srcOrd="3" destOrd="0" presId="urn:microsoft.com/office/officeart/2005/8/layout/orgChart1"/>
    <dgm:cxn modelId="{BA5C7EFA-FD03-4941-B1E1-A930D6DDDAE0}" type="presParOf" srcId="{D1B97A30-02D6-4ABC-9A17-C0AFCF76DC9F}" destId="{15CFD8F5-3197-47C0-B9D9-7BB7040C9001}" srcOrd="0" destOrd="0" presId="urn:microsoft.com/office/officeart/2005/8/layout/orgChart1"/>
    <dgm:cxn modelId="{8621121C-8714-4DE4-A6BF-6F649B35B8AE}" type="presParOf" srcId="{15CFD8F5-3197-47C0-B9D9-7BB7040C9001}" destId="{EFD87F58-672B-47FC-A277-0F9D068EA774}" srcOrd="0" destOrd="0" presId="urn:microsoft.com/office/officeart/2005/8/layout/orgChart1"/>
    <dgm:cxn modelId="{E5A5ABD9-1929-44CC-9049-E6B58DD3C4AB}" type="presParOf" srcId="{15CFD8F5-3197-47C0-B9D9-7BB7040C9001}" destId="{4A712E47-10BC-46DC-891A-89BEA2167AD4}" srcOrd="1" destOrd="0" presId="urn:microsoft.com/office/officeart/2005/8/layout/orgChart1"/>
    <dgm:cxn modelId="{5E6513A0-DE9C-4F29-9ECB-0DEE2CEB3711}" type="presParOf" srcId="{D1B97A30-02D6-4ABC-9A17-C0AFCF76DC9F}" destId="{0027C213-9ED7-45EF-821C-64919F22BDEA}" srcOrd="1" destOrd="0" presId="urn:microsoft.com/office/officeart/2005/8/layout/orgChart1"/>
    <dgm:cxn modelId="{A1EE8AEF-BCBF-45FE-880D-066BEAC1CF53}" type="presParOf" srcId="{D1B97A30-02D6-4ABC-9A17-C0AFCF76DC9F}" destId="{B6FAD887-E5B6-49D5-A433-8B54FAA90562}" srcOrd="2" destOrd="0" presId="urn:microsoft.com/office/officeart/2005/8/layout/orgChart1"/>
    <dgm:cxn modelId="{0A0CCA31-7942-44D1-BFC7-535D914FFAF4}" type="presParOf" srcId="{BC4F41A3-49F0-45A2-9EAD-970293D9B7D1}" destId="{7BA2B36A-FC7B-4316-9D8A-AB97497DD169}" srcOrd="4" destOrd="0" presId="urn:microsoft.com/office/officeart/2005/8/layout/orgChart1"/>
    <dgm:cxn modelId="{BE733B9A-7004-445D-A901-DAB6133152CC}" type="presParOf" srcId="{BC4F41A3-49F0-45A2-9EAD-970293D9B7D1}" destId="{1DECC72B-DBC9-4407-A3D1-5870FB38463D}" srcOrd="5" destOrd="0" presId="urn:microsoft.com/office/officeart/2005/8/layout/orgChart1"/>
    <dgm:cxn modelId="{977F11D6-A3B2-4741-B5CD-ADB63E891966}" type="presParOf" srcId="{1DECC72B-DBC9-4407-A3D1-5870FB38463D}" destId="{567C9054-FB1B-48F4-AE0A-692FEF301149}" srcOrd="0" destOrd="0" presId="urn:microsoft.com/office/officeart/2005/8/layout/orgChart1"/>
    <dgm:cxn modelId="{D189012F-C501-4842-8A87-663DA545AFCE}" type="presParOf" srcId="{567C9054-FB1B-48F4-AE0A-692FEF301149}" destId="{A7E9C950-37E3-4F76-B2F9-4FB3E24408E4}" srcOrd="0" destOrd="0" presId="urn:microsoft.com/office/officeart/2005/8/layout/orgChart1"/>
    <dgm:cxn modelId="{B73B15AD-54C9-4D29-87A1-5C219DF9FA15}" type="presParOf" srcId="{567C9054-FB1B-48F4-AE0A-692FEF301149}" destId="{80024134-17B5-4996-A4DE-79BB2B40B6A2}" srcOrd="1" destOrd="0" presId="urn:microsoft.com/office/officeart/2005/8/layout/orgChart1"/>
    <dgm:cxn modelId="{0A3C2148-07AF-46E9-BB02-241F354CA0EF}" type="presParOf" srcId="{1DECC72B-DBC9-4407-A3D1-5870FB38463D}" destId="{C9163287-23C2-44C4-8CB7-2916EE5A899F}" srcOrd="1" destOrd="0" presId="urn:microsoft.com/office/officeart/2005/8/layout/orgChart1"/>
    <dgm:cxn modelId="{02EA3D95-F6F4-4E6F-B778-392D1F1AC155}" type="presParOf" srcId="{C9163287-23C2-44C4-8CB7-2916EE5A899F}" destId="{10A844A8-0AE5-41FE-815E-E8741BE9DD21}" srcOrd="0" destOrd="0" presId="urn:microsoft.com/office/officeart/2005/8/layout/orgChart1"/>
    <dgm:cxn modelId="{1BE965D6-DEB0-4DAC-A45D-6F23A66A658C}" type="presParOf" srcId="{C9163287-23C2-44C4-8CB7-2916EE5A899F}" destId="{0413ACF5-EFEC-4B92-9B0B-B108E1B5D360}" srcOrd="1" destOrd="0" presId="urn:microsoft.com/office/officeart/2005/8/layout/orgChart1"/>
    <dgm:cxn modelId="{7486480B-A989-4C19-95D4-3924B7299357}" type="presParOf" srcId="{0413ACF5-EFEC-4B92-9B0B-B108E1B5D360}" destId="{0E001726-B6B6-40E2-8107-9B614071D422}" srcOrd="0" destOrd="0" presId="urn:microsoft.com/office/officeart/2005/8/layout/orgChart1"/>
    <dgm:cxn modelId="{8446B728-58A2-4C4F-96A9-DD744C6DCE0D}" type="presParOf" srcId="{0E001726-B6B6-40E2-8107-9B614071D422}" destId="{1FB07EFD-3ABA-4FAE-ACBA-B44528A7D20E}" srcOrd="0" destOrd="0" presId="urn:microsoft.com/office/officeart/2005/8/layout/orgChart1"/>
    <dgm:cxn modelId="{950FD17B-D5D9-496F-821C-9D238425190A}" type="presParOf" srcId="{0E001726-B6B6-40E2-8107-9B614071D422}" destId="{DD9F02AE-C3AD-416B-A505-C773A4B51216}" srcOrd="1" destOrd="0" presId="urn:microsoft.com/office/officeart/2005/8/layout/orgChart1"/>
    <dgm:cxn modelId="{4D1B1DBD-5C01-43ED-89B7-9D2C2DE05DC4}" type="presParOf" srcId="{0413ACF5-EFEC-4B92-9B0B-B108E1B5D360}" destId="{6D86F9BE-8E3D-4DC3-A81D-12A52622B5E7}" srcOrd="1" destOrd="0" presId="urn:microsoft.com/office/officeart/2005/8/layout/orgChart1"/>
    <dgm:cxn modelId="{89B53AF4-6925-45F3-B32F-8B841CD14D21}" type="presParOf" srcId="{0413ACF5-EFEC-4B92-9B0B-B108E1B5D360}" destId="{4B33B441-7200-4817-B35F-0F1EA132176F}" srcOrd="2" destOrd="0" presId="urn:microsoft.com/office/officeart/2005/8/layout/orgChart1"/>
    <dgm:cxn modelId="{EEC2CDA9-61E6-499B-8A27-B1AF02F3CFC0}" type="presParOf" srcId="{1DECC72B-DBC9-4407-A3D1-5870FB38463D}" destId="{E4A68F28-E578-4677-8016-615D8DD76931}" srcOrd="2" destOrd="0" presId="urn:microsoft.com/office/officeart/2005/8/layout/orgChart1"/>
    <dgm:cxn modelId="{DDCE6DB0-0210-4AEF-97A2-EBC912B8930E}" type="presParOf" srcId="{BC4F41A3-49F0-45A2-9EAD-970293D9B7D1}" destId="{5A42B522-FB0C-4579-B777-675AF823D78F}" srcOrd="6" destOrd="0" presId="urn:microsoft.com/office/officeart/2005/8/layout/orgChart1"/>
    <dgm:cxn modelId="{3B2B9F4A-A488-4D3D-87BD-35579CB0B7FA}" type="presParOf" srcId="{BC4F41A3-49F0-45A2-9EAD-970293D9B7D1}" destId="{3D4F07D5-4C4C-46D4-BD89-38CC1CA5BBA9}" srcOrd="7" destOrd="0" presId="urn:microsoft.com/office/officeart/2005/8/layout/orgChart1"/>
    <dgm:cxn modelId="{650EB66E-60F7-43F4-BDC0-8503B4CC7A14}" type="presParOf" srcId="{3D4F07D5-4C4C-46D4-BD89-38CC1CA5BBA9}" destId="{E18C508C-125E-4DF6-A75F-0D3E5E4763EE}" srcOrd="0" destOrd="0" presId="urn:microsoft.com/office/officeart/2005/8/layout/orgChart1"/>
    <dgm:cxn modelId="{D79C5F85-855F-4F25-8D33-581C9C4CDDB5}" type="presParOf" srcId="{E18C508C-125E-4DF6-A75F-0D3E5E4763EE}" destId="{CCD0AD22-557E-4AEB-A989-31182C8D9BEF}" srcOrd="0" destOrd="0" presId="urn:microsoft.com/office/officeart/2005/8/layout/orgChart1"/>
    <dgm:cxn modelId="{7168DE91-BB94-458A-A57C-754AB830E3E7}" type="presParOf" srcId="{E18C508C-125E-4DF6-A75F-0D3E5E4763EE}" destId="{906BCF47-EDB5-4D92-934C-F6A6ADFA396E}" srcOrd="1" destOrd="0" presId="urn:microsoft.com/office/officeart/2005/8/layout/orgChart1"/>
    <dgm:cxn modelId="{04F309E4-1BEB-49FF-B27F-61FD1E1D7DE4}" type="presParOf" srcId="{3D4F07D5-4C4C-46D4-BD89-38CC1CA5BBA9}" destId="{2E06F84D-67FA-4E2B-AAF5-E285DC3FE593}" srcOrd="1" destOrd="0" presId="urn:microsoft.com/office/officeart/2005/8/layout/orgChart1"/>
    <dgm:cxn modelId="{217F3813-2189-4341-9755-DD2CC62CD3AE}" type="presParOf" srcId="{2E06F84D-67FA-4E2B-AAF5-E285DC3FE593}" destId="{15EBE679-FAFE-4FE4-AE76-40ADA4CF28AD}" srcOrd="0" destOrd="0" presId="urn:microsoft.com/office/officeart/2005/8/layout/orgChart1"/>
    <dgm:cxn modelId="{B1D54CA1-C914-47E2-9996-F8B4C4F7F31B}" type="presParOf" srcId="{2E06F84D-67FA-4E2B-AAF5-E285DC3FE593}" destId="{3CF37E94-5D2D-42D8-96FC-AF99781045B9}" srcOrd="1" destOrd="0" presId="urn:microsoft.com/office/officeart/2005/8/layout/orgChart1"/>
    <dgm:cxn modelId="{FE86ECF2-0A09-428D-A2A3-D6AA93CC79B1}" type="presParOf" srcId="{3CF37E94-5D2D-42D8-96FC-AF99781045B9}" destId="{E319431C-C765-41D4-BEB2-2D9B526DD316}" srcOrd="0" destOrd="0" presId="urn:microsoft.com/office/officeart/2005/8/layout/orgChart1"/>
    <dgm:cxn modelId="{29C255AE-289E-480D-8345-37CD60A88CAB}" type="presParOf" srcId="{E319431C-C765-41D4-BEB2-2D9B526DD316}" destId="{BB8915C6-653A-4C43-8051-4D4FF93FB4EB}" srcOrd="0" destOrd="0" presId="urn:microsoft.com/office/officeart/2005/8/layout/orgChart1"/>
    <dgm:cxn modelId="{DE0A7936-73F7-4E76-86DC-291650385945}" type="presParOf" srcId="{E319431C-C765-41D4-BEB2-2D9B526DD316}" destId="{369DD233-21CC-43A8-A23A-EAA1213FD6B3}" srcOrd="1" destOrd="0" presId="urn:microsoft.com/office/officeart/2005/8/layout/orgChart1"/>
    <dgm:cxn modelId="{A9A31569-74C6-4F98-8C55-A5DE5C4A1319}" type="presParOf" srcId="{3CF37E94-5D2D-42D8-96FC-AF99781045B9}" destId="{114F553B-E8E2-41C7-BB93-FC7F02377F79}" srcOrd="1" destOrd="0" presId="urn:microsoft.com/office/officeart/2005/8/layout/orgChart1"/>
    <dgm:cxn modelId="{E53A204E-44AA-4BB3-B499-2A0386F82BC8}" type="presParOf" srcId="{3CF37E94-5D2D-42D8-96FC-AF99781045B9}" destId="{91C98DFB-4A81-4389-9EFC-24595647F508}" srcOrd="2" destOrd="0" presId="urn:microsoft.com/office/officeart/2005/8/layout/orgChart1"/>
    <dgm:cxn modelId="{CA33ACC1-AD2E-4E36-87A9-00D388FAA2E7}" type="presParOf" srcId="{3D4F07D5-4C4C-46D4-BD89-38CC1CA5BBA9}" destId="{284F6A09-760C-4E33-9AC3-41322FEE289B}" srcOrd="2" destOrd="0" presId="urn:microsoft.com/office/officeart/2005/8/layout/orgChart1"/>
    <dgm:cxn modelId="{6EDBA0D6-EE9C-4B6B-AD99-0A724E3634D9}" type="presParOf" srcId="{BC4F41A3-49F0-45A2-9EAD-970293D9B7D1}" destId="{2B071EC0-D9BA-467E-B09C-375B5805E27C}" srcOrd="8" destOrd="0" presId="urn:microsoft.com/office/officeart/2005/8/layout/orgChart1"/>
    <dgm:cxn modelId="{CC363CBC-7152-4352-88E9-98D834F9A039}" type="presParOf" srcId="{BC4F41A3-49F0-45A2-9EAD-970293D9B7D1}" destId="{C8F79C81-54ED-45F2-89B9-907A08E93D58}" srcOrd="9" destOrd="0" presId="urn:microsoft.com/office/officeart/2005/8/layout/orgChart1"/>
    <dgm:cxn modelId="{8110AC38-0A15-4B5D-8B11-9B8DA4F97A12}" type="presParOf" srcId="{C8F79C81-54ED-45F2-89B9-907A08E93D58}" destId="{C0ED2C89-256A-4E14-8241-58DB587BD77C}" srcOrd="0" destOrd="0" presId="urn:microsoft.com/office/officeart/2005/8/layout/orgChart1"/>
    <dgm:cxn modelId="{0BF1A348-FB7C-4CBA-A15F-8601880C9607}" type="presParOf" srcId="{C0ED2C89-256A-4E14-8241-58DB587BD77C}" destId="{FE3D528C-F891-45E5-BA00-2FDEB0DD4563}" srcOrd="0" destOrd="0" presId="urn:microsoft.com/office/officeart/2005/8/layout/orgChart1"/>
    <dgm:cxn modelId="{E9AEF083-BB9A-4BA5-8ECB-1B4DEC4F4032}" type="presParOf" srcId="{C0ED2C89-256A-4E14-8241-58DB587BD77C}" destId="{57DAD6BA-AD87-4EE6-A1D9-E64926214EBB}" srcOrd="1" destOrd="0" presId="urn:microsoft.com/office/officeart/2005/8/layout/orgChart1"/>
    <dgm:cxn modelId="{A4A9316B-4DF1-4E96-8BFB-594071ED890F}" type="presParOf" srcId="{C8F79C81-54ED-45F2-89B9-907A08E93D58}" destId="{53E83212-80E1-45D1-8C91-E0EDA55E859A}" srcOrd="1" destOrd="0" presId="urn:microsoft.com/office/officeart/2005/8/layout/orgChart1"/>
    <dgm:cxn modelId="{2279D1C1-E7B0-4EED-9688-6240418564AA}" type="presParOf" srcId="{C8F79C81-54ED-45F2-89B9-907A08E93D58}" destId="{3A415C5C-FD65-4657-80F1-32FAB137BDEB}" srcOrd="2" destOrd="0" presId="urn:microsoft.com/office/officeart/2005/8/layout/orgChart1"/>
    <dgm:cxn modelId="{5C669F92-7BF9-4799-986C-44BD1AEE2A52}" type="presParOf" srcId="{1CDA5B70-2504-4079-B72E-DC6B49AF424C}" destId="{F8A783B4-6E53-47E6-9B7E-B2FB4BB405A6}" srcOrd="2" destOrd="0" presId="urn:microsoft.com/office/officeart/2005/8/layout/orgChart1"/>
    <dgm:cxn modelId="{2F274AE6-16F6-40F4-A616-679867B55070}" type="presParOf" srcId="{56875E51-AEB3-4B3C-872D-BBE8FE65BF22}" destId="{9DC46614-5EFC-40E3-A06D-395C9F25F42F}" srcOrd="1" destOrd="0" presId="urn:microsoft.com/office/officeart/2005/8/layout/orgChart1"/>
    <dgm:cxn modelId="{8ECB3395-0E65-4833-863B-DC13A3EECA37}" type="presParOf" srcId="{9DC46614-5EFC-40E3-A06D-395C9F25F42F}" destId="{8D54B60B-2605-45B5-BBC7-B6E7658BFCCE}" srcOrd="0" destOrd="0" presId="urn:microsoft.com/office/officeart/2005/8/layout/orgChart1"/>
    <dgm:cxn modelId="{61489456-2E6D-4972-85F7-D8F9039A8D09}" type="presParOf" srcId="{8D54B60B-2605-45B5-BBC7-B6E7658BFCCE}" destId="{CC524295-269A-4577-B124-F12C8A3ED816}" srcOrd="0" destOrd="0" presId="urn:microsoft.com/office/officeart/2005/8/layout/orgChart1"/>
    <dgm:cxn modelId="{9D95037A-6F3F-4EF6-B4AC-E62A6CD7B9BD}" type="presParOf" srcId="{8D54B60B-2605-45B5-BBC7-B6E7658BFCCE}" destId="{E30E773C-84FC-471A-A728-8790806EE680}" srcOrd="1" destOrd="0" presId="urn:microsoft.com/office/officeart/2005/8/layout/orgChart1"/>
    <dgm:cxn modelId="{504E619F-113E-4369-9719-4939C84B6454}" type="presParOf" srcId="{9DC46614-5EFC-40E3-A06D-395C9F25F42F}" destId="{46FBB6EA-E62A-48EA-82AF-952E53C539BF}" srcOrd="1" destOrd="0" presId="urn:microsoft.com/office/officeart/2005/8/layout/orgChart1"/>
    <dgm:cxn modelId="{D1F47D18-209B-4F17-A621-4DA3EA5722B1}" type="presParOf" srcId="{9DC46614-5EFC-40E3-A06D-395C9F25F42F}" destId="{192E4D26-AC45-48CD-8780-4CAD0837A39E}" srcOrd="2" destOrd="0" presId="urn:microsoft.com/office/officeart/2005/8/layout/orgChart1"/>
    <dgm:cxn modelId="{C630D142-25A3-4466-AB35-F6F44445299C}" type="presParOf" srcId="{56875E51-AEB3-4B3C-872D-BBE8FE65BF22}" destId="{4823190B-7C82-4DF2-807B-61D9E765CA75}" srcOrd="2" destOrd="0" presId="urn:microsoft.com/office/officeart/2005/8/layout/orgChart1"/>
    <dgm:cxn modelId="{B4F4C8F5-AB82-47FF-91D4-B7AAC1025D9D}" type="presParOf" srcId="{4823190B-7C82-4DF2-807B-61D9E765CA75}" destId="{0E0A5D9F-3CCE-4CE8-81DB-46705C21BF91}" srcOrd="0" destOrd="0" presId="urn:microsoft.com/office/officeart/2005/8/layout/orgChart1"/>
    <dgm:cxn modelId="{8101F822-DBE4-45B0-865F-F1A0666A423F}" type="presParOf" srcId="{0E0A5D9F-3CCE-4CE8-81DB-46705C21BF91}" destId="{14A6F88D-E50F-4B2C-9466-BD6B0ACF0485}" srcOrd="0" destOrd="0" presId="urn:microsoft.com/office/officeart/2005/8/layout/orgChart1"/>
    <dgm:cxn modelId="{7EB48513-C329-493C-B916-9CCF6A3C8051}" type="presParOf" srcId="{0E0A5D9F-3CCE-4CE8-81DB-46705C21BF91}" destId="{C7CD2F8F-6410-4CE6-972D-53BC10DE933B}" srcOrd="1" destOrd="0" presId="urn:microsoft.com/office/officeart/2005/8/layout/orgChart1"/>
    <dgm:cxn modelId="{5623C390-4156-4C9E-BECD-546C6D129BB2}" type="presParOf" srcId="{4823190B-7C82-4DF2-807B-61D9E765CA75}" destId="{AD809CF3-1FA7-410E-A017-7800A73D6B4C}" srcOrd="1" destOrd="0" presId="urn:microsoft.com/office/officeart/2005/8/layout/orgChart1"/>
    <dgm:cxn modelId="{2F0B0B00-4A08-43AA-A7DC-37AD39EBDB9D}" type="presParOf" srcId="{4823190B-7C82-4DF2-807B-61D9E765CA75}" destId="{325680E4-4CD3-4AB9-B81D-4EC875F4BFDE}" srcOrd="2" destOrd="0" presId="urn:microsoft.com/office/officeart/2005/8/layout/orgChart1"/>
    <dgm:cxn modelId="{6D5CE8AE-2E1D-4929-9D48-9BF43F331FBE}" type="presParOf" srcId="{56875E51-AEB3-4B3C-872D-BBE8FE65BF22}" destId="{2B79C992-52CA-4EF8-9F5D-B65B932BA425}" srcOrd="3" destOrd="0" presId="urn:microsoft.com/office/officeart/2005/8/layout/orgChart1"/>
    <dgm:cxn modelId="{1C0DECC5-6746-4869-BB8B-422E8069DE3F}" type="presParOf" srcId="{2B79C992-52CA-4EF8-9F5D-B65B932BA425}" destId="{57B700F9-016F-4989-9D1F-1D296C2E7366}" srcOrd="0" destOrd="0" presId="urn:microsoft.com/office/officeart/2005/8/layout/orgChart1"/>
    <dgm:cxn modelId="{B8C13041-B045-427D-8ADD-ED9C8B7EB2D5}" type="presParOf" srcId="{57B700F9-016F-4989-9D1F-1D296C2E7366}" destId="{DC641F97-459C-4FA7-BBAE-ABBC0ECA1A61}" srcOrd="0" destOrd="0" presId="urn:microsoft.com/office/officeart/2005/8/layout/orgChart1"/>
    <dgm:cxn modelId="{EF8FAAB3-07AB-41B0-AA62-D731596CC7D6}" type="presParOf" srcId="{57B700F9-016F-4989-9D1F-1D296C2E7366}" destId="{70F34A43-1D76-4D2F-8C05-63861FEE2D4E}" srcOrd="1" destOrd="0" presId="urn:microsoft.com/office/officeart/2005/8/layout/orgChart1"/>
    <dgm:cxn modelId="{FB611D3C-C330-4FD7-AE04-AB440E832202}" type="presParOf" srcId="{2B79C992-52CA-4EF8-9F5D-B65B932BA425}" destId="{A9EDB416-7102-4253-BAD6-A669298C8B61}" srcOrd="1" destOrd="0" presId="urn:microsoft.com/office/officeart/2005/8/layout/orgChart1"/>
    <dgm:cxn modelId="{4DBF39A0-C1F2-4527-8795-ECF1E5422CFA}" type="presParOf" srcId="{2B79C992-52CA-4EF8-9F5D-B65B932BA425}" destId="{93CD7436-5A7E-4B8C-9608-9DEBE1AAB72E}" srcOrd="2" destOrd="0" presId="urn:microsoft.com/office/officeart/2005/8/layout/orgChart1"/>
    <dgm:cxn modelId="{3C721569-8A55-490E-A884-3D533DE6A82A}" type="presParOf" srcId="{56875E51-AEB3-4B3C-872D-BBE8FE65BF22}" destId="{F280DA88-529D-4FE8-9919-C59BF3FA7236}" srcOrd="4" destOrd="0" presId="urn:microsoft.com/office/officeart/2005/8/layout/orgChart1"/>
    <dgm:cxn modelId="{6AB44CC0-5AEF-4537-9041-121E2B60CDCE}" type="presParOf" srcId="{F280DA88-529D-4FE8-9919-C59BF3FA7236}" destId="{84CBCB89-04F6-4E71-AB29-FA647ED043F6}" srcOrd="0" destOrd="0" presId="urn:microsoft.com/office/officeart/2005/8/layout/orgChart1"/>
    <dgm:cxn modelId="{9EECD100-C48D-49B1-8547-8808AD9D9E01}" type="presParOf" srcId="{84CBCB89-04F6-4E71-AB29-FA647ED043F6}" destId="{8816F1D8-8329-4D2A-B161-846982C38BD7}" srcOrd="0" destOrd="0" presId="urn:microsoft.com/office/officeart/2005/8/layout/orgChart1"/>
    <dgm:cxn modelId="{AF612866-4B20-4B6C-976F-91C47408B875}" type="presParOf" srcId="{84CBCB89-04F6-4E71-AB29-FA647ED043F6}" destId="{874C7DE0-379F-470A-B136-955DC4B74573}" srcOrd="1" destOrd="0" presId="urn:microsoft.com/office/officeart/2005/8/layout/orgChart1"/>
    <dgm:cxn modelId="{5473DCA4-E5EA-489B-9687-DA4DF4CA1D9B}" type="presParOf" srcId="{F280DA88-529D-4FE8-9919-C59BF3FA7236}" destId="{53F61592-F9F3-4516-83AF-199B430E3AB3}" srcOrd="1" destOrd="0" presId="urn:microsoft.com/office/officeart/2005/8/layout/orgChart1"/>
    <dgm:cxn modelId="{A88BF118-8B82-4D6C-94A4-1D4EF964C889}" type="presParOf" srcId="{53F61592-F9F3-4516-83AF-199B430E3AB3}" destId="{EACCE1D7-C452-40FE-844D-F4B293EEB864}" srcOrd="0" destOrd="0" presId="urn:microsoft.com/office/officeart/2005/8/layout/orgChart1"/>
    <dgm:cxn modelId="{25BC4A9E-CEFD-4D4B-8007-88B9FDBDC3B3}" type="presParOf" srcId="{53F61592-F9F3-4516-83AF-199B430E3AB3}" destId="{DF38F5B7-750C-4AC1-B161-F47202A13228}" srcOrd="1" destOrd="0" presId="urn:microsoft.com/office/officeart/2005/8/layout/orgChart1"/>
    <dgm:cxn modelId="{15EB0AC6-09D8-4E8C-9EE9-4A178E75E4F1}" type="presParOf" srcId="{DF38F5B7-750C-4AC1-B161-F47202A13228}" destId="{07E51272-E656-4EC0-A29F-2F8D3667AE11}" srcOrd="0" destOrd="0" presId="urn:microsoft.com/office/officeart/2005/8/layout/orgChart1"/>
    <dgm:cxn modelId="{1779683F-2DB1-47BD-82C0-7281E26AB029}" type="presParOf" srcId="{07E51272-E656-4EC0-A29F-2F8D3667AE11}" destId="{759796AA-2EC7-4D73-8B53-CA451690ABCA}" srcOrd="0" destOrd="0" presId="urn:microsoft.com/office/officeart/2005/8/layout/orgChart1"/>
    <dgm:cxn modelId="{44B3E237-F7F4-4A48-B845-216F43A89A86}" type="presParOf" srcId="{07E51272-E656-4EC0-A29F-2F8D3667AE11}" destId="{C3F01950-DAC3-46B8-BA52-6BBAD363F82B}" srcOrd="1" destOrd="0" presId="urn:microsoft.com/office/officeart/2005/8/layout/orgChart1"/>
    <dgm:cxn modelId="{EAE7C613-6E83-4897-8C31-A93231446D64}" type="presParOf" srcId="{DF38F5B7-750C-4AC1-B161-F47202A13228}" destId="{4C297ADC-8561-4CE2-8EE8-A8F5E4E6073B}" srcOrd="1" destOrd="0" presId="urn:microsoft.com/office/officeart/2005/8/layout/orgChart1"/>
    <dgm:cxn modelId="{3AACCBD5-E7A3-4025-9395-56D2174D09A8}" type="presParOf" srcId="{DF38F5B7-750C-4AC1-B161-F47202A13228}" destId="{540AEE94-A72A-4ACB-BA42-C18C52609ABF}" srcOrd="2" destOrd="0" presId="urn:microsoft.com/office/officeart/2005/8/layout/orgChart1"/>
    <dgm:cxn modelId="{F90CE834-3AF8-42B0-9202-8ED74CD7D096}" type="presParOf" srcId="{53F61592-F9F3-4516-83AF-199B430E3AB3}" destId="{73528A59-6468-4FBC-A756-0321C1B9CB17}" srcOrd="2" destOrd="0" presId="urn:microsoft.com/office/officeart/2005/8/layout/orgChart1"/>
    <dgm:cxn modelId="{9727CAC0-1441-4F31-814B-A9B0A785A01F}" type="presParOf" srcId="{53F61592-F9F3-4516-83AF-199B430E3AB3}" destId="{FCE36EE8-1B37-42CE-A617-DC4495F710BD}" srcOrd="3" destOrd="0" presId="urn:microsoft.com/office/officeart/2005/8/layout/orgChart1"/>
    <dgm:cxn modelId="{7BAA5B94-79FD-4A42-9529-5BC1D5252D99}" type="presParOf" srcId="{FCE36EE8-1B37-42CE-A617-DC4495F710BD}" destId="{4D53476D-E2AA-4F31-8B3E-E692F341D088}" srcOrd="0" destOrd="0" presId="urn:microsoft.com/office/officeart/2005/8/layout/orgChart1"/>
    <dgm:cxn modelId="{9D87DF3D-B94D-41FA-B4F6-3F5387A764F8}" type="presParOf" srcId="{4D53476D-E2AA-4F31-8B3E-E692F341D088}" destId="{BDDF0F9C-1B04-4C78-A85E-4746BA2683D7}" srcOrd="0" destOrd="0" presId="urn:microsoft.com/office/officeart/2005/8/layout/orgChart1"/>
    <dgm:cxn modelId="{B6507E4E-507D-4741-9244-5DC69B359C09}" type="presParOf" srcId="{4D53476D-E2AA-4F31-8B3E-E692F341D088}" destId="{0D2CE307-D692-4AEB-A055-3970AC3B5B12}" srcOrd="1" destOrd="0" presId="urn:microsoft.com/office/officeart/2005/8/layout/orgChart1"/>
    <dgm:cxn modelId="{5516BB78-5EFE-47CC-B757-34FE4A4C4000}" type="presParOf" srcId="{FCE36EE8-1B37-42CE-A617-DC4495F710BD}" destId="{4359F511-3BA6-474D-A9CB-04A0EFAAD892}" srcOrd="1" destOrd="0" presId="urn:microsoft.com/office/officeart/2005/8/layout/orgChart1"/>
    <dgm:cxn modelId="{3FA215BA-907D-4338-B50A-4E7E747D5EDC}" type="presParOf" srcId="{FCE36EE8-1B37-42CE-A617-DC4495F710BD}" destId="{AFA748AF-7760-41B5-94E3-BC8677A2BE03}" srcOrd="2" destOrd="0" presId="urn:microsoft.com/office/officeart/2005/8/layout/orgChart1"/>
    <dgm:cxn modelId="{3123FE13-1FC2-4B48-B6A0-3710265322F4}" type="presParOf" srcId="{53F61592-F9F3-4516-83AF-199B430E3AB3}" destId="{A9541EB3-E93E-4389-8F72-29C41E597623}" srcOrd="4" destOrd="0" presId="urn:microsoft.com/office/officeart/2005/8/layout/orgChart1"/>
    <dgm:cxn modelId="{BD24793F-7065-4A87-8197-60975D4E3C36}" type="presParOf" srcId="{53F61592-F9F3-4516-83AF-199B430E3AB3}" destId="{300327B9-5011-4F04-82DF-A90819737D0E}" srcOrd="5" destOrd="0" presId="urn:microsoft.com/office/officeart/2005/8/layout/orgChart1"/>
    <dgm:cxn modelId="{2CDD6CEA-B42C-4B79-9BE1-1A698AC06C7A}" type="presParOf" srcId="{300327B9-5011-4F04-82DF-A90819737D0E}" destId="{4778E5BE-7AF6-4EB8-A3A4-E48C55FDEBC7}" srcOrd="0" destOrd="0" presId="urn:microsoft.com/office/officeart/2005/8/layout/orgChart1"/>
    <dgm:cxn modelId="{72FC72F7-8E00-46E5-A1AF-78C6F4CB614B}" type="presParOf" srcId="{4778E5BE-7AF6-4EB8-A3A4-E48C55FDEBC7}" destId="{1D41BD74-CDA6-4FA7-9283-8315D99A3F7A}" srcOrd="0" destOrd="0" presId="urn:microsoft.com/office/officeart/2005/8/layout/orgChart1"/>
    <dgm:cxn modelId="{D7873561-B461-4B13-9E2F-AB80A86C5517}" type="presParOf" srcId="{4778E5BE-7AF6-4EB8-A3A4-E48C55FDEBC7}" destId="{DCD85F68-4C63-4D5F-B8FD-E8075B82A224}" srcOrd="1" destOrd="0" presId="urn:microsoft.com/office/officeart/2005/8/layout/orgChart1"/>
    <dgm:cxn modelId="{1EA94AA5-78CE-4E0B-9B6D-840C01A9E478}" type="presParOf" srcId="{300327B9-5011-4F04-82DF-A90819737D0E}" destId="{6A75CF47-9379-4A3D-A47F-816087E21AD9}" srcOrd="1" destOrd="0" presId="urn:microsoft.com/office/officeart/2005/8/layout/orgChart1"/>
    <dgm:cxn modelId="{2B509CA8-BB2A-4C23-8A18-57E6894B8B8F}" type="presParOf" srcId="{300327B9-5011-4F04-82DF-A90819737D0E}" destId="{63C28AE1-B28F-4E08-9AEF-CE791C57C3EC}" srcOrd="2" destOrd="0" presId="urn:microsoft.com/office/officeart/2005/8/layout/orgChart1"/>
    <dgm:cxn modelId="{1E7E6181-D4AB-478B-B1B8-B430B267319E}" type="presParOf" srcId="{53F61592-F9F3-4516-83AF-199B430E3AB3}" destId="{BA10E6DE-1A1A-49B4-AD1E-1B8047ABF834}" srcOrd="6" destOrd="0" presId="urn:microsoft.com/office/officeart/2005/8/layout/orgChart1"/>
    <dgm:cxn modelId="{FA77BAC7-F4FC-4FCF-82F2-0DA79BA24A06}" type="presParOf" srcId="{53F61592-F9F3-4516-83AF-199B430E3AB3}" destId="{25DCE9A9-A6CC-4C92-BE87-838808DA8761}" srcOrd="7" destOrd="0" presId="urn:microsoft.com/office/officeart/2005/8/layout/orgChart1"/>
    <dgm:cxn modelId="{9EA873B6-427E-4BBC-966D-D347E02B324E}" type="presParOf" srcId="{25DCE9A9-A6CC-4C92-BE87-838808DA8761}" destId="{A9526CF7-EBE5-48D2-8274-3DF1908A1555}" srcOrd="0" destOrd="0" presId="urn:microsoft.com/office/officeart/2005/8/layout/orgChart1"/>
    <dgm:cxn modelId="{21C5BA9E-9893-41B4-BC30-0FD63BB8BAFD}" type="presParOf" srcId="{A9526CF7-EBE5-48D2-8274-3DF1908A1555}" destId="{091BB2C5-D4EA-4467-940D-4FC5F2E22EA0}" srcOrd="0" destOrd="0" presId="urn:microsoft.com/office/officeart/2005/8/layout/orgChart1"/>
    <dgm:cxn modelId="{2E4F6448-8F41-45F6-9284-DFDD11AE5424}" type="presParOf" srcId="{A9526CF7-EBE5-48D2-8274-3DF1908A1555}" destId="{165C2301-3FCE-4D38-98B6-226A700D889E}" srcOrd="1" destOrd="0" presId="urn:microsoft.com/office/officeart/2005/8/layout/orgChart1"/>
    <dgm:cxn modelId="{C88CF4BF-CEA9-4FBD-8BB1-18AFCEB24D66}" type="presParOf" srcId="{25DCE9A9-A6CC-4C92-BE87-838808DA8761}" destId="{AC04D6F3-A8BC-4AD1-BE66-ABDAB653E060}" srcOrd="1" destOrd="0" presId="urn:microsoft.com/office/officeart/2005/8/layout/orgChart1"/>
    <dgm:cxn modelId="{466C0301-9168-4221-9BB8-F1AEC7C0D355}" type="presParOf" srcId="{25DCE9A9-A6CC-4C92-BE87-838808DA8761}" destId="{1E80661B-139B-45A4-9496-F462844C25D0}" srcOrd="2" destOrd="0" presId="urn:microsoft.com/office/officeart/2005/8/layout/orgChart1"/>
    <dgm:cxn modelId="{8295DFCD-C427-496C-9B53-D39F8C1E87BB}" type="presParOf" srcId="{53F61592-F9F3-4516-83AF-199B430E3AB3}" destId="{AF2A8C7C-4DB9-4CD8-8089-3BEAC7202CF0}" srcOrd="8" destOrd="0" presId="urn:microsoft.com/office/officeart/2005/8/layout/orgChart1"/>
    <dgm:cxn modelId="{D1114F08-C882-4C6B-B25E-8F69B0CB027A}" type="presParOf" srcId="{53F61592-F9F3-4516-83AF-199B430E3AB3}" destId="{8E14C05C-3C3F-4033-AE5D-B4FE909F0C52}" srcOrd="9" destOrd="0" presId="urn:microsoft.com/office/officeart/2005/8/layout/orgChart1"/>
    <dgm:cxn modelId="{7CBDC810-ABEA-4E84-B2B0-F890C10E2CBC}" type="presParOf" srcId="{8E14C05C-3C3F-4033-AE5D-B4FE909F0C52}" destId="{11FFF06D-430B-4A85-A5FA-8766396F82FE}" srcOrd="0" destOrd="0" presId="urn:microsoft.com/office/officeart/2005/8/layout/orgChart1"/>
    <dgm:cxn modelId="{9FA98843-52D2-42EA-9F26-A940A28CC082}" type="presParOf" srcId="{11FFF06D-430B-4A85-A5FA-8766396F82FE}" destId="{C8F96481-E13D-437D-8D17-45D8ED14D1CB}" srcOrd="0" destOrd="0" presId="urn:microsoft.com/office/officeart/2005/8/layout/orgChart1"/>
    <dgm:cxn modelId="{0A8E5C34-4A89-4C69-8805-75CE4D8E3863}" type="presParOf" srcId="{11FFF06D-430B-4A85-A5FA-8766396F82FE}" destId="{31240477-C0C8-46BD-8F9E-1E3C6C40CBDD}" srcOrd="1" destOrd="0" presId="urn:microsoft.com/office/officeart/2005/8/layout/orgChart1"/>
    <dgm:cxn modelId="{FB45A373-D4FD-4D24-A65D-0C04D70EA824}" type="presParOf" srcId="{8E14C05C-3C3F-4033-AE5D-B4FE909F0C52}" destId="{F991E796-9CBC-4297-A70F-4AA4B274FFA9}" srcOrd="1" destOrd="0" presId="urn:microsoft.com/office/officeart/2005/8/layout/orgChart1"/>
    <dgm:cxn modelId="{A9C5AC32-67C6-43D0-A338-CDB3D56C76D1}" type="presParOf" srcId="{8E14C05C-3C3F-4033-AE5D-B4FE909F0C52}" destId="{2F51A56C-C035-4305-B3E6-6D78971F4E9E}" srcOrd="2" destOrd="0" presId="urn:microsoft.com/office/officeart/2005/8/layout/orgChart1"/>
    <dgm:cxn modelId="{3518553D-EA85-4653-BAB2-DF61E612DD21}" type="presParOf" srcId="{F280DA88-529D-4FE8-9919-C59BF3FA7236}" destId="{6541A960-9D97-4178-8FA1-054B47CD2E47}" srcOrd="2" destOrd="0" presId="urn:microsoft.com/office/officeart/2005/8/layout/orgChart1"/>
    <dgm:cxn modelId="{2824443B-A32D-4AB2-9832-87C666C1112D}" type="presParOf" srcId="{56875E51-AEB3-4B3C-872D-BBE8FE65BF22}" destId="{AE4A9DAA-6CAC-42ED-9A31-BD7AC8FDFBFE}" srcOrd="5" destOrd="0" presId="urn:microsoft.com/office/officeart/2005/8/layout/orgChart1"/>
    <dgm:cxn modelId="{CD3BBDA9-D210-453D-B39B-E91DE4F59496}" type="presParOf" srcId="{AE4A9DAA-6CAC-42ED-9A31-BD7AC8FDFBFE}" destId="{720E6296-34A4-431A-9248-310141C36DF1}" srcOrd="0" destOrd="0" presId="urn:microsoft.com/office/officeart/2005/8/layout/orgChart1"/>
    <dgm:cxn modelId="{C0EBFD16-B181-4295-A0B9-75F3F6C2A3FB}" type="presParOf" srcId="{720E6296-34A4-431A-9248-310141C36DF1}" destId="{8EA56171-943D-43D8-BE87-D2B79ACFE3FF}" srcOrd="0" destOrd="0" presId="urn:microsoft.com/office/officeart/2005/8/layout/orgChart1"/>
    <dgm:cxn modelId="{2870D6DF-9990-4E84-9D98-79163B7573D0}" type="presParOf" srcId="{720E6296-34A4-431A-9248-310141C36DF1}" destId="{B4462526-AB0F-4DE6-B5B9-EC4EEA14D3CC}" srcOrd="1" destOrd="0" presId="urn:microsoft.com/office/officeart/2005/8/layout/orgChart1"/>
    <dgm:cxn modelId="{5F81EED0-0653-433B-B985-23538F10E541}" type="presParOf" srcId="{AE4A9DAA-6CAC-42ED-9A31-BD7AC8FDFBFE}" destId="{6E50198A-DC95-4728-8BB6-61D7FFC375B1}" srcOrd="1" destOrd="0" presId="urn:microsoft.com/office/officeart/2005/8/layout/orgChart1"/>
    <dgm:cxn modelId="{23847831-30B1-4EFF-A4FA-34D5176C7594}" type="presParOf" srcId="{AE4A9DAA-6CAC-42ED-9A31-BD7AC8FDFBFE}" destId="{7F283FE8-7099-4C28-AA61-A68D2E1053D8}" srcOrd="2" destOrd="0" presId="urn:microsoft.com/office/officeart/2005/8/layout/orgChart1"/>
    <dgm:cxn modelId="{1E0477B7-353A-4005-A8C8-819C01F613B3}" type="presParOf" srcId="{56875E51-AEB3-4B3C-872D-BBE8FE65BF22}" destId="{11414A3B-FEA5-4061-961E-A9A06CD5B5ED}" srcOrd="6" destOrd="0" presId="urn:microsoft.com/office/officeart/2005/8/layout/orgChart1"/>
    <dgm:cxn modelId="{1159EDF5-FBD0-4B64-8CC6-A3EE3076A2C8}" type="presParOf" srcId="{11414A3B-FEA5-4061-961E-A9A06CD5B5ED}" destId="{26B0C005-B033-44B5-AEE7-A219C7683D90}" srcOrd="0" destOrd="0" presId="urn:microsoft.com/office/officeart/2005/8/layout/orgChart1"/>
    <dgm:cxn modelId="{31EF5F29-E4D4-4FAB-AFFF-FA449249421D}" type="presParOf" srcId="{26B0C005-B033-44B5-AEE7-A219C7683D90}" destId="{48EAE7DA-A251-4FBF-B6E4-D2D3E4BFC879}" srcOrd="0" destOrd="0" presId="urn:microsoft.com/office/officeart/2005/8/layout/orgChart1"/>
    <dgm:cxn modelId="{E80912A7-5DD4-4049-ABAF-33780BD7DBBE}" type="presParOf" srcId="{26B0C005-B033-44B5-AEE7-A219C7683D90}" destId="{7F5969CE-1756-4B23-8BC5-8EE41C09C5CF}" srcOrd="1" destOrd="0" presId="urn:microsoft.com/office/officeart/2005/8/layout/orgChart1"/>
    <dgm:cxn modelId="{579C5C5B-C93C-4C02-A17D-C097AB287C88}" type="presParOf" srcId="{11414A3B-FEA5-4061-961E-A9A06CD5B5ED}" destId="{6C5EF3BE-6FDB-4BF7-B50B-5EEF3D34BD0D}" srcOrd="1" destOrd="0" presId="urn:microsoft.com/office/officeart/2005/8/layout/orgChart1"/>
    <dgm:cxn modelId="{C02A893A-4E72-49D2-A9AD-A02041C9662C}" type="presParOf" srcId="{11414A3B-FEA5-4061-961E-A9A06CD5B5ED}" destId="{480980A5-04BD-4336-8A3F-7833B7011D93}" srcOrd="2" destOrd="0" presId="urn:microsoft.com/office/officeart/2005/8/layout/orgChart1"/>
    <dgm:cxn modelId="{53739C12-7340-450A-A645-B196928735A0}" type="presParOf" srcId="{56875E51-AEB3-4B3C-872D-BBE8FE65BF22}" destId="{320C8E6B-3480-4EF2-8881-F356F1EDCF9F}" srcOrd="7" destOrd="0" presId="urn:microsoft.com/office/officeart/2005/8/layout/orgChart1"/>
    <dgm:cxn modelId="{1DAE2BF3-26CC-42BC-A11C-174630DD08A1}" type="presParOf" srcId="{320C8E6B-3480-4EF2-8881-F356F1EDCF9F}" destId="{3550E3D2-2ABC-4454-BE39-EC9BCA054D68}" srcOrd="0" destOrd="0" presId="urn:microsoft.com/office/officeart/2005/8/layout/orgChart1"/>
    <dgm:cxn modelId="{71344E7E-44BA-41AD-8EA5-1A1806CB128A}" type="presParOf" srcId="{3550E3D2-2ABC-4454-BE39-EC9BCA054D68}" destId="{6095F6F4-293C-4DFF-9F11-8F7E582212B4}" srcOrd="0" destOrd="0" presId="urn:microsoft.com/office/officeart/2005/8/layout/orgChart1"/>
    <dgm:cxn modelId="{52A046CB-5FBB-4902-B6A8-98327CACBAD8}" type="presParOf" srcId="{3550E3D2-2ABC-4454-BE39-EC9BCA054D68}" destId="{51C2275D-9FEE-4CB8-994C-007EC637B89F}" srcOrd="1" destOrd="0" presId="urn:microsoft.com/office/officeart/2005/8/layout/orgChart1"/>
    <dgm:cxn modelId="{E5F8A079-411F-4C81-82ED-91DF04CD969C}" type="presParOf" srcId="{320C8E6B-3480-4EF2-8881-F356F1EDCF9F}" destId="{33A750B4-998C-40CE-8443-11769CE7C37E}" srcOrd="1" destOrd="0" presId="urn:microsoft.com/office/officeart/2005/8/layout/orgChart1"/>
    <dgm:cxn modelId="{131AE7B6-A6FF-4586-B66C-80DC492BF2E7}" type="presParOf" srcId="{320C8E6B-3480-4EF2-8881-F356F1EDCF9F}" destId="{05475DD9-04FC-4027-A8D7-905518A7D9A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861ABD-E1BC-413E-8877-951ED6D91E51}">
      <dsp:nvSpPr>
        <dsp:cNvPr id="0" name=""/>
        <dsp:cNvSpPr/>
      </dsp:nvSpPr>
      <dsp:spPr>
        <a:xfrm>
          <a:off x="175" y="105925"/>
          <a:ext cx="686237" cy="41174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hlinkClick xmlns:r="http://schemas.openxmlformats.org/officeDocument/2006/relationships" r:id="" action="ppaction://customshow?id=1&amp;return=true"/>
            </a:rPr>
            <a:t>Структура</a:t>
          </a:r>
          <a:endParaRPr lang="ru-RU" sz="800" kern="1200" dirty="0"/>
        </a:p>
      </dsp:txBody>
      <dsp:txXfrm>
        <a:off x="175" y="105925"/>
        <a:ext cx="686237" cy="411742"/>
      </dsp:txXfrm>
    </dsp:sp>
    <dsp:sp modelId="{3DE2A3D1-6399-45FD-8413-0D3539E67472}">
      <dsp:nvSpPr>
        <dsp:cNvPr id="0" name=""/>
        <dsp:cNvSpPr/>
      </dsp:nvSpPr>
      <dsp:spPr>
        <a:xfrm>
          <a:off x="755036" y="105925"/>
          <a:ext cx="686237" cy="411742"/>
        </a:xfrm>
        <a:prstGeom prst="rect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2483469"/>
                <a:satOff val="9953"/>
                <a:lumOff val="2157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2483469"/>
                <a:satOff val="9953"/>
                <a:lumOff val="2157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2483469"/>
                <a:satOff val="9953"/>
                <a:lumOff val="2157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hlinkClick xmlns:r="http://schemas.openxmlformats.org/officeDocument/2006/relationships" r:id="" action="ppaction://customshow?id=2&amp;return=true"/>
            </a:rPr>
            <a:t>Автор</a:t>
          </a:r>
          <a:endParaRPr lang="ru-RU" sz="800" kern="1200" dirty="0"/>
        </a:p>
      </dsp:txBody>
      <dsp:txXfrm>
        <a:off x="755036" y="105925"/>
        <a:ext cx="686237" cy="411742"/>
      </dsp:txXfrm>
    </dsp:sp>
    <dsp:sp modelId="{831B1BBC-21FF-4F2C-9E00-1ACE43486EB4}">
      <dsp:nvSpPr>
        <dsp:cNvPr id="0" name=""/>
        <dsp:cNvSpPr/>
      </dsp:nvSpPr>
      <dsp:spPr>
        <a:xfrm>
          <a:off x="175" y="586291"/>
          <a:ext cx="686237" cy="411742"/>
        </a:xfrm>
        <a:prstGeom prst="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4966938"/>
                <a:satOff val="19906"/>
                <a:lumOff val="4314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4966938"/>
                <a:satOff val="19906"/>
                <a:lumOff val="4314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4966938"/>
                <a:satOff val="19906"/>
                <a:lumOff val="4314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hlinkClick xmlns:r="http://schemas.openxmlformats.org/officeDocument/2006/relationships" r:id="" action="ppaction://customshow?id=3&amp;return=true"/>
            </a:rPr>
            <a:t>Источники</a:t>
          </a:r>
          <a:endParaRPr lang="ru-RU" sz="800" kern="1200" dirty="0"/>
        </a:p>
      </dsp:txBody>
      <dsp:txXfrm>
        <a:off x="175" y="586291"/>
        <a:ext cx="686237" cy="411742"/>
      </dsp:txXfrm>
    </dsp:sp>
    <dsp:sp modelId="{C612F70F-6D77-4288-884A-9E03D94CBC85}">
      <dsp:nvSpPr>
        <dsp:cNvPr id="0" name=""/>
        <dsp:cNvSpPr/>
      </dsp:nvSpPr>
      <dsp:spPr>
        <a:xfrm>
          <a:off x="755036" y="586291"/>
          <a:ext cx="686237" cy="411742"/>
        </a:xfrm>
        <a:prstGeom prst="rect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7450407"/>
                <a:satOff val="29858"/>
                <a:lumOff val="6471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7450407"/>
                <a:satOff val="29858"/>
                <a:lumOff val="6471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7450407"/>
                <a:satOff val="29858"/>
                <a:lumOff val="6471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hlinkClick xmlns:r="http://schemas.openxmlformats.org/officeDocument/2006/relationships" r:id="" action="ppaction://customshow?id=10&amp;return=true"/>
            </a:rPr>
            <a:t>Пояснит. записка</a:t>
          </a:r>
          <a:endParaRPr lang="ru-RU" sz="800" kern="1200" dirty="0"/>
        </a:p>
      </dsp:txBody>
      <dsp:txXfrm>
        <a:off x="755036" y="586291"/>
        <a:ext cx="686237" cy="411742"/>
      </dsp:txXfrm>
    </dsp:sp>
    <dsp:sp modelId="{4DA95B02-4704-41D2-A35A-C4FFC1916B82}">
      <dsp:nvSpPr>
        <dsp:cNvPr id="0" name=""/>
        <dsp:cNvSpPr/>
      </dsp:nvSpPr>
      <dsp:spPr>
        <a:xfrm>
          <a:off x="377606" y="1066657"/>
          <a:ext cx="686237" cy="411742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9933876"/>
                <a:satOff val="39811"/>
                <a:lumOff val="8628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9933876"/>
                <a:satOff val="39811"/>
                <a:lumOff val="8628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9933876"/>
                <a:satOff val="39811"/>
                <a:lumOff val="8628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hlinkClick xmlns:r="http://schemas.openxmlformats.org/officeDocument/2006/relationships" r:id="" action="ppaction://customshow?id=11&amp;return=true"/>
            </a:rPr>
            <a:t>Лицензия</a:t>
          </a:r>
          <a:endParaRPr lang="ru-RU" sz="800" kern="1200" dirty="0"/>
        </a:p>
      </dsp:txBody>
      <dsp:txXfrm>
        <a:off x="377606" y="1066657"/>
        <a:ext cx="686237" cy="41174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2A8C7C-4DB9-4CD8-8089-3BEAC7202CF0}">
      <dsp:nvSpPr>
        <dsp:cNvPr id="0" name=""/>
        <dsp:cNvSpPr/>
      </dsp:nvSpPr>
      <dsp:spPr>
        <a:xfrm>
          <a:off x="5742381" y="1979443"/>
          <a:ext cx="1581037" cy="523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199"/>
              </a:lnTo>
              <a:lnTo>
                <a:pt x="1581037" y="456199"/>
              </a:lnTo>
              <a:lnTo>
                <a:pt x="1581037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10E6DE-1A1A-49B4-AD1E-1B8047ABF834}">
      <dsp:nvSpPr>
        <dsp:cNvPr id="0" name=""/>
        <dsp:cNvSpPr/>
      </dsp:nvSpPr>
      <dsp:spPr>
        <a:xfrm>
          <a:off x="5742381" y="1979443"/>
          <a:ext cx="803290" cy="523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199"/>
              </a:lnTo>
              <a:lnTo>
                <a:pt x="803290" y="456199"/>
              </a:lnTo>
              <a:lnTo>
                <a:pt x="803290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41EB3-E93E-4389-8F72-29C41E597623}">
      <dsp:nvSpPr>
        <dsp:cNvPr id="0" name=""/>
        <dsp:cNvSpPr/>
      </dsp:nvSpPr>
      <dsp:spPr>
        <a:xfrm>
          <a:off x="5696661" y="1979443"/>
          <a:ext cx="91440" cy="523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6199"/>
              </a:lnTo>
              <a:lnTo>
                <a:pt x="71263" y="456199"/>
              </a:lnTo>
              <a:lnTo>
                <a:pt x="71263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28A59-6468-4FBC-A756-0321C1B9CB17}">
      <dsp:nvSpPr>
        <dsp:cNvPr id="0" name=""/>
        <dsp:cNvSpPr/>
      </dsp:nvSpPr>
      <dsp:spPr>
        <a:xfrm>
          <a:off x="4990177" y="1979443"/>
          <a:ext cx="752203" cy="523690"/>
        </a:xfrm>
        <a:custGeom>
          <a:avLst/>
          <a:gdLst/>
          <a:ahLst/>
          <a:cxnLst/>
          <a:rect l="0" t="0" r="0" b="0"/>
          <a:pathLst>
            <a:path>
              <a:moveTo>
                <a:pt x="752203" y="0"/>
              </a:moveTo>
              <a:lnTo>
                <a:pt x="752203" y="456199"/>
              </a:lnTo>
              <a:lnTo>
                <a:pt x="0" y="456199"/>
              </a:lnTo>
              <a:lnTo>
                <a:pt x="0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CE1D7-C452-40FE-844D-F4B293EEB864}">
      <dsp:nvSpPr>
        <dsp:cNvPr id="0" name=""/>
        <dsp:cNvSpPr/>
      </dsp:nvSpPr>
      <dsp:spPr>
        <a:xfrm>
          <a:off x="4212431" y="1979443"/>
          <a:ext cx="1529950" cy="523690"/>
        </a:xfrm>
        <a:custGeom>
          <a:avLst/>
          <a:gdLst/>
          <a:ahLst/>
          <a:cxnLst/>
          <a:rect l="0" t="0" r="0" b="0"/>
          <a:pathLst>
            <a:path>
              <a:moveTo>
                <a:pt x="1529950" y="0"/>
              </a:moveTo>
              <a:lnTo>
                <a:pt x="1529950" y="456199"/>
              </a:lnTo>
              <a:lnTo>
                <a:pt x="0" y="456199"/>
              </a:lnTo>
              <a:lnTo>
                <a:pt x="0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71EC0-D9BA-467E-B09C-375B5805E27C}">
      <dsp:nvSpPr>
        <dsp:cNvPr id="0" name=""/>
        <dsp:cNvSpPr/>
      </dsp:nvSpPr>
      <dsp:spPr>
        <a:xfrm>
          <a:off x="1872100" y="1979443"/>
          <a:ext cx="1562583" cy="523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6199"/>
              </a:lnTo>
              <a:lnTo>
                <a:pt x="1562583" y="456199"/>
              </a:lnTo>
              <a:lnTo>
                <a:pt x="1562583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BE679-FAFE-4FE4-AE76-40ADA4CF28AD}">
      <dsp:nvSpPr>
        <dsp:cNvPr id="0" name=""/>
        <dsp:cNvSpPr/>
      </dsp:nvSpPr>
      <dsp:spPr>
        <a:xfrm>
          <a:off x="2396919" y="2839142"/>
          <a:ext cx="99326" cy="281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046"/>
              </a:lnTo>
              <a:lnTo>
                <a:pt x="99326" y="2810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2B522-FB0C-4579-B777-675AF823D78F}">
      <dsp:nvSpPr>
        <dsp:cNvPr id="0" name=""/>
        <dsp:cNvSpPr/>
      </dsp:nvSpPr>
      <dsp:spPr>
        <a:xfrm>
          <a:off x="1872100" y="1979443"/>
          <a:ext cx="781924" cy="5383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826"/>
              </a:lnTo>
              <a:lnTo>
                <a:pt x="781924" y="470826"/>
              </a:lnTo>
              <a:lnTo>
                <a:pt x="781924" y="5383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A844A8-0AE5-41FE-815E-E8741BE9DD21}">
      <dsp:nvSpPr>
        <dsp:cNvPr id="0" name=""/>
        <dsp:cNvSpPr/>
      </dsp:nvSpPr>
      <dsp:spPr>
        <a:xfrm>
          <a:off x="1622084" y="2824516"/>
          <a:ext cx="96414" cy="295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672"/>
              </a:lnTo>
              <a:lnTo>
                <a:pt x="96414" y="2956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A2B36A-FC7B-4316-9D8A-AB97497DD169}">
      <dsp:nvSpPr>
        <dsp:cNvPr id="0" name=""/>
        <dsp:cNvSpPr/>
      </dsp:nvSpPr>
      <dsp:spPr>
        <a:xfrm>
          <a:off x="1826380" y="1979443"/>
          <a:ext cx="91440" cy="523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6199"/>
              </a:lnTo>
              <a:lnTo>
                <a:pt x="52809" y="456199"/>
              </a:lnTo>
              <a:lnTo>
                <a:pt x="52809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5C340-EB4B-46D6-8795-E9D7EEAF82BE}">
      <dsp:nvSpPr>
        <dsp:cNvPr id="0" name=""/>
        <dsp:cNvSpPr/>
      </dsp:nvSpPr>
      <dsp:spPr>
        <a:xfrm>
          <a:off x="1101443" y="1979443"/>
          <a:ext cx="770657" cy="523690"/>
        </a:xfrm>
        <a:custGeom>
          <a:avLst/>
          <a:gdLst/>
          <a:ahLst/>
          <a:cxnLst/>
          <a:rect l="0" t="0" r="0" b="0"/>
          <a:pathLst>
            <a:path>
              <a:moveTo>
                <a:pt x="770657" y="0"/>
              </a:moveTo>
              <a:lnTo>
                <a:pt x="770657" y="456199"/>
              </a:lnTo>
              <a:lnTo>
                <a:pt x="0" y="456199"/>
              </a:lnTo>
              <a:lnTo>
                <a:pt x="0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4A8DC6-D7B9-4691-BCB8-3909BC13EFF6}">
      <dsp:nvSpPr>
        <dsp:cNvPr id="0" name=""/>
        <dsp:cNvSpPr/>
      </dsp:nvSpPr>
      <dsp:spPr>
        <a:xfrm>
          <a:off x="323696" y="1979443"/>
          <a:ext cx="1548403" cy="523690"/>
        </a:xfrm>
        <a:custGeom>
          <a:avLst/>
          <a:gdLst/>
          <a:ahLst/>
          <a:cxnLst/>
          <a:rect l="0" t="0" r="0" b="0"/>
          <a:pathLst>
            <a:path>
              <a:moveTo>
                <a:pt x="1548403" y="0"/>
              </a:moveTo>
              <a:lnTo>
                <a:pt x="1548403" y="456199"/>
              </a:lnTo>
              <a:lnTo>
                <a:pt x="0" y="456199"/>
              </a:lnTo>
              <a:lnTo>
                <a:pt x="0" y="523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04D98-B292-4CAA-A77D-2C013C9C05F3}">
      <dsp:nvSpPr>
        <dsp:cNvPr id="0" name=""/>
        <dsp:cNvSpPr/>
      </dsp:nvSpPr>
      <dsp:spPr>
        <a:xfrm>
          <a:off x="1550717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1.</a:t>
          </a:r>
          <a:r>
            <a:rPr lang="en-US" sz="500" kern="1200" dirty="0" smtClean="0"/>
            <a:t> </a:t>
          </a:r>
          <a:r>
            <a:rPr lang="ru-RU" sz="500" kern="1200" dirty="0" smtClean="0"/>
            <a:t>Титульный слайд </a:t>
          </a:r>
          <a:endParaRPr lang="ru-RU" sz="500" kern="1200" dirty="0"/>
        </a:p>
      </dsp:txBody>
      <dsp:txXfrm>
        <a:off x="1550717" y="1658060"/>
        <a:ext cx="642765" cy="321382"/>
      </dsp:txXfrm>
    </dsp:sp>
    <dsp:sp modelId="{48AD96E3-F201-4540-9C5A-DB7E4C3758C2}">
      <dsp:nvSpPr>
        <dsp:cNvPr id="0" name=""/>
        <dsp:cNvSpPr/>
      </dsp:nvSpPr>
      <dsp:spPr>
        <a:xfrm>
          <a:off x="2313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14.Структура презентации</a:t>
          </a:r>
        </a:p>
      </dsp:txBody>
      <dsp:txXfrm>
        <a:off x="2313" y="2503133"/>
        <a:ext cx="642765" cy="321382"/>
      </dsp:txXfrm>
    </dsp:sp>
    <dsp:sp modelId="{EFD87F58-672B-47FC-A277-0F9D068EA774}">
      <dsp:nvSpPr>
        <dsp:cNvPr id="0" name=""/>
        <dsp:cNvSpPr/>
      </dsp:nvSpPr>
      <dsp:spPr>
        <a:xfrm>
          <a:off x="780060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15.Данные об авторе</a:t>
          </a:r>
        </a:p>
      </dsp:txBody>
      <dsp:txXfrm>
        <a:off x="780060" y="2503133"/>
        <a:ext cx="642765" cy="321382"/>
      </dsp:txXfrm>
    </dsp:sp>
    <dsp:sp modelId="{A7E9C950-37E3-4F76-B2F9-4FB3E24408E4}">
      <dsp:nvSpPr>
        <dsp:cNvPr id="0" name=""/>
        <dsp:cNvSpPr/>
      </dsp:nvSpPr>
      <dsp:spPr>
        <a:xfrm>
          <a:off x="1557807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16.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Использованные источники</a:t>
          </a:r>
        </a:p>
      </dsp:txBody>
      <dsp:txXfrm>
        <a:off x="1557807" y="2503133"/>
        <a:ext cx="642765" cy="321382"/>
      </dsp:txXfrm>
    </dsp:sp>
    <dsp:sp modelId="{1FB07EFD-3ABA-4FAE-ACBA-B44528A7D20E}">
      <dsp:nvSpPr>
        <dsp:cNvPr id="0" name=""/>
        <dsp:cNvSpPr/>
      </dsp:nvSpPr>
      <dsp:spPr>
        <a:xfrm>
          <a:off x="1718499" y="2959497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17. Использованные  источники</a:t>
          </a:r>
          <a:endParaRPr lang="ru-RU" sz="500" kern="1200" dirty="0"/>
        </a:p>
      </dsp:txBody>
      <dsp:txXfrm>
        <a:off x="1718499" y="2959497"/>
        <a:ext cx="642765" cy="321382"/>
      </dsp:txXfrm>
    </dsp:sp>
    <dsp:sp modelId="{CCD0AD22-557E-4AEB-A989-31182C8D9BEF}">
      <dsp:nvSpPr>
        <dsp:cNvPr id="0" name=""/>
        <dsp:cNvSpPr/>
      </dsp:nvSpPr>
      <dsp:spPr>
        <a:xfrm>
          <a:off x="2332642" y="2517759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18. 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Пояснительная записка</a:t>
          </a:r>
          <a:endParaRPr lang="ru-RU" sz="500" kern="1200" dirty="0"/>
        </a:p>
      </dsp:txBody>
      <dsp:txXfrm>
        <a:off x="2332642" y="2517759"/>
        <a:ext cx="642765" cy="321382"/>
      </dsp:txXfrm>
    </dsp:sp>
    <dsp:sp modelId="{BB8915C6-653A-4C43-8051-4D4FF93FB4EB}">
      <dsp:nvSpPr>
        <dsp:cNvPr id="0" name=""/>
        <dsp:cNvSpPr/>
      </dsp:nvSpPr>
      <dsp:spPr>
        <a:xfrm>
          <a:off x="2496245" y="2959497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19.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Пояснительная записка</a:t>
          </a:r>
          <a:endParaRPr lang="ru-RU" sz="500" kern="1200" dirty="0"/>
        </a:p>
      </dsp:txBody>
      <dsp:txXfrm>
        <a:off x="2496245" y="2959497"/>
        <a:ext cx="642765" cy="321382"/>
      </dsp:txXfrm>
    </dsp:sp>
    <dsp:sp modelId="{FE3D528C-F891-45E5-BA00-2FDEB0DD4563}">
      <dsp:nvSpPr>
        <dsp:cNvPr id="0" name=""/>
        <dsp:cNvSpPr/>
      </dsp:nvSpPr>
      <dsp:spPr>
        <a:xfrm>
          <a:off x="3113301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20. Лицензионное соглашение</a:t>
          </a:r>
          <a:endParaRPr lang="ru-RU" sz="500" kern="1200" dirty="0"/>
        </a:p>
      </dsp:txBody>
      <dsp:txXfrm>
        <a:off x="3113301" y="2503133"/>
        <a:ext cx="642765" cy="321382"/>
      </dsp:txXfrm>
    </dsp:sp>
    <dsp:sp modelId="{CC524295-269A-4577-B124-F12C8A3ED816}">
      <dsp:nvSpPr>
        <dsp:cNvPr id="0" name=""/>
        <dsp:cNvSpPr/>
      </dsp:nvSpPr>
      <dsp:spPr>
        <a:xfrm>
          <a:off x="2301609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2.Структура повествовательного предложения</a:t>
          </a:r>
        </a:p>
      </dsp:txBody>
      <dsp:txXfrm>
        <a:off x="2301609" y="1658060"/>
        <a:ext cx="642765" cy="321382"/>
      </dsp:txXfrm>
    </dsp:sp>
    <dsp:sp modelId="{14A6F88D-E50F-4B2C-9466-BD6B0ACF0485}">
      <dsp:nvSpPr>
        <dsp:cNvPr id="0" name=""/>
        <dsp:cNvSpPr/>
      </dsp:nvSpPr>
      <dsp:spPr>
        <a:xfrm>
          <a:off x="3052501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3.Особенности перевода на русский язык</a:t>
          </a:r>
        </a:p>
      </dsp:txBody>
      <dsp:txXfrm>
        <a:off x="3052501" y="1658060"/>
        <a:ext cx="642765" cy="321382"/>
      </dsp:txXfrm>
    </dsp:sp>
    <dsp:sp modelId="{DC641F97-459C-4FA7-BBAE-ABBC0ECA1A61}">
      <dsp:nvSpPr>
        <dsp:cNvPr id="0" name=""/>
        <dsp:cNvSpPr/>
      </dsp:nvSpPr>
      <dsp:spPr>
        <a:xfrm>
          <a:off x="3803394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4.Отрицательные предложения</a:t>
          </a:r>
        </a:p>
      </dsp:txBody>
      <dsp:txXfrm>
        <a:off x="3803394" y="1658060"/>
        <a:ext cx="642765" cy="321382"/>
      </dsp:txXfrm>
    </dsp:sp>
    <dsp:sp modelId="{8816F1D8-8329-4D2A-B161-846982C38BD7}">
      <dsp:nvSpPr>
        <dsp:cNvPr id="0" name=""/>
        <dsp:cNvSpPr/>
      </dsp:nvSpPr>
      <dsp:spPr>
        <a:xfrm>
          <a:off x="5420998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5.Вопросительные предложения</a:t>
          </a:r>
        </a:p>
      </dsp:txBody>
      <dsp:txXfrm>
        <a:off x="5420998" y="1658060"/>
        <a:ext cx="642765" cy="321382"/>
      </dsp:txXfrm>
    </dsp:sp>
    <dsp:sp modelId="{759796AA-2EC7-4D73-8B53-CA451690ABCA}">
      <dsp:nvSpPr>
        <dsp:cNvPr id="0" name=""/>
        <dsp:cNvSpPr/>
      </dsp:nvSpPr>
      <dsp:spPr>
        <a:xfrm>
          <a:off x="3891048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6.Общие вопросы</a:t>
          </a:r>
          <a:endParaRPr lang="ru-RU" sz="500" kern="1200" dirty="0"/>
        </a:p>
      </dsp:txBody>
      <dsp:txXfrm>
        <a:off x="3891048" y="2503133"/>
        <a:ext cx="642765" cy="321382"/>
      </dsp:txXfrm>
    </dsp:sp>
    <dsp:sp modelId="{BDDF0F9C-1B04-4C78-A85E-4746BA2683D7}">
      <dsp:nvSpPr>
        <dsp:cNvPr id="0" name=""/>
        <dsp:cNvSpPr/>
      </dsp:nvSpPr>
      <dsp:spPr>
        <a:xfrm>
          <a:off x="4668794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7.Специальные вопросы</a:t>
          </a:r>
        </a:p>
      </dsp:txBody>
      <dsp:txXfrm>
        <a:off x="4668794" y="2503133"/>
        <a:ext cx="642765" cy="321382"/>
      </dsp:txXfrm>
    </dsp:sp>
    <dsp:sp modelId="{1D41BD74-CDA6-4FA7-9283-8315D99A3F7A}">
      <dsp:nvSpPr>
        <dsp:cNvPr id="0" name=""/>
        <dsp:cNvSpPr/>
      </dsp:nvSpPr>
      <dsp:spPr>
        <a:xfrm>
          <a:off x="5446541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8.Альтернативные вопросы</a:t>
          </a:r>
        </a:p>
      </dsp:txBody>
      <dsp:txXfrm>
        <a:off x="5446541" y="2503133"/>
        <a:ext cx="642765" cy="321382"/>
      </dsp:txXfrm>
    </dsp:sp>
    <dsp:sp modelId="{091BB2C5-D4EA-4467-940D-4FC5F2E22EA0}">
      <dsp:nvSpPr>
        <dsp:cNvPr id="0" name=""/>
        <dsp:cNvSpPr/>
      </dsp:nvSpPr>
      <dsp:spPr>
        <a:xfrm>
          <a:off x="6224288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9.Разделительные вопросы</a:t>
          </a:r>
        </a:p>
      </dsp:txBody>
      <dsp:txXfrm>
        <a:off x="6224288" y="2503133"/>
        <a:ext cx="642765" cy="321382"/>
      </dsp:txXfrm>
    </dsp:sp>
    <dsp:sp modelId="{C8F96481-E13D-437D-8D17-45D8ED14D1CB}">
      <dsp:nvSpPr>
        <dsp:cNvPr id="0" name=""/>
        <dsp:cNvSpPr/>
      </dsp:nvSpPr>
      <dsp:spPr>
        <a:xfrm>
          <a:off x="7002035" y="2503133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10.Упражнения</a:t>
          </a:r>
        </a:p>
      </dsp:txBody>
      <dsp:txXfrm>
        <a:off x="7002035" y="2503133"/>
        <a:ext cx="642765" cy="321382"/>
      </dsp:txXfrm>
    </dsp:sp>
    <dsp:sp modelId="{8EA56171-943D-43D8-BE87-D2B79ACFE3FF}">
      <dsp:nvSpPr>
        <dsp:cNvPr id="0" name=""/>
        <dsp:cNvSpPr/>
      </dsp:nvSpPr>
      <dsp:spPr>
        <a:xfrm>
          <a:off x="6171890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11.Краткие ответы</a:t>
          </a:r>
        </a:p>
      </dsp:txBody>
      <dsp:txXfrm>
        <a:off x="6171890" y="1658060"/>
        <a:ext cx="642765" cy="321382"/>
      </dsp:txXfrm>
    </dsp:sp>
    <dsp:sp modelId="{48EAE7DA-A251-4FBF-B6E4-D2D3E4BFC879}">
      <dsp:nvSpPr>
        <dsp:cNvPr id="0" name=""/>
        <dsp:cNvSpPr/>
      </dsp:nvSpPr>
      <dsp:spPr>
        <a:xfrm>
          <a:off x="6991043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12.Краткие ответы</a:t>
          </a:r>
          <a:endParaRPr lang="ru-RU" sz="500" kern="1200" dirty="0"/>
        </a:p>
      </dsp:txBody>
      <dsp:txXfrm>
        <a:off x="6991043" y="1658060"/>
        <a:ext cx="642765" cy="321382"/>
      </dsp:txXfrm>
    </dsp:sp>
    <dsp:sp modelId="{6095F6F4-293C-4DFF-9F11-8F7E582212B4}">
      <dsp:nvSpPr>
        <dsp:cNvPr id="0" name=""/>
        <dsp:cNvSpPr/>
      </dsp:nvSpPr>
      <dsp:spPr>
        <a:xfrm>
          <a:off x="7741936" y="1658060"/>
          <a:ext cx="642765" cy="32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" kern="1200" dirty="0" smtClean="0"/>
            <a:t>13. Упражнения</a:t>
          </a:r>
        </a:p>
      </dsp:txBody>
      <dsp:txXfrm>
        <a:off x="7741936" y="1658060"/>
        <a:ext cx="642765" cy="32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0" y="8686800"/>
            <a:ext cx="1412776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1018B-DA92-4C9A-B131-D5E04607DBD0}" type="datetime1">
              <a:rPr lang="ru-RU" smtClean="0"/>
              <a:pPr/>
              <a:t>22.12.2014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700808" y="8686800"/>
            <a:ext cx="4464496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smtClean="0"/>
              <a:t>МБОУ гимназия города Узловая Тульской области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6381328" y="8685213"/>
            <a:ext cx="47508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26030-77EE-4C29-9A52-BA0D6D07ADD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9860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556792" y="8686800"/>
            <a:ext cx="4392488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237311" y="8685213"/>
            <a:ext cx="619101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D04B8-6FA4-47E8-B484-32C894578C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24197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Презентация настроена на систему Произвольных показов по гиперссылкам. Гиперссылками на титульном слайде являются цветные фигуры: «Структура» (1</a:t>
            </a:r>
            <a:r>
              <a:rPr lang="en-US" dirty="0" smtClean="0"/>
              <a:t>4</a:t>
            </a:r>
            <a:r>
              <a:rPr lang="ru-RU" dirty="0" smtClean="0"/>
              <a:t>), «Автор» (1</a:t>
            </a:r>
            <a:r>
              <a:rPr lang="en-US" dirty="0" smtClean="0"/>
              <a:t>5</a:t>
            </a:r>
            <a:r>
              <a:rPr lang="ru-RU" dirty="0" smtClean="0"/>
              <a:t>), «Источники» (1</a:t>
            </a:r>
            <a:r>
              <a:rPr lang="en-US" dirty="0" smtClean="0"/>
              <a:t>6-17</a:t>
            </a:r>
            <a:r>
              <a:rPr lang="ru-RU" dirty="0" smtClean="0"/>
              <a:t>), «Пояснительная записка» (1</a:t>
            </a:r>
            <a:r>
              <a:rPr lang="en-US" dirty="0" smtClean="0"/>
              <a:t>8</a:t>
            </a:r>
            <a:r>
              <a:rPr lang="ru-RU" dirty="0" smtClean="0"/>
              <a:t>), «Лицензия» (1</a:t>
            </a:r>
            <a:r>
              <a:rPr lang="en-US" dirty="0" smtClean="0"/>
              <a:t>9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</a:p>
          <a:p>
            <a:pPr lvl="0"/>
            <a:endParaRPr lang="ru-RU" sz="1200" b="0" i="0" u="none" strike="noStrike" kern="1200" dirty="0" smtClean="0">
              <a:solidFill>
                <a:schemeClr val="tx1"/>
              </a:solidFill>
              <a:latin typeface="Verdana" pitchFamily="34" charset="0"/>
              <a:ea typeface="Calibri"/>
              <a:cs typeface="Times New Roman"/>
            </a:endParaRPr>
          </a:p>
          <a:p>
            <a:pPr lvl="0"/>
            <a:endParaRPr lang="ru-RU" sz="1200" kern="1200" dirty="0" smtClean="0">
              <a:solidFill>
                <a:schemeClr val="tx1"/>
              </a:solidFill>
              <a:latin typeface="Verdana" pitchFamily="34" charset="0"/>
              <a:ea typeface="+mn-ea"/>
              <a:cs typeface="+mn-cs"/>
            </a:endParaRPr>
          </a:p>
          <a:p>
            <a:pPr lvl="0"/>
            <a:endParaRPr lang="ru-RU" sz="1200" kern="1200" dirty="0">
              <a:solidFill>
                <a:schemeClr val="tx1"/>
              </a:solidFill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Упражнения. </a:t>
            </a:r>
          </a:p>
          <a:p>
            <a:r>
              <a:rPr lang="ru-RU" dirty="0" smtClean="0"/>
              <a:t>Задание №1: Определите тип вопроса к данным изображениям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ru-RU" dirty="0" smtClean="0"/>
              <a:t>0 – 1. </a:t>
            </a:r>
            <a:r>
              <a:rPr lang="en-US" dirty="0" smtClean="0"/>
              <a:t>There is no telephone on the table, is there?</a:t>
            </a:r>
          </a:p>
          <a:p>
            <a:pPr marL="228600" indent="-228600">
              <a:buNone/>
            </a:pPr>
            <a:r>
              <a:rPr lang="ru-RU" dirty="0" smtClean="0"/>
              <a:t>2. </a:t>
            </a:r>
            <a:r>
              <a:rPr lang="en-US" dirty="0" smtClean="0"/>
              <a:t>Is there a theatre in the city?</a:t>
            </a:r>
          </a:p>
          <a:p>
            <a:pPr marL="228600" indent="-228600">
              <a:buNone/>
            </a:pPr>
            <a:r>
              <a:rPr lang="ru-RU" dirty="0" smtClean="0"/>
              <a:t>3. </a:t>
            </a:r>
            <a:r>
              <a:rPr lang="en-US" dirty="0" smtClean="0"/>
              <a:t>How many puppies are there in the garden?</a:t>
            </a:r>
          </a:p>
          <a:p>
            <a:pPr marL="228600" indent="-228600">
              <a:buNone/>
            </a:pPr>
            <a:r>
              <a:rPr lang="ru-RU" dirty="0" smtClean="0"/>
              <a:t>4. </a:t>
            </a:r>
            <a:r>
              <a:rPr lang="en-US" dirty="0" smtClean="0"/>
              <a:t>Is there a bear or a tiger in the cage?</a:t>
            </a:r>
          </a:p>
          <a:p>
            <a:pPr marL="228600" indent="-228600">
              <a:buNone/>
            </a:pPr>
            <a:r>
              <a:rPr lang="ru-RU" dirty="0" smtClean="0"/>
              <a:t>5. </a:t>
            </a:r>
            <a:r>
              <a:rPr lang="en-US" dirty="0" smtClean="0"/>
              <a:t>Is there any tea or coffee in the cup?</a:t>
            </a:r>
          </a:p>
          <a:p>
            <a:pPr marL="228600" indent="-228600">
              <a:buNone/>
            </a:pPr>
            <a:r>
              <a:rPr lang="ru-RU" dirty="0" smtClean="0"/>
              <a:t>6. </a:t>
            </a:r>
            <a:r>
              <a:rPr lang="en-US" dirty="0" smtClean="0"/>
              <a:t>There is a lot of milk in the jug, isn’t there?</a:t>
            </a:r>
          </a:p>
          <a:p>
            <a:pPr marL="228600" indent="-228600">
              <a:buNone/>
            </a:pPr>
            <a:r>
              <a:rPr lang="ru-RU" dirty="0" smtClean="0"/>
              <a:t>7.  </a:t>
            </a:r>
            <a:r>
              <a:rPr lang="en-US" dirty="0" smtClean="0"/>
              <a:t>Are there nice flowers in the garden?</a:t>
            </a:r>
          </a:p>
          <a:p>
            <a:pPr marL="228600" indent="-228600">
              <a:buNone/>
            </a:pPr>
            <a:r>
              <a:rPr lang="ru-RU" dirty="0" smtClean="0"/>
              <a:t>8.  </a:t>
            </a:r>
            <a:r>
              <a:rPr lang="en-US" dirty="0" smtClean="0"/>
              <a:t>Who is there in the library?</a:t>
            </a:r>
          </a:p>
          <a:p>
            <a:pPr marL="228600" indent="-228600">
              <a:buNone/>
            </a:pPr>
            <a:endParaRPr lang="en-US" dirty="0" smtClean="0"/>
          </a:p>
          <a:p>
            <a:pPr marL="228600" indent="-228600">
              <a:buNone/>
            </a:pPr>
            <a:r>
              <a:rPr lang="ru-RU" dirty="0" smtClean="0"/>
              <a:t>Задание №2: переведите вопросы на русский язык.</a:t>
            </a:r>
          </a:p>
          <a:p>
            <a:pPr marL="228600" indent="-228600">
              <a:buNone/>
            </a:pPr>
            <a:r>
              <a:rPr lang="ru-RU" dirty="0" smtClean="0"/>
              <a:t>Задание №3: Дайте краткие или полные ответы.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Краткие ответы.</a:t>
            </a:r>
          </a:p>
          <a:p>
            <a:r>
              <a:rPr lang="ru-RU" dirty="0" smtClean="0"/>
              <a:t>0 - 1. </a:t>
            </a:r>
            <a:r>
              <a:rPr lang="en-US" dirty="0" smtClean="0"/>
              <a:t> </a:t>
            </a:r>
            <a:r>
              <a:rPr lang="ru-RU" dirty="0" smtClean="0"/>
              <a:t>Краткие ответы обычно дают на общие вопросы. Они состоят из слова </a:t>
            </a:r>
            <a:r>
              <a:rPr lang="en-US" dirty="0" smtClean="0"/>
              <a:t>Yes/No</a:t>
            </a:r>
            <a:r>
              <a:rPr lang="ru-RU" dirty="0" smtClean="0"/>
              <a:t> и оборота</a:t>
            </a:r>
            <a:r>
              <a:rPr lang="en-US" dirty="0" smtClean="0"/>
              <a:t> there is/are</a:t>
            </a:r>
            <a:r>
              <a:rPr lang="ru-RU" dirty="0" smtClean="0"/>
              <a:t> в утвердительной или отрицательной форме в соответствующем времени.</a:t>
            </a:r>
          </a:p>
          <a:p>
            <a:r>
              <a:rPr lang="ru-RU" dirty="0" smtClean="0"/>
              <a:t>2. Пример с исчисляемым существительным: </a:t>
            </a:r>
            <a:r>
              <a:rPr lang="en-US" dirty="0" smtClean="0"/>
              <a:t>Is there a library at your institute?  - </a:t>
            </a:r>
            <a:r>
              <a:rPr lang="ru-RU" dirty="0" smtClean="0"/>
              <a:t>В вашем институте есть библиотека?</a:t>
            </a:r>
          </a:p>
          <a:p>
            <a:r>
              <a:rPr lang="en-US" dirty="0" smtClean="0"/>
              <a:t>Yes, there is. – </a:t>
            </a:r>
            <a:r>
              <a:rPr lang="ru-RU" dirty="0" smtClean="0"/>
              <a:t>Да, есть.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3. Пример с неисчисляемым существительным: </a:t>
            </a:r>
            <a:r>
              <a:rPr lang="en-US" dirty="0" smtClean="0"/>
              <a:t>Is there any milk in the jug? – </a:t>
            </a:r>
            <a:r>
              <a:rPr lang="ru-RU" dirty="0" smtClean="0"/>
              <a:t>В кувшине есть молоко?  - </a:t>
            </a:r>
            <a:r>
              <a:rPr lang="en-US" dirty="0" smtClean="0"/>
              <a:t>No, there isn’t. –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Нет.</a:t>
            </a:r>
          </a:p>
          <a:p>
            <a:endParaRPr lang="ru-RU" dirty="0" smtClean="0"/>
          </a:p>
          <a:p>
            <a:endParaRPr lang="ru-RU" dirty="0">
              <a:latin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Обычно краткие ответы даются и на разделительные вопросы.</a:t>
            </a:r>
            <a:endParaRPr lang="en-US" dirty="0" smtClean="0"/>
          </a:p>
          <a:p>
            <a:pPr rtl="0" eaLnBrk="1" latinLnBrk="0" hangingPunct="1"/>
            <a:r>
              <a:rPr lang="ru-RU" dirty="0" smtClean="0"/>
              <a:t>Однако следует помнить: в ответах на вопросы с </a:t>
            </a:r>
            <a:r>
              <a:rPr lang="ru-RU" dirty="0" err="1" smtClean="0"/>
              <a:t>предшествуюшим</a:t>
            </a:r>
            <a:r>
              <a:rPr lang="ru-RU" dirty="0" smtClean="0"/>
              <a:t> отрицательным предложением существует расхождение в употреблении </a:t>
            </a:r>
            <a:r>
              <a:rPr lang="en-US" dirty="0" smtClean="0"/>
              <a:t>no/yes</a:t>
            </a:r>
            <a:r>
              <a:rPr lang="ru-RU" dirty="0" smtClean="0"/>
              <a:t> в английском языке и нет/да в русском. В английском </a:t>
            </a:r>
            <a:r>
              <a:rPr lang="en-US" dirty="0" smtClean="0"/>
              <a:t>no</a:t>
            </a:r>
            <a:r>
              <a:rPr lang="ru-RU" dirty="0" smtClean="0"/>
              <a:t> означает согласие с собеседником, а </a:t>
            </a:r>
            <a:r>
              <a:rPr lang="en-US" dirty="0" smtClean="0"/>
              <a:t>yes – </a:t>
            </a:r>
            <a:r>
              <a:rPr lang="ru-RU" dirty="0" smtClean="0"/>
              <a:t>несогласие.</a:t>
            </a:r>
          </a:p>
          <a:p>
            <a:pPr marL="228600" indent="-228600" rtl="0" eaLnBrk="1" latinLnBrk="0" hangingPunct="1">
              <a:buAutoNum type="arabicPeriod"/>
            </a:pPr>
            <a:r>
              <a:rPr lang="en-US" dirty="0" smtClean="0"/>
              <a:t>There is an apple on the plate, isn’t there? – Yes, there is.</a:t>
            </a:r>
            <a:r>
              <a:rPr lang="ru-RU" dirty="0" smtClean="0"/>
              <a:t> – На тарелке – яблоко, не так ли? – Да. (Согласие с утверждением)</a:t>
            </a:r>
          </a:p>
          <a:p>
            <a:pPr marL="228600" indent="-228600" rtl="0" eaLnBrk="1" latinLnBrk="0" hangingPunct="1">
              <a:buAutoNum type="arabicPeriod"/>
            </a:pPr>
            <a:r>
              <a:rPr lang="en-US" dirty="0" smtClean="0"/>
              <a:t>There is some milk in the cup, isn’t there? – No, there isn’t. </a:t>
            </a:r>
            <a:r>
              <a:rPr lang="ru-RU" dirty="0" smtClean="0"/>
              <a:t>– В чашке молоко, не так ли? – Нет, не так.(Несогласие с утверждением)</a:t>
            </a:r>
          </a:p>
          <a:p>
            <a:r>
              <a:rPr lang="ru-RU" dirty="0" smtClean="0"/>
              <a:t>3.  </a:t>
            </a:r>
            <a:r>
              <a:rPr lang="en-US" dirty="0" smtClean="0"/>
              <a:t>There is no TV set in the bedroom, is there? – No, there isn’t. –</a:t>
            </a:r>
            <a:r>
              <a:rPr lang="ru-RU" dirty="0" smtClean="0"/>
              <a:t> В спальне нет телевизора, не так ли? – Да, нет телевизора. ( Согласие с собеседником).</a:t>
            </a:r>
          </a:p>
          <a:p>
            <a:r>
              <a:rPr lang="ru-RU" dirty="0" smtClean="0"/>
              <a:t>4.  </a:t>
            </a:r>
            <a:r>
              <a:rPr lang="en-US" dirty="0" smtClean="0"/>
              <a:t>There are no books in the bag, are there? – Yes, there are.</a:t>
            </a:r>
            <a:r>
              <a:rPr lang="ru-RU" dirty="0" smtClean="0"/>
              <a:t> – В портфеле нет книг, не так ли? – Нет, не так,  есть книги. (Несогласие)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Упражнения.</a:t>
            </a:r>
          </a:p>
          <a:p>
            <a:r>
              <a:rPr lang="ru-RU" dirty="0" smtClean="0"/>
              <a:t> Укажи правильный вариант перевода:</a:t>
            </a:r>
          </a:p>
          <a:p>
            <a:r>
              <a:rPr lang="en-US" dirty="0" smtClean="0"/>
              <a:t>There is no telephone in the room.</a:t>
            </a:r>
          </a:p>
          <a:p>
            <a:pPr marL="228600" indent="-228600">
              <a:buAutoNum type="alphaLcParenR"/>
            </a:pPr>
            <a:r>
              <a:rPr lang="ru-RU" dirty="0" smtClean="0"/>
              <a:t>Телефона нет в комнате.</a:t>
            </a:r>
          </a:p>
          <a:p>
            <a:pPr marL="228600" indent="-228600">
              <a:buAutoNum type="alphaLcParenR" startAt="2"/>
            </a:pPr>
            <a:r>
              <a:rPr lang="ru-RU" dirty="0" smtClean="0"/>
              <a:t>В комнате нет телефона.</a:t>
            </a:r>
          </a:p>
          <a:p>
            <a:pPr marL="228600" indent="-228600">
              <a:buNone/>
            </a:pPr>
            <a:endParaRPr lang="ru-RU" dirty="0" smtClean="0"/>
          </a:p>
          <a:p>
            <a:pPr marL="228600" indent="-228600">
              <a:buNone/>
            </a:pPr>
            <a:r>
              <a:rPr lang="ru-RU" dirty="0" smtClean="0"/>
              <a:t>1. Переведи на английский язык:</a:t>
            </a:r>
          </a:p>
          <a:p>
            <a:pPr marL="228600" indent="-228600">
              <a:buFont typeface="+mj-lt"/>
              <a:buAutoNum type="arabicParenR"/>
            </a:pPr>
            <a:r>
              <a:rPr lang="ru-RU" dirty="0" smtClean="0"/>
              <a:t>В  библиотеке - студенты. (</a:t>
            </a:r>
            <a:r>
              <a:rPr lang="en-US" dirty="0" smtClean="0"/>
              <a:t>There are some students in the library).</a:t>
            </a:r>
            <a:endParaRPr lang="ru-RU" dirty="0" smtClean="0"/>
          </a:p>
          <a:p>
            <a:pPr marL="228600" indent="-228600">
              <a:buFont typeface="+mj-lt"/>
              <a:buAutoNum type="arabicParenR"/>
            </a:pPr>
            <a:r>
              <a:rPr lang="ru-RU" dirty="0" smtClean="0"/>
              <a:t>Сколько студентов в библиотеке?</a:t>
            </a:r>
            <a:r>
              <a:rPr lang="en-US" dirty="0" smtClean="0"/>
              <a:t>  ( How many students are there in the library?)</a:t>
            </a:r>
            <a:endParaRPr lang="ru-RU" dirty="0" smtClean="0"/>
          </a:p>
          <a:p>
            <a:pPr marL="228600" indent="-228600">
              <a:buFont typeface="+mj-lt"/>
              <a:buAutoNum type="arabicParenR"/>
            </a:pPr>
            <a:r>
              <a:rPr lang="ru-RU" dirty="0" smtClean="0"/>
              <a:t>На столе есть лампа?</a:t>
            </a:r>
            <a:r>
              <a:rPr lang="en-US" dirty="0" smtClean="0"/>
              <a:t>  (Is there a lamp on the table?)</a:t>
            </a:r>
          </a:p>
          <a:p>
            <a:pPr marL="228600" indent="-228600">
              <a:buFont typeface="+mj-lt"/>
              <a:buNone/>
            </a:pP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ru-RU" dirty="0" smtClean="0"/>
              <a:t>2. </a:t>
            </a:r>
            <a:r>
              <a:rPr lang="en-US" dirty="0" smtClean="0"/>
              <a:t> </a:t>
            </a:r>
            <a:r>
              <a:rPr lang="ru-RU" dirty="0" smtClean="0"/>
              <a:t>Составьте предложения с оборотом </a:t>
            </a:r>
            <a:r>
              <a:rPr lang="en-US" dirty="0" smtClean="0"/>
              <a:t> there is/are:</a:t>
            </a:r>
          </a:p>
          <a:p>
            <a:pPr marL="228600" indent="-228600">
              <a:buFont typeface="+mj-lt"/>
              <a:buAutoNum type="arabicParenR"/>
            </a:pPr>
            <a:r>
              <a:rPr lang="en-US" dirty="0" smtClean="0"/>
              <a:t>How many, are, children, there, at , the table? (How many children are there at the table?)</a:t>
            </a:r>
          </a:p>
          <a:p>
            <a:pPr marL="228600" indent="-228600">
              <a:buFont typeface="+mj-lt"/>
              <a:buAutoNum type="arabicParenR"/>
            </a:pPr>
            <a:r>
              <a:rPr lang="en-US" dirty="0" smtClean="0"/>
              <a:t>TV set, is, in, </a:t>
            </a:r>
            <a:r>
              <a:rPr lang="en-US" dirty="0" err="1" smtClean="0"/>
              <a:t>there,no</a:t>
            </a:r>
            <a:r>
              <a:rPr lang="en-US" dirty="0" smtClean="0"/>
              <a:t>, the room. (There is no TV set in the room.)</a:t>
            </a:r>
          </a:p>
          <a:p>
            <a:pPr marL="228600" indent="-228600">
              <a:buFont typeface="+mj-lt"/>
              <a:buAutoNum type="arabicParenR"/>
            </a:pPr>
            <a:r>
              <a:rPr lang="en-US" dirty="0" smtClean="0"/>
              <a:t>A girl, there, at the table, is.  (There is a girl at the table.)</a:t>
            </a:r>
            <a:endParaRPr lang="ru-RU" dirty="0" smtClean="0"/>
          </a:p>
          <a:p>
            <a:pPr marL="228600" indent="-228600">
              <a:buFont typeface="+mj-lt"/>
              <a:buAutoNum type="arabicParenR"/>
            </a:pPr>
            <a:endParaRPr lang="ru-RU" dirty="0" smtClean="0"/>
          </a:p>
          <a:p>
            <a:pPr marL="228600" indent="-228600">
              <a:buFont typeface="+mj-lt"/>
              <a:buNone/>
            </a:pPr>
            <a:r>
              <a:rPr lang="ru-RU" dirty="0" smtClean="0"/>
              <a:t>3. Напиши полный отрицательный ответ на следующие вопросы:</a:t>
            </a:r>
          </a:p>
          <a:p>
            <a:pPr marL="228600" indent="-228600">
              <a:buFont typeface="+mj-lt"/>
              <a:buAutoNum type="arabicParenR"/>
            </a:pPr>
            <a:r>
              <a:rPr lang="en-US" dirty="0" smtClean="0"/>
              <a:t>Is there a telephone on the table?</a:t>
            </a:r>
            <a:r>
              <a:rPr lang="ru-RU" dirty="0" smtClean="0"/>
              <a:t>  </a:t>
            </a:r>
            <a:r>
              <a:rPr lang="en-US" dirty="0" smtClean="0"/>
              <a:t>(There is no telephone on the table)</a:t>
            </a:r>
            <a:endParaRPr lang="ru-RU" dirty="0" smtClean="0"/>
          </a:p>
          <a:p>
            <a:pPr marL="228600" indent="-228600">
              <a:buFont typeface="+mj-lt"/>
              <a:buAutoNum type="arabicParenR"/>
            </a:pPr>
            <a:r>
              <a:rPr lang="en-US" dirty="0" smtClean="0"/>
              <a:t> Are there spoons and forks on the table? (There are neither spoons nor forks on the table)</a:t>
            </a:r>
            <a:endParaRPr lang="ru-RU" dirty="0" smtClean="0"/>
          </a:p>
          <a:p>
            <a:pPr marL="228600" indent="-228600">
              <a:buFont typeface="+mj-lt"/>
              <a:buAutoNum type="arabicParenR"/>
            </a:pPr>
            <a:r>
              <a:rPr lang="en-US" dirty="0" smtClean="0"/>
              <a:t>What is there on the table? (There is nothing on it</a:t>
            </a:r>
            <a:r>
              <a:rPr lang="ru-RU" dirty="0" smtClean="0"/>
              <a:t>.</a:t>
            </a:r>
            <a:r>
              <a:rPr lang="en-US" dirty="0" smtClean="0"/>
              <a:t> – </a:t>
            </a:r>
            <a:r>
              <a:rPr lang="ru-RU" dirty="0" smtClean="0"/>
              <a:t>На нём ничего нет)</a:t>
            </a:r>
            <a:r>
              <a:rPr lang="en-US" dirty="0" smtClean="0"/>
              <a:t>.</a:t>
            </a:r>
          </a:p>
          <a:p>
            <a:pPr marL="228600" indent="-228600">
              <a:buFont typeface="+mj-lt"/>
              <a:buNone/>
            </a:pP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ru-RU" dirty="0" smtClean="0"/>
              <a:t> </a:t>
            </a:r>
          </a:p>
          <a:p>
            <a:pPr marL="228600" indent="-228600">
              <a:buFont typeface="+mj-lt"/>
              <a:buNone/>
            </a:pPr>
            <a:endParaRPr lang="en-US" dirty="0" smtClean="0"/>
          </a:p>
          <a:p>
            <a:pPr marL="228600" indent="-228600">
              <a:buFont typeface="+mj-lt"/>
              <a:buNone/>
            </a:pPr>
            <a:endParaRPr lang="ru-RU" dirty="0" smtClean="0"/>
          </a:p>
          <a:p>
            <a:pPr marL="228600" indent="-228600">
              <a:buFont typeface="+mj-lt"/>
              <a:buNone/>
            </a:pPr>
            <a:endParaRPr lang="en-US" dirty="0" smtClean="0"/>
          </a:p>
          <a:p>
            <a:pPr marL="228600" indent="-228600">
              <a:buFont typeface="+mj-lt"/>
              <a:buNone/>
            </a:pPr>
            <a:endParaRPr lang="en-US" dirty="0" smtClean="0"/>
          </a:p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</a:t>
            </a:r>
            <a:r>
              <a:rPr lang="en-US" dirty="0" smtClean="0"/>
              <a:t> </a:t>
            </a:r>
            <a:r>
              <a:rPr lang="ru-RU" dirty="0" smtClean="0"/>
              <a:t>Титульный слайд </a:t>
            </a:r>
          </a:p>
          <a:p>
            <a:r>
              <a:rPr lang="ru-RU" dirty="0" smtClean="0"/>
              <a:t>	14.Структура презентации</a:t>
            </a:r>
          </a:p>
          <a:p>
            <a:r>
              <a:rPr lang="ru-RU" dirty="0" smtClean="0"/>
              <a:t>	15.Данные об авторе</a:t>
            </a:r>
          </a:p>
          <a:p>
            <a:r>
              <a:rPr lang="ru-RU" dirty="0" smtClean="0"/>
              <a:t>	16 ,17. Использованные источники</a:t>
            </a:r>
          </a:p>
          <a:p>
            <a:r>
              <a:rPr lang="ru-RU" dirty="0" smtClean="0"/>
              <a:t>                   </a:t>
            </a:r>
            <a:r>
              <a:rPr lang="ru-RU" baseline="0" dirty="0" smtClean="0"/>
              <a:t>18, 19.</a:t>
            </a:r>
            <a:r>
              <a:rPr lang="ru-RU" dirty="0" smtClean="0"/>
              <a:t> Пояснительная записка</a:t>
            </a:r>
          </a:p>
          <a:p>
            <a:r>
              <a:rPr lang="ru-RU" dirty="0" smtClean="0"/>
              <a:t>                   20. Лицензионное соглашение</a:t>
            </a:r>
          </a:p>
          <a:p>
            <a:r>
              <a:rPr lang="ru-RU" dirty="0" smtClean="0"/>
              <a:t>2.Структура повествовательного предложения</a:t>
            </a:r>
          </a:p>
          <a:p>
            <a:r>
              <a:rPr lang="ru-RU" dirty="0" smtClean="0"/>
              <a:t>3.Особенности перевода на русский язык</a:t>
            </a:r>
          </a:p>
          <a:p>
            <a:r>
              <a:rPr lang="ru-RU" dirty="0" smtClean="0"/>
              <a:t>4.Отрицательные предложения</a:t>
            </a:r>
          </a:p>
          <a:p>
            <a:r>
              <a:rPr lang="ru-RU" dirty="0" smtClean="0"/>
              <a:t>5.Вопросительные предложения</a:t>
            </a:r>
          </a:p>
          <a:p>
            <a:r>
              <a:rPr lang="ru-RU" dirty="0" smtClean="0"/>
              <a:t>                    6. Общие вопросы</a:t>
            </a:r>
          </a:p>
          <a:p>
            <a:r>
              <a:rPr lang="ru-RU" dirty="0" smtClean="0"/>
              <a:t>	7.Специальные вопросы</a:t>
            </a:r>
          </a:p>
          <a:p>
            <a:r>
              <a:rPr lang="ru-RU" dirty="0" smtClean="0"/>
              <a:t>	8.Альтернативные вопросы</a:t>
            </a:r>
          </a:p>
          <a:p>
            <a:r>
              <a:rPr lang="ru-RU" dirty="0" smtClean="0"/>
              <a:t>	9.Разделительные вопросы</a:t>
            </a:r>
          </a:p>
          <a:p>
            <a:r>
              <a:rPr lang="ru-RU" dirty="0" smtClean="0"/>
              <a:t>                   10. Упражнения</a:t>
            </a:r>
          </a:p>
          <a:p>
            <a:r>
              <a:rPr lang="ru-RU" dirty="0" smtClean="0"/>
              <a:t>11.Краткие ответы</a:t>
            </a:r>
          </a:p>
          <a:p>
            <a:r>
              <a:rPr lang="ru-RU" dirty="0" smtClean="0"/>
              <a:t>12. Краткие ответы</a:t>
            </a:r>
          </a:p>
          <a:p>
            <a:r>
              <a:rPr lang="ru-RU" dirty="0" smtClean="0"/>
              <a:t>13. Упражнения</a:t>
            </a:r>
          </a:p>
          <a:p>
            <a:r>
              <a:rPr lang="ru-RU" dirty="0" smtClean="0"/>
              <a:t>                    	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Автор ресурса – Кириллова Раиса Петровна, учитель английского языка МБОУ гимназии города Узловая Тульской области.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При показе презентации с экрана рекомендуется установить Режим докладчика (вкладка Показ слайдов, группа Мониторы). Для этого в свойствах экрана нужно выбрать режим Расширенный рабочий стол (щелчок правой кнопкой мышки по свободному месту рабочего стола – Свойства – вкладка Параметры) и выбрать, какой из двух будет основным. Рекомендуется проверить показ слайдов в режиме докладчика до занятия. На экран должно выводиться только изображения слайдов, а эскизы и заметки к слайдам отображаться на мониторе. Если показывает наоборот, то в свойствах экрана нужно назначить основным другой рабочий стол. </a:t>
            </a:r>
          </a:p>
          <a:p>
            <a:r>
              <a:rPr lang="ru-RU" dirty="0" smtClean="0"/>
              <a:t>Если  нет возможности использовать Режим докладчика, то заметки можно распечатать. </a:t>
            </a:r>
          </a:p>
          <a:p>
            <a:r>
              <a:rPr lang="ru-RU" dirty="0" err="1" smtClean="0"/>
              <a:t>PowerPoint</a:t>
            </a:r>
            <a:r>
              <a:rPr lang="ru-RU" dirty="0" smtClean="0"/>
              <a:t> 2007</a:t>
            </a:r>
          </a:p>
          <a:p>
            <a:r>
              <a:rPr lang="ru-RU" dirty="0" smtClean="0"/>
              <a:t>Кнопка </a:t>
            </a:r>
            <a:r>
              <a:rPr lang="ru-RU" dirty="0" err="1" smtClean="0"/>
              <a:t>Office</a:t>
            </a:r>
            <a:r>
              <a:rPr lang="ru-RU" dirty="0" smtClean="0"/>
              <a:t> =&gt; Опубликовать =&gt; Создать выдачи в </a:t>
            </a:r>
            <a:r>
              <a:rPr lang="ru-RU" dirty="0" err="1" smtClean="0"/>
              <a:t>Microsoft</a:t>
            </a:r>
            <a:r>
              <a:rPr lang="ru-RU" dirty="0" smtClean="0"/>
              <a:t> </a:t>
            </a:r>
            <a:r>
              <a:rPr lang="ru-RU" dirty="0" err="1" smtClean="0"/>
              <a:t>Office</a:t>
            </a:r>
            <a:r>
              <a:rPr lang="ru-RU" dirty="0" smtClean="0"/>
              <a:t> </a:t>
            </a:r>
            <a:r>
              <a:rPr lang="ru-RU" dirty="0" err="1" smtClean="0"/>
              <a:t>Word</a:t>
            </a:r>
            <a:r>
              <a:rPr lang="ru-RU" dirty="0" smtClean="0"/>
              <a:t>.</a:t>
            </a:r>
          </a:p>
          <a:p>
            <a:endParaRPr lang="ru-RU" dirty="0">
              <a:latin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latin typeface="Verdana" pitchFamily="34" charset="0"/>
              </a:rPr>
              <a:t> </a:t>
            </a:r>
            <a:endParaRPr lang="en-US" sz="1200" dirty="0" smtClean="0">
              <a:latin typeface="Verdana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Повествовательное предложение.</a:t>
            </a:r>
          </a:p>
          <a:p>
            <a:r>
              <a:rPr lang="ru-RU" dirty="0" smtClean="0"/>
              <a:t>Этот оборот сообщает о наличии неизвестного собеседнику лица/предмета в определённом месте. </a:t>
            </a:r>
          </a:p>
          <a:p>
            <a:r>
              <a:rPr lang="ru-RU" dirty="0" smtClean="0"/>
              <a:t>1.Предложение начинается с оборота </a:t>
            </a:r>
            <a:r>
              <a:rPr lang="en-US" dirty="0" smtClean="0"/>
              <a:t>there is/are</a:t>
            </a:r>
            <a:r>
              <a:rPr lang="ru-RU" dirty="0" smtClean="0"/>
              <a:t>, далее следует существительное, затем обстоятельство места</a:t>
            </a:r>
            <a:r>
              <a:rPr lang="en-US" dirty="0" smtClean="0"/>
              <a:t>:</a:t>
            </a:r>
            <a:r>
              <a:rPr lang="ru-RU" dirty="0" smtClean="0"/>
              <a:t>    </a:t>
            </a:r>
            <a:r>
              <a:rPr lang="en-US" dirty="0" smtClean="0"/>
              <a:t>There are some pencils in the box.</a:t>
            </a:r>
            <a:endParaRPr lang="ru-RU" dirty="0" smtClean="0"/>
          </a:p>
          <a:p>
            <a:r>
              <a:rPr lang="ru-RU" dirty="0" smtClean="0"/>
              <a:t>Существительные во множественном числе часто употребляются с неопределёнными местоимениями</a:t>
            </a:r>
            <a:r>
              <a:rPr lang="en-US" dirty="0" smtClean="0"/>
              <a:t> some, any, many\much, a lot of </a:t>
            </a:r>
            <a:r>
              <a:rPr lang="ru-RU" dirty="0" smtClean="0"/>
              <a:t>и с количественными числительными.</a:t>
            </a:r>
          </a:p>
          <a:p>
            <a:r>
              <a:rPr lang="ru-RU" dirty="0" smtClean="0"/>
              <a:t>2. Скажите по-английски  «В классе – ученики» - </a:t>
            </a:r>
            <a:r>
              <a:rPr lang="en-US" dirty="0" smtClean="0"/>
              <a:t>There are some pupils in the classroom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ru-RU" dirty="0" smtClean="0"/>
              <a:t>Если речь идёт о наличии предмета в единственном числе, то выбираем форму глагола </a:t>
            </a:r>
            <a:r>
              <a:rPr lang="en-US" dirty="0" smtClean="0"/>
              <a:t>is</a:t>
            </a:r>
            <a:r>
              <a:rPr lang="ru-RU" dirty="0" smtClean="0"/>
              <a:t> в этом обороте: </a:t>
            </a:r>
            <a:r>
              <a:rPr lang="en-US" dirty="0" smtClean="0"/>
              <a:t>There is a book on the table. </a:t>
            </a:r>
            <a:r>
              <a:rPr lang="ru-RU" dirty="0" smtClean="0"/>
              <a:t>С исчисляемым существительным в единственном числе употребляется неопределённый артикль а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4.</a:t>
            </a:r>
            <a:r>
              <a:rPr lang="ru-RU" dirty="0" smtClean="0"/>
              <a:t> Скажите по-английски «В клетке – медведь». - </a:t>
            </a:r>
            <a:r>
              <a:rPr lang="en-US" dirty="0" smtClean="0"/>
              <a:t>There is a bear in the cage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Особенности перевода на русский язык.</a:t>
            </a:r>
          </a:p>
          <a:p>
            <a:pPr marL="228600" indent="-228600">
              <a:buNone/>
            </a:pPr>
            <a:r>
              <a:rPr lang="en-US" dirty="0" smtClean="0"/>
              <a:t>0 -1. </a:t>
            </a:r>
            <a:r>
              <a:rPr lang="ru-RU" dirty="0" smtClean="0"/>
              <a:t>Перевод таких предложений начинается с обстоятельства места, причём сам оборот зачастую не переводится: </a:t>
            </a:r>
          </a:p>
          <a:p>
            <a:pPr marL="228600" indent="-228600">
              <a:buNone/>
            </a:pPr>
            <a:r>
              <a:rPr lang="en-US" dirty="0" smtClean="0"/>
              <a:t>2. </a:t>
            </a:r>
            <a:r>
              <a:rPr lang="ru-RU" dirty="0" smtClean="0"/>
              <a:t>Пример: </a:t>
            </a:r>
            <a:r>
              <a:rPr lang="en-US" dirty="0" smtClean="0"/>
              <a:t>There is a book on the table.</a:t>
            </a:r>
          </a:p>
          <a:p>
            <a:pPr marL="228600" indent="-228600">
              <a:buNone/>
            </a:pPr>
            <a:r>
              <a:rPr lang="en-US" dirty="0" smtClean="0"/>
              <a:t>3. </a:t>
            </a:r>
            <a:r>
              <a:rPr lang="ru-RU" dirty="0" smtClean="0"/>
              <a:t>Перевод: На столе (лежит) книга. 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Отрицательные предложения.</a:t>
            </a:r>
            <a:endParaRPr lang="en-US" dirty="0" smtClean="0"/>
          </a:p>
          <a:p>
            <a:r>
              <a:rPr lang="ru-RU" dirty="0" smtClean="0"/>
              <a:t>Отрицательная форма оборота образуется при помощи местоимения</a:t>
            </a:r>
            <a:r>
              <a:rPr lang="en-US" dirty="0" smtClean="0"/>
              <a:t> no </a:t>
            </a:r>
            <a:r>
              <a:rPr lang="ru-RU" dirty="0" smtClean="0"/>
              <a:t>перед существительным. Местоимение </a:t>
            </a:r>
            <a:r>
              <a:rPr lang="en-US" dirty="0" smtClean="0"/>
              <a:t>no </a:t>
            </a:r>
            <a:r>
              <a:rPr lang="ru-RU" dirty="0" smtClean="0"/>
              <a:t>исключает употребление артикля перед существительным.</a:t>
            </a:r>
          </a:p>
          <a:p>
            <a:r>
              <a:rPr lang="en-US" dirty="0" smtClean="0"/>
              <a:t>0</a:t>
            </a:r>
            <a:r>
              <a:rPr lang="ru-RU" dirty="0" smtClean="0"/>
              <a:t>. Например: </a:t>
            </a:r>
            <a:r>
              <a:rPr lang="en-US" dirty="0" smtClean="0"/>
              <a:t>There is no book in my bag/</a:t>
            </a:r>
            <a:r>
              <a:rPr lang="ru-RU" dirty="0" smtClean="0"/>
              <a:t> В моём портфеле нет книги.</a:t>
            </a:r>
            <a:endParaRPr lang="en-US" dirty="0" smtClean="0"/>
          </a:p>
          <a:p>
            <a:r>
              <a:rPr lang="ru-RU" dirty="0" smtClean="0"/>
              <a:t>Это предложение можно сказать и так:</a:t>
            </a:r>
            <a:r>
              <a:rPr lang="en-US" dirty="0" smtClean="0"/>
              <a:t> There isn’t a book in my bag.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</a:t>
            </a:r>
            <a:r>
              <a:rPr lang="ru-RU" dirty="0" smtClean="0"/>
              <a:t>. Прочтите и переведите: </a:t>
            </a:r>
            <a:r>
              <a:rPr lang="en-US" dirty="0" smtClean="0"/>
              <a:t>There are no toys in the room.</a:t>
            </a:r>
            <a:r>
              <a:rPr lang="ru-RU" dirty="0" smtClean="0"/>
              <a:t> – В комнате нет игрушек.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Можно употребить в этом примере неопределённое местоимение </a:t>
            </a:r>
            <a:r>
              <a:rPr lang="en-US" dirty="0" smtClean="0"/>
              <a:t>any</a:t>
            </a:r>
            <a:r>
              <a:rPr lang="ru-RU" dirty="0" smtClean="0"/>
              <a:t> с отрицательным сказуемым </a:t>
            </a:r>
            <a:r>
              <a:rPr lang="en-US" dirty="0" smtClean="0"/>
              <a:t>aren’t:</a:t>
            </a:r>
            <a:r>
              <a:rPr lang="ru-RU" dirty="0" smtClean="0"/>
              <a:t> </a:t>
            </a:r>
            <a:r>
              <a:rPr lang="en-US" dirty="0" smtClean="0"/>
              <a:t>There aren’t any toys in the room.</a:t>
            </a:r>
            <a:endParaRPr lang="ru-RU" dirty="0" smtClean="0"/>
          </a:p>
          <a:p>
            <a:r>
              <a:rPr lang="en-US" dirty="0" smtClean="0"/>
              <a:t>2</a:t>
            </a:r>
            <a:r>
              <a:rPr lang="ru-RU" dirty="0" smtClean="0"/>
              <a:t>. </a:t>
            </a:r>
            <a:r>
              <a:rPr lang="en-US" dirty="0" smtClean="0"/>
              <a:t>There is no milk in the jug.</a:t>
            </a:r>
            <a:r>
              <a:rPr lang="ru-RU" dirty="0" smtClean="0"/>
              <a:t> – В кувшине нет молока.</a:t>
            </a:r>
            <a:endParaRPr lang="en-US" dirty="0" smtClean="0"/>
          </a:p>
          <a:p>
            <a:r>
              <a:rPr lang="ru-RU" dirty="0" smtClean="0"/>
              <a:t>С неисчисляемыми существительными также употребляется слово</a:t>
            </a:r>
            <a:r>
              <a:rPr lang="en-US" dirty="0" smtClean="0"/>
              <a:t> any</a:t>
            </a:r>
            <a:r>
              <a:rPr lang="ru-RU" dirty="0" smtClean="0"/>
              <a:t>, </a:t>
            </a:r>
            <a:r>
              <a:rPr lang="ru-RU" dirty="0" err="1" smtClean="0"/>
              <a:t>обнако</a:t>
            </a:r>
            <a:r>
              <a:rPr lang="ru-RU" dirty="0" smtClean="0"/>
              <a:t> сказуемое стоит в единственном числе</a:t>
            </a:r>
            <a:r>
              <a:rPr lang="en-US" dirty="0" smtClean="0"/>
              <a:t>: There isn’t any milk in the jug./</a:t>
            </a:r>
            <a:r>
              <a:rPr lang="ru-RU" dirty="0" smtClean="0"/>
              <a:t> В кувшине нет молока.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ru-RU" dirty="0" smtClean="0"/>
              <a:t>Прочтите и переведите на русский язык:  </a:t>
            </a:r>
            <a:r>
              <a:rPr lang="en-US" dirty="0" smtClean="0"/>
              <a:t>There is no tea in the cup/There isn’t any tea in the cup.</a:t>
            </a:r>
            <a:r>
              <a:rPr lang="ru-RU" dirty="0" smtClean="0"/>
              <a:t> - В чашке нет чая.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Вопросительные предложения.</a:t>
            </a:r>
          </a:p>
          <a:p>
            <a:r>
              <a:rPr lang="ru-RU" dirty="0" smtClean="0"/>
              <a:t>К предложениям с оборотом </a:t>
            </a:r>
            <a:r>
              <a:rPr lang="en-US" dirty="0" smtClean="0"/>
              <a:t> there is/are </a:t>
            </a:r>
            <a:r>
              <a:rPr lang="ru-RU" dirty="0" smtClean="0"/>
              <a:t>можно поставить четыре типа вопросов: </a:t>
            </a:r>
          </a:p>
          <a:p>
            <a:r>
              <a:rPr lang="ru-RU" dirty="0" smtClean="0"/>
              <a:t>0-1.общие;</a:t>
            </a:r>
          </a:p>
          <a:p>
            <a:r>
              <a:rPr lang="ru-RU" dirty="0" smtClean="0"/>
              <a:t>2. специальные;</a:t>
            </a:r>
          </a:p>
          <a:p>
            <a:r>
              <a:rPr lang="ru-RU" dirty="0" smtClean="0"/>
              <a:t>3. альтернативные;</a:t>
            </a:r>
          </a:p>
          <a:p>
            <a:r>
              <a:rPr lang="ru-RU" dirty="0" smtClean="0"/>
              <a:t>4 разделительные.</a:t>
            </a:r>
          </a:p>
          <a:p>
            <a:r>
              <a:rPr lang="ru-RU" dirty="0" smtClean="0"/>
              <a:t>5. Общие вопросы задаются собеседнику с целью получить подтверждение или отрицание высказанной мысли, т. е. он требует ответа «да» или «нет». Общий вопрос начинают с оборота </a:t>
            </a:r>
            <a:r>
              <a:rPr lang="en-US" dirty="0" smtClean="0"/>
              <a:t>Is/are there…? </a:t>
            </a:r>
            <a:r>
              <a:rPr lang="ru-RU" dirty="0" smtClean="0"/>
              <a:t> Например: </a:t>
            </a:r>
            <a:r>
              <a:rPr lang="en-US" dirty="0" smtClean="0"/>
              <a:t>Is there a library at your institute?</a:t>
            </a:r>
            <a:r>
              <a:rPr lang="ru-RU" dirty="0" smtClean="0"/>
              <a:t>/В институте есть библиотека?  На общий вопрос обычно дают краткий ответ  (упражнения по гиперссылке).</a:t>
            </a:r>
          </a:p>
          <a:p>
            <a:r>
              <a:rPr lang="ru-RU" dirty="0" smtClean="0"/>
              <a:t>6. Специальные </a:t>
            </a:r>
            <a:r>
              <a:rPr lang="ru-RU" dirty="0" err="1" smtClean="0"/>
              <a:t>воросы</a:t>
            </a:r>
            <a:r>
              <a:rPr lang="ru-RU" dirty="0" smtClean="0"/>
              <a:t> задают с целью получить полный ответ на интересующий вопрос. Специальный вопрос начинают с вопросительного слова, далее следует </a:t>
            </a:r>
            <a:r>
              <a:rPr lang="en-US" dirty="0" smtClean="0"/>
              <a:t>is/are there</a:t>
            </a:r>
            <a:r>
              <a:rPr lang="ru-RU" dirty="0" smtClean="0"/>
              <a:t>. Глядя на вазу с цветами можно спросить: </a:t>
            </a:r>
            <a:r>
              <a:rPr lang="en-US" dirty="0" smtClean="0"/>
              <a:t>How many flowers are there in the vase?</a:t>
            </a:r>
            <a:r>
              <a:rPr lang="ru-RU" dirty="0" smtClean="0"/>
              <a:t>/Сколько цветов в вазе?</a:t>
            </a:r>
            <a:r>
              <a:rPr lang="en-US" dirty="0" smtClean="0"/>
              <a:t> ( </a:t>
            </a:r>
            <a:r>
              <a:rPr lang="ru-RU" dirty="0" smtClean="0"/>
              <a:t>упражнения по гиперссылке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 Особенностью альтернативных вопросов является выбор между двумя объектами. Этот вопрос обязательно содержит союз </a:t>
            </a:r>
            <a:r>
              <a:rPr lang="en-US" dirty="0" smtClean="0"/>
              <a:t>or</a:t>
            </a:r>
            <a:r>
              <a:rPr lang="ru-RU" dirty="0" smtClean="0"/>
              <a:t> и начинается с оборота</a:t>
            </a:r>
            <a:r>
              <a:rPr lang="en-US" dirty="0" smtClean="0"/>
              <a:t> Is/are there… </a:t>
            </a:r>
            <a:r>
              <a:rPr lang="ru-RU" dirty="0" smtClean="0"/>
              <a:t>Например: </a:t>
            </a:r>
            <a:r>
              <a:rPr lang="en-US" dirty="0" smtClean="0"/>
              <a:t>Is there an apple or a lemon on the plate?</a:t>
            </a:r>
            <a:r>
              <a:rPr lang="ru-RU" dirty="0" smtClean="0"/>
              <a:t>/На тарелке яблоко или лимон? </a:t>
            </a:r>
            <a:r>
              <a:rPr lang="en-US" dirty="0" smtClean="0"/>
              <a:t> </a:t>
            </a:r>
            <a:r>
              <a:rPr lang="ru-RU" dirty="0" smtClean="0"/>
              <a:t>Ответы на альтернативные вопросы обычно даются в полной форме: </a:t>
            </a:r>
            <a:r>
              <a:rPr lang="en-US" dirty="0" smtClean="0"/>
              <a:t>There is an apple on the plate. </a:t>
            </a:r>
            <a:r>
              <a:rPr lang="ru-RU" dirty="0" smtClean="0"/>
              <a:t>/На тарелке – яблоко. Ответ со словом </a:t>
            </a:r>
            <a:r>
              <a:rPr lang="en-US" dirty="0" smtClean="0"/>
              <a:t>yes/no</a:t>
            </a:r>
            <a:r>
              <a:rPr lang="ru-RU" dirty="0" smtClean="0"/>
              <a:t> дать нельзя.  (упражнения по </a:t>
            </a:r>
            <a:r>
              <a:rPr lang="ru-RU" dirty="0" err="1" smtClean="0"/>
              <a:t>гиперсылке</a:t>
            </a:r>
            <a:r>
              <a:rPr lang="ru-RU" dirty="0" smtClean="0"/>
              <a:t>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8. Разделительный вопрос представляет собой утвердительное или отрицательное повествовательное предложение, к которому присоединён краткий общий вопрос, состоящий из фраз </a:t>
            </a:r>
            <a:r>
              <a:rPr lang="en-US" dirty="0" smtClean="0"/>
              <a:t>isn’t/is there, aren’t/are there</a:t>
            </a:r>
            <a:r>
              <a:rPr lang="ru-RU" dirty="0" smtClean="0"/>
              <a:t>?, что в переводе означает «не так ли?». Следует помнить, если предложение отрицательное, краткий вопрос – утвердительный и наоборот.  Например:</a:t>
            </a:r>
            <a:r>
              <a:rPr lang="en-US" dirty="0" smtClean="0"/>
              <a:t>There is a bear in the cage, isn’t there? 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Ответы на разделительные вопросы обычно даются краткие. Например:</a:t>
            </a:r>
            <a:r>
              <a:rPr lang="en-US" dirty="0" smtClean="0"/>
              <a:t> Yes, there is.</a:t>
            </a:r>
            <a:r>
              <a:rPr lang="ru-RU" dirty="0" smtClean="0"/>
              <a:t> (упражнения по гиперссылке).</a:t>
            </a:r>
          </a:p>
          <a:p>
            <a:r>
              <a:rPr lang="ru-RU" dirty="0" smtClean="0"/>
              <a:t>9. Упражнения (переход по гиперссылке).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вопросы строятся так: глагол </a:t>
            </a:r>
            <a:r>
              <a:rPr lang="en-US" dirty="0" smtClean="0"/>
              <a:t>to be </a:t>
            </a:r>
            <a:r>
              <a:rPr lang="ru-RU" dirty="0" smtClean="0"/>
              <a:t>ставится перед </a:t>
            </a:r>
            <a:r>
              <a:rPr lang="en-US" dirty="0" smtClean="0"/>
              <a:t>there:</a:t>
            </a:r>
          </a:p>
          <a:p>
            <a:r>
              <a:rPr lang="ru-RU" dirty="0" smtClean="0"/>
              <a:t>0. </a:t>
            </a:r>
            <a:r>
              <a:rPr lang="en-US" dirty="0" smtClean="0"/>
              <a:t>Is there a Zoo in the city? – </a:t>
            </a:r>
            <a:r>
              <a:rPr lang="ru-RU" dirty="0" smtClean="0"/>
              <a:t>В городе есть зоопарк? Краткий ответ: </a:t>
            </a:r>
            <a:r>
              <a:rPr lang="en-US" dirty="0" smtClean="0"/>
              <a:t>Yes, there is.</a:t>
            </a:r>
            <a:endParaRPr lang="ru-RU" dirty="0" smtClean="0"/>
          </a:p>
          <a:p>
            <a:r>
              <a:rPr lang="ru-RU" dirty="0" smtClean="0"/>
              <a:t>1. Если глагол </a:t>
            </a:r>
            <a:r>
              <a:rPr lang="en-US" dirty="0" smtClean="0"/>
              <a:t>to be </a:t>
            </a:r>
            <a:r>
              <a:rPr lang="ru-RU" dirty="0" smtClean="0"/>
              <a:t>употреблён в сложном времени, то на первое место выносится вспомогательный глагол: </a:t>
            </a:r>
            <a:r>
              <a:rPr lang="en-US" dirty="0" smtClean="0"/>
              <a:t>Will there be English tomorrow?/</a:t>
            </a:r>
            <a:r>
              <a:rPr lang="ru-RU" dirty="0" smtClean="0"/>
              <a:t> Завтра будет английский?</a:t>
            </a:r>
            <a:r>
              <a:rPr lang="en-US" dirty="0" smtClean="0"/>
              <a:t> – </a:t>
            </a:r>
            <a:r>
              <a:rPr lang="en-US" dirty="0" err="1" smtClean="0"/>
              <a:t>Yes,there</a:t>
            </a:r>
            <a:r>
              <a:rPr lang="en-US" dirty="0" smtClean="0"/>
              <a:t> will (be)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2. </a:t>
            </a:r>
            <a:r>
              <a:rPr lang="en-US" dirty="0" smtClean="0"/>
              <a:t>Is there a boy in the classroom</a:t>
            </a:r>
            <a:r>
              <a:rPr lang="ru-RU" dirty="0" smtClean="0"/>
              <a:t>?/ В классе мальчик?</a:t>
            </a:r>
            <a:r>
              <a:rPr lang="en-US" dirty="0" smtClean="0"/>
              <a:t> – Yes, there is.</a:t>
            </a:r>
            <a:endParaRPr lang="ru-RU" dirty="0" smtClean="0"/>
          </a:p>
          <a:p>
            <a:r>
              <a:rPr lang="en-US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Специальный вопрос задаётся с целью получить полный ответ на интересующий вопрос. В предложениях с оборотом </a:t>
            </a:r>
            <a:r>
              <a:rPr lang="en-US" dirty="0" smtClean="0"/>
              <a:t>there is/are </a:t>
            </a:r>
            <a:r>
              <a:rPr lang="ru-RU" dirty="0" smtClean="0"/>
              <a:t>мы можем спросить о предмете и его месте нахождения примерно так:</a:t>
            </a:r>
            <a:endParaRPr lang="en-US" dirty="0" smtClean="0"/>
          </a:p>
          <a:p>
            <a:r>
              <a:rPr lang="ru-RU" dirty="0" smtClean="0"/>
              <a:t>0. </a:t>
            </a:r>
            <a:r>
              <a:rPr lang="en-US" dirty="0" smtClean="0"/>
              <a:t>Where is there a computer?</a:t>
            </a:r>
            <a:r>
              <a:rPr lang="ru-RU" dirty="0" smtClean="0"/>
              <a:t> – Где находится компьютер? Ответ:</a:t>
            </a:r>
            <a:r>
              <a:rPr lang="en-US" dirty="0" smtClean="0"/>
              <a:t> There is a computer on the table.</a:t>
            </a:r>
            <a:r>
              <a:rPr lang="ru-RU" dirty="0" smtClean="0"/>
              <a:t> – На столе - компьютер.</a:t>
            </a:r>
            <a:endParaRPr lang="en-US" dirty="0" smtClean="0"/>
          </a:p>
          <a:p>
            <a:r>
              <a:rPr lang="ru-RU" dirty="0" smtClean="0"/>
              <a:t>1. </a:t>
            </a:r>
            <a:r>
              <a:rPr lang="en-US" dirty="0" smtClean="0"/>
              <a:t>What is there in the room?</a:t>
            </a:r>
            <a:r>
              <a:rPr lang="ru-RU" dirty="0" smtClean="0"/>
              <a:t> – Что находится в комнате? – </a:t>
            </a:r>
            <a:r>
              <a:rPr lang="en-US" dirty="0" smtClean="0"/>
              <a:t>There are 2 arm-chairs, 2 tables, ….</a:t>
            </a:r>
            <a:r>
              <a:rPr lang="ru-RU" dirty="0" smtClean="0"/>
              <a:t> Обратите внимание на изменение глагола </a:t>
            </a:r>
            <a:r>
              <a:rPr lang="en-US" dirty="0" smtClean="0"/>
              <a:t>to be.</a:t>
            </a:r>
          </a:p>
          <a:p>
            <a:r>
              <a:rPr lang="ru-RU" dirty="0" smtClean="0"/>
              <a:t>2. Прочтите: </a:t>
            </a:r>
            <a:r>
              <a:rPr lang="en-US" dirty="0" smtClean="0"/>
              <a:t>How many children are there in the park?</a:t>
            </a:r>
            <a:r>
              <a:rPr lang="ru-RU" dirty="0" smtClean="0"/>
              <a:t> </a:t>
            </a:r>
          </a:p>
          <a:p>
            <a:r>
              <a:rPr lang="ru-RU" dirty="0" smtClean="0"/>
              <a:t>    Переведите этот вопрос: Сколько детей в парке?</a:t>
            </a:r>
          </a:p>
          <a:p>
            <a:r>
              <a:rPr lang="ru-RU" dirty="0" smtClean="0"/>
              <a:t>    Дайте полный ответ:  </a:t>
            </a:r>
            <a:r>
              <a:rPr lang="en-US" dirty="0" smtClean="0"/>
              <a:t>There are 4 children.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Альтернативные вопросы начинаются также, как и общие, т.е. с глагола </a:t>
            </a:r>
            <a:r>
              <a:rPr lang="en-US" dirty="0" smtClean="0"/>
              <a:t>to be</a:t>
            </a:r>
            <a:r>
              <a:rPr lang="ru-RU" dirty="0" smtClean="0"/>
              <a:t>, однако они содержат слово-выбор( альтернативу) с союзом </a:t>
            </a:r>
            <a:r>
              <a:rPr lang="en-US" dirty="0" smtClean="0"/>
              <a:t>or</a:t>
            </a:r>
            <a:r>
              <a:rPr lang="ru-RU" dirty="0" smtClean="0"/>
              <a:t>. Тренируемся задавать подобные вопросы и отвечать на них.</a:t>
            </a:r>
            <a:r>
              <a:rPr lang="en-US" dirty="0" smtClean="0"/>
              <a:t> </a:t>
            </a:r>
            <a:r>
              <a:rPr lang="ru-RU" dirty="0" smtClean="0"/>
              <a:t>Помним, что ответы «да/нет» давать нельзя.</a:t>
            </a:r>
          </a:p>
          <a:p>
            <a:pPr marL="228600" indent="-228600">
              <a:buNone/>
            </a:pPr>
            <a:r>
              <a:rPr lang="ru-RU" dirty="0" smtClean="0"/>
              <a:t>0 – 1. </a:t>
            </a:r>
            <a:r>
              <a:rPr lang="en-US" dirty="0" smtClean="0"/>
              <a:t>Are there 3 plums or 3 apricots on the table?/</a:t>
            </a:r>
            <a:r>
              <a:rPr lang="ru-RU" dirty="0" smtClean="0"/>
              <a:t> На столе 3 сливы или 3 абрикоса?</a:t>
            </a:r>
          </a:p>
          <a:p>
            <a:pPr marL="228600" indent="-228600">
              <a:buNone/>
            </a:pPr>
            <a:r>
              <a:rPr lang="ru-RU" dirty="0" smtClean="0"/>
              <a:t>     Ответ на этот вопрос требует употребления союза </a:t>
            </a:r>
            <a:r>
              <a:rPr lang="en-US" dirty="0" smtClean="0"/>
              <a:t>neither…nor/</a:t>
            </a:r>
            <a:r>
              <a:rPr lang="ru-RU" dirty="0" smtClean="0"/>
              <a:t>ни…</a:t>
            </a:r>
            <a:r>
              <a:rPr lang="ru-RU" dirty="0" err="1" smtClean="0"/>
              <a:t>ни</a:t>
            </a:r>
            <a:r>
              <a:rPr lang="ru-RU" dirty="0" smtClean="0"/>
              <a:t>: </a:t>
            </a:r>
            <a:r>
              <a:rPr lang="en-US" dirty="0" smtClean="0"/>
              <a:t>There are neither 3 plums nor 3 apricots on the table. There are 3 apples on the table</a:t>
            </a:r>
            <a:r>
              <a:rPr lang="ru-RU" dirty="0" smtClean="0"/>
              <a:t>/ На столе нет ни трёх слив, ни трёх абрикос</a:t>
            </a:r>
            <a:r>
              <a:rPr lang="en-US" dirty="0" smtClean="0"/>
              <a:t>.</a:t>
            </a:r>
            <a:r>
              <a:rPr lang="ru-RU" dirty="0" smtClean="0"/>
              <a:t> На столе - 3 яблока.</a:t>
            </a:r>
          </a:p>
          <a:p>
            <a:pPr marL="228600" indent="-228600">
              <a:buNone/>
            </a:pPr>
            <a:r>
              <a:rPr lang="ru-RU" dirty="0" smtClean="0"/>
              <a:t>    </a:t>
            </a:r>
            <a:r>
              <a:rPr lang="en-US" dirty="0" smtClean="0"/>
              <a:t> </a:t>
            </a:r>
            <a:r>
              <a:rPr lang="ru-RU" dirty="0" smtClean="0"/>
              <a:t>Обратите внимание: в английском предложении может быть только одно отрицание. При отрицательном союзе </a:t>
            </a:r>
            <a:r>
              <a:rPr lang="en-US" dirty="0" smtClean="0"/>
              <a:t>neither…nor</a:t>
            </a:r>
            <a:r>
              <a:rPr lang="ru-RU" dirty="0" smtClean="0"/>
              <a:t> сказуемое стоит в утвердительной форме.</a:t>
            </a:r>
          </a:p>
          <a:p>
            <a:pPr marL="228600" indent="-228600">
              <a:buNone/>
            </a:pPr>
            <a:r>
              <a:rPr lang="ru-RU" dirty="0" smtClean="0"/>
              <a:t>2. </a:t>
            </a:r>
            <a:r>
              <a:rPr lang="en-US" dirty="0" smtClean="0"/>
              <a:t>Are there children in the park or in the forest?</a:t>
            </a:r>
            <a:r>
              <a:rPr lang="ru-RU" dirty="0" smtClean="0"/>
              <a:t>/ В парке или в лесу дети? Можно ответить так: </a:t>
            </a:r>
            <a:r>
              <a:rPr lang="en-US" dirty="0" smtClean="0"/>
              <a:t>They </a:t>
            </a:r>
            <a:r>
              <a:rPr lang="ru-RU" dirty="0" smtClean="0"/>
              <a:t>(они) </a:t>
            </a:r>
            <a:r>
              <a:rPr lang="en-US" dirty="0" smtClean="0"/>
              <a:t>are in the park.</a:t>
            </a:r>
          </a:p>
          <a:p>
            <a:pPr marL="228600" indent="-228600">
              <a:buNone/>
            </a:pPr>
            <a:r>
              <a:rPr lang="en-US" dirty="0" smtClean="0"/>
              <a:t>3. </a:t>
            </a:r>
            <a:r>
              <a:rPr lang="ru-RU" dirty="0" smtClean="0"/>
              <a:t>Вопрос к картинке №3 звучит так: </a:t>
            </a:r>
            <a:r>
              <a:rPr lang="en-US" dirty="0" smtClean="0"/>
              <a:t>Is there tea or water in the cup?</a:t>
            </a:r>
            <a:r>
              <a:rPr lang="ru-RU" dirty="0" smtClean="0"/>
              <a:t> Здесь речь идёт о неисчисляемом существительном, следует употребить глагол </a:t>
            </a:r>
            <a:r>
              <a:rPr lang="en-US" dirty="0" smtClean="0"/>
              <a:t>to be</a:t>
            </a:r>
            <a:r>
              <a:rPr lang="ru-RU" dirty="0" smtClean="0"/>
              <a:t> в единственном числе. Ответим так: </a:t>
            </a:r>
            <a:r>
              <a:rPr lang="en-US" dirty="0" smtClean="0"/>
              <a:t>There is some tea in the cup</a:t>
            </a:r>
            <a:r>
              <a:rPr lang="ru-RU" dirty="0" smtClean="0"/>
              <a:t>, употребив неопределённое местоимение </a:t>
            </a:r>
            <a:r>
              <a:rPr lang="en-US" dirty="0" smtClean="0"/>
              <a:t>some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Разделительный вопрос  представляет собой утвердительное или отрицательное повествовательное предложение, к которому присоединён краткий общий вопрос </a:t>
            </a:r>
            <a:r>
              <a:rPr lang="en-US" dirty="0" smtClean="0"/>
              <a:t>is there/isn’t there?</a:t>
            </a:r>
            <a:r>
              <a:rPr lang="ru-RU" dirty="0" smtClean="0"/>
              <a:t> Следует помнить, если предложение отрицательное, краткий вопрос – утвердительный и наоборот. </a:t>
            </a:r>
          </a:p>
          <a:p>
            <a:r>
              <a:rPr lang="ru-RU" dirty="0" smtClean="0"/>
              <a:t>Наблюдаем, тренируемся отвечать на эти вопросы. Следует отметить, что ответы имеют особенности.</a:t>
            </a:r>
            <a:endParaRPr lang="en-US" dirty="0" smtClean="0"/>
          </a:p>
          <a:p>
            <a:r>
              <a:rPr lang="ru-RU" dirty="0" smtClean="0"/>
              <a:t>0. </a:t>
            </a:r>
            <a:r>
              <a:rPr lang="en-US" dirty="0" smtClean="0"/>
              <a:t>There is a squirrel under the tree, isn’t there? – Yes, there is.</a:t>
            </a:r>
            <a:r>
              <a:rPr lang="ru-RU" dirty="0" smtClean="0"/>
              <a:t>/ Под деревом – белка, не так ли? – Да, так.</a:t>
            </a: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ru-RU" dirty="0" smtClean="0"/>
              <a:t>1.</a:t>
            </a:r>
            <a:r>
              <a:rPr lang="en-US" dirty="0" smtClean="0"/>
              <a:t> There is no hare under the tree, is there? – No, there isn’t.</a:t>
            </a:r>
            <a:r>
              <a:rPr lang="ru-RU" dirty="0" smtClean="0"/>
              <a:t> / Под деревом нет зайца, не так ли? – Да, так(нет зайца).</a:t>
            </a: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en-US" dirty="0" smtClean="0"/>
              <a:t>2. There is some tee in the cup, isn’t there? – Yes, there is.</a:t>
            </a:r>
            <a:r>
              <a:rPr lang="ru-RU" dirty="0" smtClean="0"/>
              <a:t>/ В чашке – чай, не так ли? – Да, так.</a:t>
            </a: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en-US" dirty="0" smtClean="0"/>
              <a:t>3. There is no water in the cup, is there? – No, there isn’t.</a:t>
            </a:r>
            <a:r>
              <a:rPr lang="ru-RU" dirty="0" smtClean="0"/>
              <a:t> – В чашке нет воды, не так ли? – Да, так(нет воды).</a:t>
            </a: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en-US" dirty="0" smtClean="0"/>
              <a:t>4. There are some students in the library, aren’t there? – Yes, there are.</a:t>
            </a:r>
            <a:r>
              <a:rPr lang="ru-RU" dirty="0" smtClean="0"/>
              <a:t>/В библиотеке несколько студентов, не так ли? – Да, так.</a:t>
            </a:r>
            <a:endParaRPr lang="en-US" dirty="0" smtClean="0"/>
          </a:p>
          <a:p>
            <a:pPr marL="228600" indent="-228600">
              <a:buFont typeface="+mj-lt"/>
              <a:buNone/>
            </a:pPr>
            <a:r>
              <a:rPr lang="en-US" dirty="0" smtClean="0"/>
              <a:t>5. There are no newspapers on the tables, are there? – No, there are not.</a:t>
            </a:r>
            <a:r>
              <a:rPr lang="ru-RU" dirty="0" smtClean="0"/>
              <a:t>/ На столах нет газет, не так ли? – Да, так(нет газет).</a:t>
            </a:r>
            <a:endParaRPr lang="en-US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D04B8-6FA4-47E8-B484-32C894578CB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5"/>
          <p:cNvSpPr/>
          <p:nvPr userDrawn="1"/>
        </p:nvSpPr>
        <p:spPr>
          <a:xfrm>
            <a:off x="395536" y="6237312"/>
            <a:ext cx="1440160" cy="404664"/>
          </a:xfrm>
          <a:prstGeom prst="round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0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ru-RU" sz="1600" b="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41" name="Дата 40"/>
          <p:cNvSpPr>
            <a:spLocks noGrp="1"/>
          </p:cNvSpPr>
          <p:nvPr>
            <p:ph type="dt" sz="half" idx="15"/>
          </p:nvPr>
        </p:nvSpPr>
        <p:spPr>
          <a:xfrm>
            <a:off x="395536" y="6237312"/>
            <a:ext cx="1440160" cy="432048"/>
          </a:xfrm>
        </p:spPr>
        <p:txBody>
          <a:bodyPr/>
          <a:lstStyle>
            <a:lvl1pPr>
              <a:defRPr sz="1600">
                <a:solidFill>
                  <a:schemeClr val="accent1">
                    <a:lumMod val="25000"/>
                  </a:schemeClr>
                </a:solidFill>
              </a:defRPr>
            </a:lvl1pPr>
          </a:lstStyle>
          <a:p>
            <a:fld id="{74618E72-CE95-4B73-ADA5-19E2D8FAD0F9}" type="datetime1">
              <a:rPr lang="ru-RU" smtClean="0"/>
              <a:pPr/>
              <a:t>22.12.2014</a:t>
            </a:fld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87724" y="4941168"/>
            <a:ext cx="4968552" cy="122413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ru-RU" dirty="0"/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pic>
        <p:nvPicPr>
          <p:cNvPr id="10" name="Рисунок 9" descr="угол.pn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2190750" cy="2190750"/>
          </a:xfrm>
          <a:prstGeom prst="rect">
            <a:avLst/>
          </a:prstGeom>
        </p:spPr>
      </p:pic>
      <p:pic>
        <p:nvPicPr>
          <p:cNvPr id="12" name="Рисунок 11" descr="угол.pn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0800000">
            <a:off x="6953250" y="4667250"/>
            <a:ext cx="2190750" cy="2190750"/>
          </a:xfrm>
          <a:prstGeom prst="rect">
            <a:avLst/>
          </a:prstGeom>
        </p:spPr>
      </p:pic>
      <p:sp>
        <p:nvSpPr>
          <p:cNvPr id="22" name="Рисунок SmartArt 21"/>
          <p:cNvSpPr>
            <a:spLocks noGrp="1"/>
          </p:cNvSpPr>
          <p:nvPr>
            <p:ph type="dgm" sz="quarter" idx="14" hasCustomPrompt="1"/>
          </p:nvPr>
        </p:nvSpPr>
        <p:spPr>
          <a:xfrm>
            <a:off x="251520" y="4437112"/>
            <a:ext cx="1440160" cy="1584176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ru-RU" dirty="0" smtClean="0"/>
              <a:t>        </a:t>
            </a:r>
            <a:endParaRPr lang="ru-RU" dirty="0"/>
          </a:p>
        </p:txBody>
      </p:sp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1691680" y="3861048"/>
            <a:ext cx="5760640" cy="850106"/>
          </a:xfrm>
          <a:prstGeom prst="rect">
            <a:avLst/>
          </a:prstGeom>
        </p:spPr>
        <p:txBody>
          <a:bodyPr/>
          <a:lstStyle>
            <a:lvl1pPr>
              <a:defRPr lang="ru-RU" dirty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3" name="Нижний колонтитул 4"/>
          <p:cNvSpPr txBox="1">
            <a:spLocks/>
          </p:cNvSpPr>
          <p:nvPr userDrawn="1"/>
        </p:nvSpPr>
        <p:spPr>
          <a:xfrm>
            <a:off x="1979712" y="6237312"/>
            <a:ext cx="5184576" cy="404664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7"/>
          </p:nvPr>
        </p:nvSpPr>
        <p:spPr>
          <a:xfrm>
            <a:off x="1979712" y="6237312"/>
            <a:ext cx="5184576" cy="365125"/>
          </a:xfrm>
        </p:spPr>
        <p:txBody>
          <a:bodyPr/>
          <a:lstStyle>
            <a:lvl1pPr>
              <a:defRPr sz="1400">
                <a:solidFill>
                  <a:schemeClr val="accent1">
                    <a:lumMod val="25000"/>
                  </a:schemeClr>
                </a:solidFill>
              </a:defRPr>
            </a:lvl1pPr>
          </a:lstStyle>
          <a:p>
            <a:r>
              <a:rPr lang="ru-RU" dirty="0" smtClean="0"/>
              <a:t>МБОУ гимназия города Узловая Тульской области</a:t>
            </a:r>
            <a:endParaRPr lang="ru-RU" dirty="0"/>
          </a:p>
        </p:txBody>
      </p:sp>
      <p:pic>
        <p:nvPicPr>
          <p:cNvPr id="23" name="Рисунок 22" descr="парламент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2195736" y="620688"/>
            <a:ext cx="4752528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ru-RU" b="1" dirty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Содержимое 5"/>
          <p:cNvSpPr>
            <a:spLocks noGrp="1"/>
          </p:cNvSpPr>
          <p:nvPr>
            <p:ph sz="quarter" idx="14"/>
          </p:nvPr>
        </p:nvSpPr>
        <p:spPr>
          <a:xfrm>
            <a:off x="467544" y="1124744"/>
            <a:ext cx="8424936" cy="53285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7984" y="1196752"/>
            <a:ext cx="4248472" cy="492941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FontTx/>
              <a:buNone/>
              <a:defRPr lang="ru-RU" sz="2400" dirty="0" smtClean="0"/>
            </a:lvl1pPr>
            <a:lvl2pPr>
              <a:buFontTx/>
              <a:buNone/>
              <a:defRPr lang="ru-RU" sz="2400" dirty="0" smtClean="0"/>
            </a:lvl2pPr>
            <a:lvl3pPr>
              <a:buFontTx/>
              <a:buNone/>
              <a:defRPr lang="ru-RU" sz="2400" dirty="0" smtClean="0"/>
            </a:lvl3pPr>
            <a:lvl4pPr>
              <a:buFontTx/>
              <a:buNone/>
              <a:defRPr lang="ru-RU" sz="2400" dirty="0" smtClean="0"/>
            </a:lvl4pPr>
            <a:lvl5pPr>
              <a:buFontTx/>
              <a:buNone/>
              <a:defRPr lang="ru-RU" sz="2400" dirty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2"/>
          </p:nvPr>
        </p:nvSpPr>
        <p:spPr>
          <a:xfrm>
            <a:off x="611560" y="1268760"/>
            <a:ext cx="3384376" cy="4824536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45C3A3E8-CD7B-4CBF-BA39-68F4E6E2556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936104"/>
          </a:xfrm>
        </p:spPr>
        <p:txBody>
          <a:bodyPr/>
          <a:lstStyle>
            <a:lvl1pPr>
              <a:defRPr lang="ru-RU" dirty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accent6">
                <a:lumMod val="60000"/>
                <a:lumOff val="40000"/>
                <a:alpha val="88000"/>
              </a:schemeClr>
            </a:gs>
            <a:gs pos="67000">
              <a:srgbClr val="D1F3FD">
                <a:alpha val="70000"/>
              </a:srgbClr>
            </a:gs>
            <a:gs pos="100000">
              <a:srgbClr val="21C8EF">
                <a:alpha val="51765"/>
              </a:srgbClr>
            </a:gs>
            <a:gs pos="100000">
              <a:schemeClr val="accent6">
                <a:lumMod val="40000"/>
                <a:lumOff val="60000"/>
                <a:alpha val="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угол.png"/>
          <p:cNvPicPr>
            <a:picLocks noChangeAspect="1"/>
          </p:cNvPicPr>
          <p:nvPr userDrawn="1"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0800000">
            <a:off x="7416000" y="5130000"/>
            <a:ext cx="1728000" cy="1728000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5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fld id="{45C3A3E8-CD7B-4CBF-BA39-68F4E6E25561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2" name="Рисунок 11" descr="угол.png"/>
          <p:cNvPicPr>
            <a:picLocks noChangeAspect="1"/>
          </p:cNvPicPr>
          <p:nvPr userDrawn="1"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728000" cy="1728000"/>
          </a:xfrm>
          <a:prstGeom prst="rect">
            <a:avLst/>
          </a:prstGeom>
        </p:spPr>
      </p:pic>
      <p:sp>
        <p:nvSpPr>
          <p:cNvPr id="9" name="Дата 8"/>
          <p:cNvSpPr>
            <a:spLocks noGrp="1"/>
          </p:cNvSpPr>
          <p:nvPr>
            <p:ph type="dt" sz="half" idx="2"/>
          </p:nvPr>
        </p:nvSpPr>
        <p:spPr>
          <a:xfrm>
            <a:off x="611560" y="6381328"/>
            <a:ext cx="115212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E9934-E79D-4728-B138-A9F287FF85E5}" type="datetime1">
              <a:rPr lang="ru-RU" smtClean="0"/>
              <a:pPr/>
              <a:t>22.12.2014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763688" y="6356350"/>
            <a:ext cx="54726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62372" y="188640"/>
            <a:ext cx="821925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transition spd="med">
    <p:circle/>
  </p:transition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lang="ru-RU" sz="3200" b="1" kern="1200" dirty="0">
          <a:solidFill>
            <a:schemeClr val="accent2">
              <a:lumMod val="75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None/>
        <a:defRPr lang="ru-RU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None/>
        <a:defRPr lang="ru-RU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None/>
        <a:defRPr lang="ru-RU" sz="2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None/>
        <a:defRPr lang="ru-RU" sz="24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None/>
        <a:defRPr lang="ru-RU" sz="24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10" Type="http://schemas.openxmlformats.org/officeDocument/2006/relationships/image" Target="../media/image36.jpeg"/><Relationship Id="rId4" Type="http://schemas.openxmlformats.org/officeDocument/2006/relationships/image" Target="../media/image30.jpeg"/><Relationship Id="rId9" Type="http://schemas.openxmlformats.org/officeDocument/2006/relationships/image" Target="../media/image3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4.jpeg"/><Relationship Id="rId5" Type="http://schemas.openxmlformats.org/officeDocument/2006/relationships/image" Target="../media/image43.jpe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r2103r@yandex.ru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5.jpeg"/><Relationship Id="rId4" Type="http://schemas.openxmlformats.org/officeDocument/2006/relationships/hyperlink" Target="mailto:gymnasiumuzl13@mail.ru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luxfon.com/pic/201203/800x600/luxfon.com-3206.jpg" TargetMode="External"/><Relationship Id="rId13" Type="http://schemas.openxmlformats.org/officeDocument/2006/relationships/hyperlink" Target="http://img-fotki.yandex.ru/get/5905/goroshcko-tatjana.b/0_51736_2681a556_L" TargetMode="External"/><Relationship Id="rId3" Type="http://schemas.openxmlformats.org/officeDocument/2006/relationships/hyperlink" Target="http://www.anywalls.com/pic/201210/1280x1024/anywalls.com-6400.jpg" TargetMode="External"/><Relationship Id="rId7" Type="http://schemas.openxmlformats.org/officeDocument/2006/relationships/hyperlink" Target="http://feiaschool.ru/wp-content/uploads/2012/08/Garmonichnoe-vospitainie-rebenka-rezhim.jpg" TargetMode="External"/><Relationship Id="rId12" Type="http://schemas.openxmlformats.org/officeDocument/2006/relationships/hyperlink" Target="http://img.ta7a.com/imgcache/2013/08/275336.jpg" TargetMode="External"/><Relationship Id="rId2" Type="http://schemas.openxmlformats.org/officeDocument/2006/relationships/hyperlink" Target="http://www.it-n.ru/communities.aspx?cat_no=323862&amp;tmpl=com" TargetMode="External"/><Relationship Id="rId16" Type="http://schemas.openxmlformats.org/officeDocument/2006/relationships/hyperlink" Target="http://img01.chitalnya.ru/upload2/178/577765902504324864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ook-hall.ru/files/365-EKO-next/n02261.jpg" TargetMode="External"/><Relationship Id="rId11" Type="http://schemas.openxmlformats.org/officeDocument/2006/relationships/hyperlink" Target="http://vgorode-info.ru/sites/default/files/dva_stakana_moloka_v_den_pomogut_pohudet.png" TargetMode="External"/><Relationship Id="rId5" Type="http://schemas.openxmlformats.org/officeDocument/2006/relationships/hyperlink" Target="http://cs2.livemaster.ru/foto/large/dbc6079549-kantselyarskie-tovary-penal-s-karandashami-n0953.jpg" TargetMode="External"/><Relationship Id="rId15" Type="http://schemas.openxmlformats.org/officeDocument/2006/relationships/hyperlink" Target="http://img12.imageshost.ru/img/2010/12/03/image_4cf81dc37c45c.jpg" TargetMode="External"/><Relationship Id="rId10" Type="http://schemas.openxmlformats.org/officeDocument/2006/relationships/hyperlink" Target="http://www.clker.com/cliparts/b/O/M/c/7/Q/briefcase-hi.png" TargetMode="External"/><Relationship Id="rId4" Type="http://schemas.openxmlformats.org/officeDocument/2006/relationships/hyperlink" Target="http://www.trafaret.net/includes/goods/1/im_pub/vectors/trafaret/cat_type/big/corner017a_l.png" TargetMode="External"/><Relationship Id="rId9" Type="http://schemas.openxmlformats.org/officeDocument/2006/relationships/hyperlink" Target="http://apikabu.ru/img_n/2012-10_6/og2.jpg" TargetMode="External"/><Relationship Id="rId14" Type="http://schemas.openxmlformats.org/officeDocument/2006/relationships/hyperlink" Target="http://www.elf-tula.ru/image/uploaded/1912122.jpg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frant.me/files/articles/13842/9e479d22d2fd4788d9153921b38c6f96_800_600.jpg" TargetMode="External"/><Relationship Id="rId13" Type="http://schemas.openxmlformats.org/officeDocument/2006/relationships/hyperlink" Target="http://www.comfysacks.com/blog/wp-content/uploads/2010/11/764110_27318869.jpg" TargetMode="External"/><Relationship Id="rId18" Type="http://schemas.openxmlformats.org/officeDocument/2006/relationships/hyperlink" Target="http://w.ogryzok.com/interior/1920x1200/interior-wallpapers-1920x1200-WUXGA-376.JPG" TargetMode="External"/><Relationship Id="rId26" Type="http://schemas.openxmlformats.org/officeDocument/2006/relationships/hyperlink" Target="http://gsnrf.ru/wp-content/uploads/2011/04/%D0%9A%D1%83%D0%BF%D0%B8%D1%82%D1%8C-%D0%BA%D0%B2%D0%B0%D1%80%D1%82%D0%B8%D1%80%D1%83-%D0%B2-%D0%9E%D1%80%D0%B5%D0%BD%D0%B1%D1%83%D1%80%D0%B3%D0%B5.jpg" TargetMode="External"/><Relationship Id="rId3" Type="http://schemas.openxmlformats.org/officeDocument/2006/relationships/hyperlink" Target="http://ipad.intertat.ru/media/k2/items/cache/96aa94b6c435c4805901eabd17aec4b2_XL.jpg" TargetMode="External"/><Relationship Id="rId21" Type="http://schemas.openxmlformats.org/officeDocument/2006/relationships/hyperlink" Target="http://www.yavary.es/downloads/wp02e5289c51002ec193.jpg" TargetMode="External"/><Relationship Id="rId7" Type="http://schemas.openxmlformats.org/officeDocument/2006/relationships/hyperlink" Target="http://www.fonstola.ru/pic/201111/640x480/fonstola.ru-56250.jpg" TargetMode="External"/><Relationship Id="rId12" Type="http://schemas.openxmlformats.org/officeDocument/2006/relationships/hyperlink" Target="http://new.kultura.by/wp-content/uploads/images/library.jpg" TargetMode="External"/><Relationship Id="rId17" Type="http://schemas.openxmlformats.org/officeDocument/2006/relationships/hyperlink" Target="http://www.bytmebel.ru/images_mebel/00017827.jpg" TargetMode="External"/><Relationship Id="rId25" Type="http://schemas.openxmlformats.org/officeDocument/2006/relationships/hyperlink" Target="http://www.artleo.com/pic/201106/1600x1200/artleo.com-3770.jpg" TargetMode="External"/><Relationship Id="rId2" Type="http://schemas.openxmlformats.org/officeDocument/2006/relationships/hyperlink" Target="http://www.arenda-open.ru/user/zoo.jpg" TargetMode="External"/><Relationship Id="rId16" Type="http://schemas.openxmlformats.org/officeDocument/2006/relationships/hyperlink" Target="http://www.free-time.co.il/wp-content/uploads/2013/06/Dp2Lmp4lrrBoAsQwFULSYt-Y0-mJH2qQS4e9aifa6Cc.jpg" TargetMode="External"/><Relationship Id="rId20" Type="http://schemas.openxmlformats.org/officeDocument/2006/relationships/hyperlink" Target="http://novostey.com/i4/2010/02/03/313f5724b96d6c65a66e4ed31bcfda2b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4meb.ru/images/mks-c-203.jpg" TargetMode="External"/><Relationship Id="rId11" Type="http://schemas.openxmlformats.org/officeDocument/2006/relationships/hyperlink" Target="http://no.yoyowall.com/wallpapers/2013/06/Kopp-te-Mint-600x800.jpg" TargetMode="External"/><Relationship Id="rId24" Type="http://schemas.openxmlformats.org/officeDocument/2006/relationships/hyperlink" Target="http://s53.radikal.ru/i142/0908/87/b61e558b2c2d.jpg" TargetMode="External"/><Relationship Id="rId5" Type="http://schemas.openxmlformats.org/officeDocument/2006/relationships/hyperlink" Target="http://mastergroup.org/uploads/posts/2013-06/1371636322_19.jpg" TargetMode="External"/><Relationship Id="rId15" Type="http://schemas.openxmlformats.org/officeDocument/2006/relationships/hyperlink" Target="http://www.clker.com/cliparts/b/O/M/c/7/Q/briefcase-hi.png" TargetMode="External"/><Relationship Id="rId23" Type="http://schemas.openxmlformats.org/officeDocument/2006/relationships/hyperlink" Target="http://president-hotel-mos.ru/photo/konf/32/1.jpg" TargetMode="External"/><Relationship Id="rId10" Type="http://schemas.openxmlformats.org/officeDocument/2006/relationships/hyperlink" Target="http://kartiny.ucoz.ru/_ph/98/2/724567796.jpg" TargetMode="External"/><Relationship Id="rId19" Type="http://schemas.openxmlformats.org/officeDocument/2006/relationships/hyperlink" Target="http://www.elf-tula.ru/image/uploaded/1912122.jpg" TargetMode="External"/><Relationship Id="rId4" Type="http://schemas.openxmlformats.org/officeDocument/2006/relationships/hyperlink" Target="http://shkola15.edusite.ru/9-Metod/chir_10A.jpg" TargetMode="External"/><Relationship Id="rId9" Type="http://schemas.openxmlformats.org/officeDocument/2006/relationships/hyperlink" Target="http://s1.fotokto.ru/photo/full/23/236490.jpg" TargetMode="External"/><Relationship Id="rId14" Type="http://schemas.openxmlformats.org/officeDocument/2006/relationships/hyperlink" Target="http://vgorode-info.ru/sites/default/files/dva_stakana_moloka_v_den_pomogut_pohudet.png" TargetMode="External"/><Relationship Id="rId22" Type="http://schemas.openxmlformats.org/officeDocument/2006/relationships/hyperlink" Target="http://kpolibrary.ucoz.ru/_nw/0/53175496.jpg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-n.ru/board.aspx?cat_no=323862&amp;tmpl=Thread&amp;BoardId=323865&amp;ThreadId=606813&amp;page=0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-n.ru/news.aspx?cat_no=231&amp;d_no=133748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Дата 1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A257F69-F01D-442B-994F-1C5C61CA2E0E}" type="datetime1">
              <a:rPr lang="ru-RU" smtClean="0"/>
              <a:pPr/>
              <a:t>22.12.2014</a:t>
            </a:fld>
            <a:endParaRPr lang="ru-RU" dirty="0"/>
          </a:p>
        </p:txBody>
      </p:sp>
      <p:sp>
        <p:nvSpPr>
          <p:cNvPr id="152" name="Подзаголовок 15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Кириллова Раиса Петровна,</a:t>
            </a:r>
          </a:p>
          <a:p>
            <a:r>
              <a:rPr lang="ru-RU" dirty="0" smtClean="0"/>
              <a:t>учитель английского языка</a:t>
            </a:r>
            <a:endParaRPr lang="ru-RU" dirty="0"/>
          </a:p>
        </p:txBody>
      </p:sp>
      <p:graphicFrame>
        <p:nvGraphicFramePr>
          <p:cNvPr id="22" name="Рисунок SmartArt 21"/>
          <p:cNvGraphicFramePr>
            <a:graphicFrameLocks noGrp="1"/>
          </p:cNvGraphicFramePr>
          <p:nvPr>
            <p:ph type="dgm" sz="quarter" idx="14"/>
          </p:nvPr>
        </p:nvGraphicFramePr>
        <p:xfrm>
          <a:off x="250825" y="4437063"/>
          <a:ext cx="1441450" cy="1584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Оборот </a:t>
            </a:r>
            <a:r>
              <a:rPr lang="en-US" smtClean="0"/>
              <a:t>there is/are</a:t>
            </a:r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ru-RU" smtClean="0"/>
              <a:t>МБОУ гимназия города Узловая Тульской области</a:t>
            </a:r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Упражнения</a:t>
            </a:r>
            <a:endParaRPr lang="ru-RU" dirty="0"/>
          </a:p>
        </p:txBody>
      </p:sp>
      <p:sp>
        <p:nvSpPr>
          <p:cNvPr id="4" name="Дата 3"/>
          <p:cNvSpPr txBox="1">
            <a:spLocks/>
          </p:cNvSpPr>
          <p:nvPr/>
        </p:nvSpPr>
        <p:spPr>
          <a:xfrm>
            <a:off x="467544" y="6381328"/>
            <a:ext cx="1594520" cy="4766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908720"/>
            <a:ext cx="1728192" cy="4823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Общий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23728" y="1484784"/>
            <a:ext cx="2448272" cy="4823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Специальный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88024" y="1484784"/>
            <a:ext cx="2880320" cy="48235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Альтернативный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12160" y="908720"/>
            <a:ext cx="2880320" cy="482352"/>
          </a:xfrm>
          <a:prstGeom prst="roundRect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Разделительный</a:t>
            </a:r>
            <a:endParaRPr lang="ru-RU" sz="2400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1403648" y="1412776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956376" y="1412776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491880" y="1988840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940152" y="1988840"/>
            <a:ext cx="0" cy="57606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Группа 1"/>
          <p:cNvGrpSpPr/>
          <p:nvPr/>
        </p:nvGrpSpPr>
        <p:grpSpPr>
          <a:xfrm>
            <a:off x="1871700" y="2276872"/>
            <a:ext cx="5400600" cy="3600400"/>
            <a:chOff x="2123765" y="2420888"/>
            <a:chExt cx="5400600" cy="3600400"/>
          </a:xfrm>
        </p:grpSpPr>
        <p:pic>
          <p:nvPicPr>
            <p:cNvPr id="13" name="4" descr="Слайд1.JPG"/>
            <p:cNvPicPr>
              <a:picLocks noChangeAspect="1"/>
            </p:cNvPicPr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2123765" y="2420888"/>
              <a:ext cx="5400600" cy="3600400"/>
            </a:xfrm>
            <a:prstGeom prst="roundRect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21" name="Скругленный прямоугольник 20"/>
            <p:cNvSpPr/>
            <p:nvPr/>
          </p:nvSpPr>
          <p:spPr>
            <a:xfrm>
              <a:off x="2303785" y="5373216"/>
              <a:ext cx="4968552" cy="64807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C7EEB4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There is no telephone on the table, is there?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Группа 2"/>
          <p:cNvGrpSpPr/>
          <p:nvPr/>
        </p:nvGrpSpPr>
        <p:grpSpPr>
          <a:xfrm>
            <a:off x="1871700" y="2276872"/>
            <a:ext cx="5400600" cy="3600400"/>
            <a:chOff x="2423766" y="2443677"/>
            <a:chExt cx="5412606" cy="4004422"/>
          </a:xfrm>
        </p:grpSpPr>
        <p:pic>
          <p:nvPicPr>
            <p:cNvPr id="10" name="1" descr="Слайд1.JPG"/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2423766" y="2443677"/>
              <a:ext cx="5412606" cy="4004422"/>
            </a:xfrm>
            <a:prstGeom prst="roundRect">
              <a:avLst/>
            </a:prstGeom>
            <a:ln w="28575">
              <a:solidFill>
                <a:srgbClr val="0070C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23" name="Скругленный прямоугольник 22"/>
            <p:cNvSpPr/>
            <p:nvPr/>
          </p:nvSpPr>
          <p:spPr>
            <a:xfrm>
              <a:off x="2681797" y="5887480"/>
              <a:ext cx="4896543" cy="50284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70C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Is there a theatre in the city?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Группа 3"/>
          <p:cNvGrpSpPr/>
          <p:nvPr/>
        </p:nvGrpSpPr>
        <p:grpSpPr>
          <a:xfrm>
            <a:off x="1871700" y="2276872"/>
            <a:ext cx="5400600" cy="3600450"/>
            <a:chOff x="2123728" y="2348880"/>
            <a:chExt cx="5400600" cy="3600450"/>
          </a:xfrm>
        </p:grpSpPr>
        <p:pic>
          <p:nvPicPr>
            <p:cNvPr id="11" name="2" descr="Слайд1.JPG"/>
            <p:cNvPicPr>
              <a:picLocks noChangeAspect="1"/>
            </p:cNvPicPr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2123728" y="2348880"/>
              <a:ext cx="5400600" cy="3600450"/>
            </a:xfrm>
            <a:prstGeom prst="roundRect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25" name="Скругленный прямоугольник 24"/>
            <p:cNvSpPr/>
            <p:nvPr/>
          </p:nvSpPr>
          <p:spPr>
            <a:xfrm>
              <a:off x="2303748" y="5229200"/>
              <a:ext cx="5112568" cy="72008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3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How many puppies are there in the garden?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Группа 4"/>
          <p:cNvGrpSpPr/>
          <p:nvPr/>
        </p:nvGrpSpPr>
        <p:grpSpPr>
          <a:xfrm>
            <a:off x="1907703" y="2276872"/>
            <a:ext cx="5400000" cy="3600400"/>
            <a:chOff x="2122835" y="2348880"/>
            <a:chExt cx="5400000" cy="3600400"/>
          </a:xfrm>
        </p:grpSpPr>
        <p:pic>
          <p:nvPicPr>
            <p:cNvPr id="12" name="3" descr="Слайд1.JPG"/>
            <p:cNvPicPr>
              <a:picLocks noChangeAspect="1"/>
            </p:cNvPicPr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2122835" y="2348880"/>
              <a:ext cx="5400000" cy="3600400"/>
            </a:xfrm>
            <a:prstGeom prst="round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  <p:sp>
          <p:nvSpPr>
            <p:cNvPr id="30" name="Скругленный прямоугольник 29"/>
            <p:cNvSpPr/>
            <p:nvPr/>
          </p:nvSpPr>
          <p:spPr>
            <a:xfrm>
              <a:off x="2303785" y="5301208"/>
              <a:ext cx="5040560" cy="64807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6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Is there a bear or a tiger in the cage?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Группа 5"/>
          <p:cNvGrpSpPr/>
          <p:nvPr/>
        </p:nvGrpSpPr>
        <p:grpSpPr>
          <a:xfrm>
            <a:off x="1871306" y="2276872"/>
            <a:ext cx="5401389" cy="3600450"/>
            <a:chOff x="2123334" y="2276872"/>
            <a:chExt cx="5401389" cy="3600450"/>
          </a:xfrm>
        </p:grpSpPr>
        <p:pic>
          <p:nvPicPr>
            <p:cNvPr id="14" name="5" descr="Слайд1.JPG"/>
            <p:cNvPicPr>
              <a:picLocks noChangeAspect="1"/>
            </p:cNvPicPr>
            <p:nvPr/>
          </p:nvPicPr>
          <p:blipFill>
            <a:blip r:embed="rId7" cstate="email"/>
            <a:stretch>
              <a:fillRect/>
            </a:stretch>
          </p:blipFill>
          <p:spPr>
            <a:xfrm>
              <a:off x="2123334" y="2276872"/>
              <a:ext cx="5401389" cy="3600450"/>
            </a:xfrm>
            <a:prstGeom prst="roundRect">
              <a:avLst/>
            </a:prstGeom>
            <a:ln w="28575">
              <a:solidFill>
                <a:schemeClr val="accent4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32" name="Скругленный прямоугольник 31"/>
            <p:cNvSpPr/>
            <p:nvPr/>
          </p:nvSpPr>
          <p:spPr>
            <a:xfrm>
              <a:off x="2231740" y="5229200"/>
              <a:ext cx="5112568" cy="64807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4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Is there any tea or coffee in the cup?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Группа 6"/>
          <p:cNvGrpSpPr/>
          <p:nvPr/>
        </p:nvGrpSpPr>
        <p:grpSpPr>
          <a:xfrm>
            <a:off x="1871700" y="2276872"/>
            <a:ext cx="5400600" cy="3600402"/>
            <a:chOff x="1957210" y="2496206"/>
            <a:chExt cx="5400600" cy="3523545"/>
          </a:xfrm>
        </p:grpSpPr>
        <p:pic>
          <p:nvPicPr>
            <p:cNvPr id="15" name="6" descr="Слайд1.JPG"/>
            <p:cNvPicPr>
              <a:picLocks noChangeAspect="1"/>
            </p:cNvPicPr>
            <p:nvPr/>
          </p:nvPicPr>
          <p:blipFill>
            <a:blip r:embed="rId8" cstate="email"/>
            <a:stretch>
              <a:fillRect/>
            </a:stretch>
          </p:blipFill>
          <p:spPr>
            <a:xfrm>
              <a:off x="1957210" y="2496206"/>
              <a:ext cx="5400600" cy="3523152"/>
            </a:xfrm>
            <a:prstGeom prst="roundRect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</p:pic>
        <p:sp>
          <p:nvSpPr>
            <p:cNvPr id="34" name="Скругленный прямоугольник 33"/>
            <p:cNvSpPr/>
            <p:nvPr/>
          </p:nvSpPr>
          <p:spPr>
            <a:xfrm>
              <a:off x="2065222" y="5385510"/>
              <a:ext cx="5112568" cy="634241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92D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There is a lot of milk in the jug, isn’t there?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Группа 7"/>
          <p:cNvGrpSpPr/>
          <p:nvPr/>
        </p:nvGrpSpPr>
        <p:grpSpPr>
          <a:xfrm>
            <a:off x="1871700" y="2276872"/>
            <a:ext cx="5400601" cy="3600400"/>
            <a:chOff x="2195772" y="2046156"/>
            <a:chExt cx="5400601" cy="3897188"/>
          </a:xfrm>
        </p:grpSpPr>
        <p:pic>
          <p:nvPicPr>
            <p:cNvPr id="16" name="7" descr="Слайд1.JPG"/>
            <p:cNvPicPr>
              <a:picLocks noChangeAspect="1"/>
            </p:cNvPicPr>
            <p:nvPr/>
          </p:nvPicPr>
          <p:blipFill>
            <a:blip r:embed="rId9" cstate="email"/>
            <a:stretch>
              <a:fillRect/>
            </a:stretch>
          </p:blipFill>
          <p:spPr>
            <a:xfrm>
              <a:off x="2195772" y="2046156"/>
              <a:ext cx="5400601" cy="3895249"/>
            </a:xfrm>
            <a:prstGeom prst="roundRect">
              <a:avLst/>
            </a:prstGeom>
            <a:ln w="28575">
              <a:solidFill>
                <a:srgbClr val="00B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36" name="Скругленный прямоугольник 35"/>
            <p:cNvSpPr/>
            <p:nvPr/>
          </p:nvSpPr>
          <p:spPr>
            <a:xfrm>
              <a:off x="2303784" y="5241850"/>
              <a:ext cx="5184576" cy="70149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rgbClr val="00B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Are there nice flowers in the garden?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Группа 8"/>
          <p:cNvGrpSpPr/>
          <p:nvPr/>
        </p:nvGrpSpPr>
        <p:grpSpPr>
          <a:xfrm>
            <a:off x="1871700" y="2276872"/>
            <a:ext cx="5400600" cy="3600400"/>
            <a:chOff x="2087723" y="2128491"/>
            <a:chExt cx="5400600" cy="3746281"/>
          </a:xfrm>
        </p:grpSpPr>
        <p:pic>
          <p:nvPicPr>
            <p:cNvPr id="17" name="8" descr="Слайд1.JPG"/>
            <p:cNvPicPr>
              <a:picLocks noChangeAspect="1"/>
            </p:cNvPicPr>
            <p:nvPr/>
          </p:nvPicPr>
          <p:blipFill>
            <a:blip r:embed="rId10" cstate="email"/>
            <a:stretch>
              <a:fillRect/>
            </a:stretch>
          </p:blipFill>
          <p:spPr>
            <a:xfrm>
              <a:off x="2087723" y="2128491"/>
              <a:ext cx="5400600" cy="3746281"/>
            </a:xfrm>
            <a:prstGeom prst="round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  <p:sp>
          <p:nvSpPr>
            <p:cNvPr id="38" name="Скругленный прямоугольник 37"/>
            <p:cNvSpPr/>
            <p:nvPr/>
          </p:nvSpPr>
          <p:spPr>
            <a:xfrm>
              <a:off x="2339751" y="5350293"/>
              <a:ext cx="4896544" cy="52447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6">
                  <a:lumMod val="5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Who is there in the library?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36233 -0.1995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36233 -0.1995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-0.11806 -0.0629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-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31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3.12659E-6 L 0.11424 -0.0629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-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23 L 0.11806 0.15764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2000" fill="hold"/>
                                        <p:tgtEl>
                                          <p:spTgt spid="35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36233 0.2310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00" y="1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2000" fill="hold"/>
                                        <p:tgtEl>
                                          <p:spTgt spid="3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77457E-6 L -0.36233 0.2307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0" y="1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54209E-6 L -0.11806 0.1575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00" y="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8" name="Заголовок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Краткие ответы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1628800"/>
            <a:ext cx="6624736" cy="360040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ПРАВИЛО</a:t>
            </a:r>
          </a:p>
          <a:p>
            <a:pPr algn="ctr"/>
            <a:r>
              <a:rPr lang="ru-RU" sz="2800" dirty="0" smtClean="0"/>
              <a:t>Краткие ответы обычно дают на общие вопросы.</a:t>
            </a:r>
          </a:p>
          <a:p>
            <a:pPr algn="ctr"/>
            <a:r>
              <a:rPr lang="ru-RU" sz="2800" dirty="0" smtClean="0"/>
              <a:t>Они состоят из слова </a:t>
            </a:r>
            <a:r>
              <a:rPr lang="en-US" sz="2800" dirty="0" smtClean="0"/>
              <a:t>Yes/No </a:t>
            </a:r>
            <a:r>
              <a:rPr lang="ru-RU" sz="2800" dirty="0" smtClean="0"/>
              <a:t>и оборота </a:t>
            </a:r>
            <a:r>
              <a:rPr lang="en-US" sz="2800" dirty="0" smtClean="0"/>
              <a:t>there is/are</a:t>
            </a:r>
            <a:r>
              <a:rPr lang="ru-RU" sz="2800" dirty="0" smtClean="0"/>
              <a:t> в утвердительной или отрицательной форме в соответствующем времени</a:t>
            </a:r>
            <a:endParaRPr lang="ru-RU" sz="2800" dirty="0"/>
          </a:p>
        </p:txBody>
      </p:sp>
      <p:pic>
        <p:nvPicPr>
          <p:cNvPr id="11" name="Рисунок 10" descr="Слайд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872000" y="1628800"/>
            <a:ext cx="5400000" cy="360040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</p:pic>
      <p:sp>
        <p:nvSpPr>
          <p:cNvPr id="14" name="Скругленный прямоугольник 13"/>
          <p:cNvSpPr/>
          <p:nvPr/>
        </p:nvSpPr>
        <p:spPr>
          <a:xfrm>
            <a:off x="2754006" y="2708920"/>
            <a:ext cx="3635988" cy="144016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Is there a library at your institute?</a:t>
            </a:r>
          </a:p>
          <a:p>
            <a:pPr algn="ctr"/>
            <a:r>
              <a:rPr lang="en-US" sz="2800" b="1" dirty="0" smtClean="0"/>
              <a:t>Yes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00000"/>
                </a:solidFill>
              </a:rPr>
              <a:t>there is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15" name="Рисунок 14" descr="Слайд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907704" y="1556792"/>
            <a:ext cx="5400600" cy="3600401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7" name="Скругленный прямоугольник 16"/>
          <p:cNvSpPr/>
          <p:nvPr/>
        </p:nvSpPr>
        <p:spPr>
          <a:xfrm>
            <a:off x="2771800" y="2731232"/>
            <a:ext cx="3600400" cy="1395536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Is there any milk in the jug?</a:t>
            </a:r>
          </a:p>
          <a:p>
            <a:pPr algn="ctr"/>
            <a:r>
              <a:rPr lang="en-US" sz="2400" b="1" dirty="0" smtClean="0"/>
              <a:t>No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C00000"/>
                </a:solidFill>
              </a:rPr>
              <a:t>there isn’t</a:t>
            </a:r>
          </a:p>
          <a:p>
            <a:pPr algn="ctr"/>
            <a:endParaRPr lang="ru-RU" sz="2400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042 L -0.33073 -0.1678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042 L -0.28351 0.2520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0.0104 L 0.32674 -0.167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042 L 0.28351 0.2520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0" y="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4" grpId="0" animBg="1"/>
      <p:bldP spid="14" grpId="1" animBg="1"/>
      <p:bldP spid="17" grpId="0" animBg="1"/>
      <p:bldP spid="1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Краткие ответы</a:t>
            </a:r>
            <a:endParaRPr lang="ru-RU" dirty="0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1439652" y="1016732"/>
            <a:ext cx="6264696" cy="4824536"/>
          </a:xfrm>
          <a:prstGeom prst="roundRect">
            <a:avLst/>
          </a:prstGeom>
          <a:solidFill>
            <a:srgbClr val="AFC9EF"/>
          </a:solidFill>
          <a:ln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dirty="0" smtClean="0"/>
              <a:t>ПРАВИЛО № 2</a:t>
            </a:r>
          </a:p>
          <a:p>
            <a:pPr algn="ctr"/>
            <a:r>
              <a:rPr lang="ru-RU" sz="2400" dirty="0" smtClean="0"/>
              <a:t>Обычно краткие ответы даются и на разделительные вопросы.</a:t>
            </a:r>
          </a:p>
          <a:p>
            <a:pPr algn="ctr"/>
            <a:r>
              <a:rPr lang="ru-RU" sz="2400" dirty="0" smtClean="0"/>
              <a:t>Однако следует помнить: в ответах на вопросы с </a:t>
            </a:r>
            <a:r>
              <a:rPr lang="ru-RU" sz="2400" dirty="0" err="1" smtClean="0"/>
              <a:t>предшествуюшим</a:t>
            </a:r>
            <a:r>
              <a:rPr lang="ru-RU" sz="2400" dirty="0" smtClean="0"/>
              <a:t> отрицательным предложением существует расхождение в употреблении </a:t>
            </a:r>
            <a:r>
              <a:rPr lang="en-US" sz="2400" b="1" dirty="0" smtClean="0"/>
              <a:t>no/yes</a:t>
            </a:r>
            <a:r>
              <a:rPr lang="ru-RU" sz="2400" dirty="0" smtClean="0"/>
              <a:t> в английском языке и </a:t>
            </a:r>
            <a:r>
              <a:rPr lang="ru-RU" sz="2400" b="1" dirty="0" smtClean="0"/>
              <a:t>нет/да</a:t>
            </a:r>
            <a:r>
              <a:rPr lang="ru-RU" sz="2400" dirty="0" smtClean="0"/>
              <a:t> в русском. В английском </a:t>
            </a:r>
            <a:r>
              <a:rPr lang="en-US" sz="2400" b="1" dirty="0" smtClean="0"/>
              <a:t>no</a:t>
            </a:r>
            <a:r>
              <a:rPr lang="ru-RU" sz="2400" dirty="0" smtClean="0"/>
              <a:t> означает </a:t>
            </a:r>
            <a:r>
              <a:rPr lang="ru-RU" sz="2400" dirty="0" smtClean="0">
                <a:solidFill>
                  <a:srgbClr val="C00000"/>
                </a:solidFill>
              </a:rPr>
              <a:t>согласие</a:t>
            </a:r>
            <a:r>
              <a:rPr lang="ru-RU" sz="2400" dirty="0" smtClean="0"/>
              <a:t> с собеседником, а </a:t>
            </a:r>
            <a:r>
              <a:rPr lang="en-US" sz="2400" b="1" dirty="0" smtClean="0"/>
              <a:t>yes</a:t>
            </a:r>
            <a:r>
              <a:rPr lang="en-US" sz="2400" dirty="0" smtClean="0"/>
              <a:t> – </a:t>
            </a:r>
            <a:r>
              <a:rPr lang="ru-RU" sz="2400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несогласие.</a:t>
            </a:r>
          </a:p>
          <a:p>
            <a:endParaRPr lang="ru-RU" sz="2400" dirty="0"/>
          </a:p>
        </p:txBody>
      </p:sp>
      <p:sp>
        <p:nvSpPr>
          <p:cNvPr id="51" name="Скругленный прямоугольник 1"/>
          <p:cNvSpPr/>
          <p:nvPr/>
        </p:nvSpPr>
        <p:spPr>
          <a:xfrm>
            <a:off x="1475656" y="1052736"/>
            <a:ext cx="6192688" cy="1080120"/>
          </a:xfrm>
          <a:prstGeom prst="roundRect">
            <a:avLst/>
          </a:prstGeom>
          <a:solidFill>
            <a:srgbClr val="F1DFE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There is an apple on the plate, isn’t there? – </a:t>
            </a:r>
            <a:r>
              <a:rPr lang="en-US" sz="2400" b="1" dirty="0" smtClean="0">
                <a:solidFill>
                  <a:schemeClr val="tx1"/>
                </a:solidFill>
              </a:rPr>
              <a:t>Yes,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there is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52" name="Рисунок 1" descr="Слайд1.JPG"/>
          <p:cNvPicPr>
            <a:picLocks noChangeAspect="1"/>
          </p:cNvPicPr>
          <p:nvPr/>
        </p:nvPicPr>
        <p:blipFill>
          <a:blip r:embed="rId3" cstate="email">
            <a:lum contrast="20000"/>
          </a:blip>
          <a:stretch>
            <a:fillRect/>
          </a:stretch>
        </p:blipFill>
        <p:spPr>
          <a:xfrm>
            <a:off x="1907704" y="2132856"/>
            <a:ext cx="5400600" cy="3600450"/>
          </a:xfrm>
          <a:prstGeom prst="rect">
            <a:avLst/>
          </a:prstGeom>
        </p:spPr>
      </p:pic>
      <p:sp>
        <p:nvSpPr>
          <p:cNvPr id="53" name="Скругленный прямоугольник 2"/>
          <p:cNvSpPr/>
          <p:nvPr/>
        </p:nvSpPr>
        <p:spPr>
          <a:xfrm>
            <a:off x="1475656" y="1052736"/>
            <a:ext cx="6192688" cy="108012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There is some milk in the cup, isn’t there? – </a:t>
            </a:r>
            <a:r>
              <a:rPr lang="en-US" sz="2400" b="1" dirty="0" smtClean="0">
                <a:solidFill>
                  <a:schemeClr val="tx1"/>
                </a:solidFill>
              </a:rPr>
              <a:t>No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smtClean="0">
                <a:solidFill>
                  <a:srgbClr val="C00000"/>
                </a:solidFill>
              </a:rPr>
              <a:t>there isn’t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58" name="Рисунок 2" descr="Слайд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907704" y="2134913"/>
            <a:ext cx="5400599" cy="3598343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  <p:sp>
        <p:nvSpPr>
          <p:cNvPr id="54" name="Скругленный прямоугольник 3"/>
          <p:cNvSpPr/>
          <p:nvPr/>
        </p:nvSpPr>
        <p:spPr>
          <a:xfrm>
            <a:off x="1475656" y="1052736"/>
            <a:ext cx="6192688" cy="1080120"/>
          </a:xfrm>
          <a:prstGeom prst="roundRect">
            <a:avLst/>
          </a:prstGeom>
          <a:solidFill>
            <a:srgbClr val="E2FAB8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There is </a:t>
            </a:r>
            <a:r>
              <a:rPr lang="en-US" sz="2400" b="1" dirty="0" smtClean="0">
                <a:solidFill>
                  <a:schemeClr val="tx1"/>
                </a:solidFill>
              </a:rPr>
              <a:t>no </a:t>
            </a:r>
            <a:r>
              <a:rPr lang="en-US" sz="2400" dirty="0" smtClean="0">
                <a:solidFill>
                  <a:schemeClr val="tx1"/>
                </a:solidFill>
              </a:rPr>
              <a:t>TV set in the bedroom, 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is there? – </a:t>
            </a:r>
            <a:r>
              <a:rPr lang="en-US" sz="2400" b="1" dirty="0" smtClean="0">
                <a:solidFill>
                  <a:schemeClr val="tx1"/>
                </a:solidFill>
              </a:rPr>
              <a:t>No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smtClean="0">
                <a:solidFill>
                  <a:srgbClr val="C00000"/>
                </a:solidFill>
              </a:rPr>
              <a:t>there isn’t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59" name="Рисунок 3" descr="Слайд1.JPG"/>
          <p:cNvPicPr>
            <a:picLocks noChangeAspect="1"/>
          </p:cNvPicPr>
          <p:nvPr/>
        </p:nvPicPr>
        <p:blipFill>
          <a:blip r:embed="rId5" cstate="email">
            <a:lum contrast="20000"/>
          </a:blip>
          <a:stretch>
            <a:fillRect/>
          </a:stretch>
        </p:blipFill>
        <p:spPr>
          <a:xfrm>
            <a:off x="1907704" y="2132856"/>
            <a:ext cx="5400600" cy="3600450"/>
          </a:xfrm>
          <a:prstGeom prst="rect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</p:pic>
      <p:sp>
        <p:nvSpPr>
          <p:cNvPr id="55" name="Скругленный прямоугольник 4"/>
          <p:cNvSpPr/>
          <p:nvPr/>
        </p:nvSpPr>
        <p:spPr>
          <a:xfrm>
            <a:off x="1475656" y="1052736"/>
            <a:ext cx="6192688" cy="108012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There are </a:t>
            </a:r>
            <a:r>
              <a:rPr lang="en-US" sz="2400" b="1" dirty="0" smtClean="0">
                <a:solidFill>
                  <a:schemeClr val="tx1"/>
                </a:solidFill>
              </a:rPr>
              <a:t>no</a:t>
            </a:r>
            <a:r>
              <a:rPr lang="en-US" sz="2400" dirty="0" smtClean="0">
                <a:solidFill>
                  <a:schemeClr val="tx1"/>
                </a:solidFill>
              </a:rPr>
              <a:t> books in the bag, are there? – </a:t>
            </a:r>
            <a:r>
              <a:rPr lang="en-US" sz="2400" b="1" dirty="0" smtClean="0">
                <a:solidFill>
                  <a:schemeClr val="tx1"/>
                </a:solidFill>
              </a:rPr>
              <a:t>Yes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smtClean="0">
                <a:solidFill>
                  <a:srgbClr val="C00000"/>
                </a:solidFill>
              </a:rPr>
              <a:t>there are</a:t>
            </a:r>
            <a:endParaRPr lang="ru-RU" sz="2400" dirty="0">
              <a:solidFill>
                <a:srgbClr val="C00000"/>
              </a:solidFill>
            </a:endParaRPr>
          </a:p>
        </p:txBody>
      </p:sp>
      <p:pic>
        <p:nvPicPr>
          <p:cNvPr id="60" name="Рисунок 4" descr="Слайд1.JPG"/>
          <p:cNvPicPr>
            <a:picLocks noChangeAspect="1"/>
          </p:cNvPicPr>
          <p:nvPr/>
        </p:nvPicPr>
        <p:blipFill>
          <a:blip r:embed="rId6" cstate="email"/>
          <a:stretch>
            <a:fillRect/>
          </a:stretch>
        </p:blipFill>
        <p:spPr>
          <a:xfrm>
            <a:off x="1907704" y="2132856"/>
            <a:ext cx="5400600" cy="360045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51" grpId="0" animBg="1"/>
      <p:bldP spid="51" grpId="1" animBg="1"/>
      <p:bldP spid="53" grpId="0" animBg="1"/>
      <p:bldP spid="53" grpId="1" animBg="1"/>
      <p:bldP spid="54" grpId="0" animBg="1"/>
      <p:bldP spid="54" grpId="1" animBg="1"/>
      <p:bldP spid="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69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Упражнения</a:t>
            </a:r>
            <a:endParaRPr lang="ru-RU" dirty="0"/>
          </a:p>
        </p:txBody>
      </p:sp>
      <p:grpSp>
        <p:nvGrpSpPr>
          <p:cNvPr id="13" name="Группа 1"/>
          <p:cNvGrpSpPr/>
          <p:nvPr/>
        </p:nvGrpSpPr>
        <p:grpSpPr>
          <a:xfrm>
            <a:off x="683568" y="1124744"/>
            <a:ext cx="7776864" cy="5472608"/>
            <a:chOff x="683568" y="1124744"/>
            <a:chExt cx="7776864" cy="5472608"/>
          </a:xfrm>
        </p:grpSpPr>
        <p:pic>
          <p:nvPicPr>
            <p:cNvPr id="71" name="Рисунок 1" descr="Слайд1.JPG"/>
            <p:cNvPicPr>
              <a:picLocks noChangeAspect="1"/>
            </p:cNvPicPr>
            <p:nvPr/>
          </p:nvPicPr>
          <p:blipFill>
            <a:blip r:embed="rId3" cstate="email"/>
            <a:stretch>
              <a:fillRect/>
            </a:stretch>
          </p:blipFill>
          <p:spPr>
            <a:xfrm>
              <a:off x="1871700" y="1124744"/>
              <a:ext cx="5400600" cy="3600000"/>
            </a:xfrm>
            <a:prstGeom prst="roundRect">
              <a:avLst/>
            </a:prstGeom>
            <a:ln>
              <a:solidFill>
                <a:schemeClr val="bg1">
                  <a:lumMod val="60000"/>
                  <a:lumOff val="40000"/>
                </a:schemeClr>
              </a:solidFill>
            </a:ln>
          </p:spPr>
        </p:pic>
        <p:sp>
          <p:nvSpPr>
            <p:cNvPr id="9" name="Скругленный прямоугольник 1"/>
            <p:cNvSpPr/>
            <p:nvPr/>
          </p:nvSpPr>
          <p:spPr>
            <a:xfrm>
              <a:off x="683568" y="4797152"/>
              <a:ext cx="7776864" cy="1800200"/>
            </a:xfrm>
            <a:prstGeom prst="roundRect">
              <a:avLst/>
            </a:prstGeom>
            <a:solidFill>
              <a:srgbClr val="FEEADA"/>
            </a:solidFill>
            <a:ln>
              <a:solidFill>
                <a:schemeClr val="bg1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chemeClr val="tx1"/>
                  </a:solidFill>
                </a:rPr>
                <a:t>Укажи правильный вариант перевода:</a:t>
              </a:r>
            </a:p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There is no telephone in the room.</a:t>
              </a:r>
            </a:p>
            <a:p>
              <a:pPr marL="342900" indent="-342900" algn="ctr">
                <a:buAutoNum type="alphaLcParenR"/>
              </a:pPr>
              <a:r>
                <a:rPr lang="ru-RU" sz="2400" dirty="0" smtClean="0">
                  <a:solidFill>
                    <a:schemeClr val="tx1"/>
                  </a:solidFill>
                </a:rPr>
                <a:t>Телефона нет в комнате;</a:t>
              </a:r>
            </a:p>
            <a:p>
              <a:pPr marL="342900" indent="-342900" algn="ctr">
                <a:buAutoNum type="alphaLcParenR"/>
              </a:pPr>
              <a:r>
                <a:rPr lang="ru-RU" sz="2400" dirty="0" smtClean="0">
                  <a:solidFill>
                    <a:schemeClr val="tx1"/>
                  </a:solidFill>
                </a:rPr>
                <a:t> В комнате нет телефона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Группа 2"/>
          <p:cNvGrpSpPr/>
          <p:nvPr/>
        </p:nvGrpSpPr>
        <p:grpSpPr>
          <a:xfrm>
            <a:off x="683568" y="1124744"/>
            <a:ext cx="7776864" cy="5472608"/>
            <a:chOff x="683568" y="1124744"/>
            <a:chExt cx="7776864" cy="5472608"/>
          </a:xfrm>
        </p:grpSpPr>
        <p:pic>
          <p:nvPicPr>
            <p:cNvPr id="72" name="Рисунок 2" descr="Слайд2.JPG"/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1871700" y="1124744"/>
              <a:ext cx="5400600" cy="3600000"/>
            </a:xfrm>
            <a:prstGeom prst="roundRect">
              <a:avLst/>
            </a:prstGeom>
            <a:ln>
              <a:solidFill>
                <a:schemeClr val="bg1">
                  <a:lumMod val="60000"/>
                  <a:lumOff val="40000"/>
                </a:schemeClr>
              </a:solidFill>
            </a:ln>
          </p:spPr>
        </p:pic>
        <p:sp>
          <p:nvSpPr>
            <p:cNvPr id="10" name="Скругленный прямоугольник 2"/>
            <p:cNvSpPr/>
            <p:nvPr/>
          </p:nvSpPr>
          <p:spPr>
            <a:xfrm>
              <a:off x="683568" y="4797152"/>
              <a:ext cx="7776864" cy="1800200"/>
            </a:xfrm>
            <a:prstGeom prst="roundRect">
              <a:avLst/>
            </a:prstGeom>
            <a:solidFill>
              <a:schemeClr val="bg2"/>
            </a:solidFill>
            <a:ln>
              <a:solidFill>
                <a:schemeClr val="bg1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</a:rPr>
                <a:t> </a:t>
              </a:r>
              <a:r>
                <a:rPr lang="ru-RU" sz="2400" dirty="0" smtClean="0">
                  <a:solidFill>
                    <a:schemeClr val="tx1"/>
                  </a:solidFill>
                </a:rPr>
                <a:t>Переведи на английский язык:</a:t>
              </a:r>
            </a:p>
            <a:p>
              <a:pPr marL="342900" indent="-342900" algn="ctr">
                <a:buAutoNum type="arabicPeriod"/>
              </a:pPr>
              <a:r>
                <a:rPr lang="ru-RU" sz="2400" dirty="0" smtClean="0">
                  <a:solidFill>
                    <a:schemeClr val="tx1"/>
                  </a:solidFill>
                </a:rPr>
                <a:t>  В библиотеке - студенты.</a:t>
              </a:r>
            </a:p>
            <a:p>
              <a:pPr marL="342900" indent="-342900" algn="ctr">
                <a:buAutoNum type="arabicPeriod"/>
              </a:pPr>
              <a:r>
                <a:rPr lang="ru-RU" sz="2400" dirty="0" smtClean="0">
                  <a:solidFill>
                    <a:schemeClr val="tx1"/>
                  </a:solidFill>
                </a:rPr>
                <a:t> Сколько студентов в библиотеке?</a:t>
              </a:r>
            </a:p>
            <a:p>
              <a:pPr marL="342900" indent="-342900" algn="ctr">
                <a:buAutoNum type="arabicPeriod"/>
              </a:pPr>
              <a:r>
                <a:rPr lang="ru-RU" sz="2400" dirty="0" smtClean="0">
                  <a:solidFill>
                    <a:schemeClr val="tx1"/>
                  </a:solidFill>
                </a:rPr>
                <a:t>На столе есть лампа?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Группа 3"/>
          <p:cNvGrpSpPr/>
          <p:nvPr/>
        </p:nvGrpSpPr>
        <p:grpSpPr>
          <a:xfrm>
            <a:off x="683568" y="1124744"/>
            <a:ext cx="7776864" cy="5472608"/>
            <a:chOff x="683568" y="1124744"/>
            <a:chExt cx="7776864" cy="5472608"/>
          </a:xfrm>
        </p:grpSpPr>
        <p:pic>
          <p:nvPicPr>
            <p:cNvPr id="74" name="Рисунок 4" descr="Слайд4.JPG"/>
            <p:cNvPicPr>
              <a:picLocks noChangeAspect="1"/>
            </p:cNvPicPr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1907704" y="1124744"/>
              <a:ext cx="5400000" cy="3600401"/>
            </a:xfrm>
            <a:prstGeom prst="roundRect">
              <a:avLst/>
            </a:prstGeom>
            <a:ln>
              <a:solidFill>
                <a:schemeClr val="bg1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12" name="Скругленный прямоугольник 4"/>
            <p:cNvSpPr/>
            <p:nvPr/>
          </p:nvSpPr>
          <p:spPr>
            <a:xfrm>
              <a:off x="683568" y="4797152"/>
              <a:ext cx="7776864" cy="180020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bg1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 Составьте предложения с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 is/are</a:t>
              </a:r>
              <a:endParaRPr lang="ru-RU" sz="2400" dirty="0" smtClean="0">
                <a:solidFill>
                  <a:srgbClr val="C00000"/>
                </a:solidFill>
              </a:endParaRPr>
            </a:p>
            <a:p>
              <a:pPr algn="ctr"/>
              <a:r>
                <a:rPr lang="en-US" sz="2400" dirty="0" smtClean="0"/>
                <a:t>1</a:t>
              </a:r>
              <a:r>
                <a:rPr lang="ru-RU" sz="2400" dirty="0" smtClean="0"/>
                <a:t>.</a:t>
              </a:r>
              <a:r>
                <a:rPr lang="en-US" sz="2400" dirty="0" smtClean="0"/>
                <a:t>How many, are, children, there, at , the table?</a:t>
              </a:r>
            </a:p>
            <a:p>
              <a:pPr algn="ctr"/>
              <a:r>
                <a:rPr lang="en-US" sz="2400" dirty="0" smtClean="0"/>
                <a:t>2. TV set, is, in, </a:t>
              </a:r>
              <a:r>
                <a:rPr lang="en-US" sz="2400" dirty="0" err="1" smtClean="0"/>
                <a:t>there,no</a:t>
              </a:r>
              <a:r>
                <a:rPr lang="en-US" sz="2400" dirty="0" smtClean="0"/>
                <a:t>, the room.</a:t>
              </a:r>
            </a:p>
            <a:p>
              <a:pPr algn="ctr"/>
              <a:r>
                <a:rPr lang="en-US" sz="2400" dirty="0" smtClean="0"/>
                <a:t>3.  A table, there, in the room, is.</a:t>
              </a:r>
              <a:endParaRPr lang="ru-RU" sz="2400" dirty="0"/>
            </a:p>
          </p:txBody>
        </p:sp>
      </p:grpSp>
      <p:grpSp>
        <p:nvGrpSpPr>
          <p:cNvPr id="17" name="Группа 4"/>
          <p:cNvGrpSpPr/>
          <p:nvPr/>
        </p:nvGrpSpPr>
        <p:grpSpPr>
          <a:xfrm>
            <a:off x="683568" y="1052736"/>
            <a:ext cx="7776864" cy="5544616"/>
            <a:chOff x="683568" y="1044352"/>
            <a:chExt cx="7776864" cy="5544616"/>
          </a:xfrm>
        </p:grpSpPr>
        <p:pic>
          <p:nvPicPr>
            <p:cNvPr id="18" name="рисунок3" descr="Слайд3.JPG"/>
            <p:cNvPicPr>
              <a:picLocks noChangeAspect="1"/>
            </p:cNvPicPr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1907704" y="1044352"/>
              <a:ext cx="5400600" cy="36000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19" name="Скругленный прямоугольник 3"/>
            <p:cNvSpPr/>
            <p:nvPr/>
          </p:nvSpPr>
          <p:spPr>
            <a:xfrm>
              <a:off x="683568" y="4716760"/>
              <a:ext cx="7776864" cy="1872208"/>
            </a:xfrm>
            <a:prstGeom prst="roundRect">
              <a:avLst/>
            </a:prstGeom>
            <a:solidFill>
              <a:srgbClr val="FDBFBF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/>
                <a:t>Напиши полный отрицательный ответ:</a:t>
              </a:r>
            </a:p>
            <a:p>
              <a:pPr algn="ctr"/>
              <a:r>
                <a:rPr lang="ru-RU" sz="2400" dirty="0" smtClean="0"/>
                <a:t> 1. </a:t>
              </a:r>
              <a:r>
                <a:rPr lang="en-US" sz="2400" dirty="0" smtClean="0"/>
                <a:t>Is there a telephone on the table?</a:t>
              </a:r>
            </a:p>
            <a:p>
              <a:pPr algn="ctr"/>
              <a:r>
                <a:rPr lang="en-US" sz="2400" dirty="0" smtClean="0"/>
                <a:t>2. Are there spoons and forks on the table?</a:t>
              </a:r>
            </a:p>
            <a:p>
              <a:pPr algn="ctr"/>
              <a:r>
                <a:rPr lang="en-US" sz="2400" dirty="0" smtClean="0"/>
                <a:t>3. What is there on the table?</a:t>
              </a:r>
              <a:endParaRPr lang="ru-RU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2734572096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Структура презентации</a:t>
            </a:r>
            <a:endParaRPr lang="ru-RU" dirty="0"/>
          </a:p>
        </p:txBody>
      </p:sp>
      <p:graphicFrame>
        <p:nvGraphicFramePr>
          <p:cNvPr id="7" name="Содержимое 15"/>
          <p:cNvGraphicFramePr>
            <a:graphicFrameLocks noGrp="1"/>
          </p:cNvGraphicFramePr>
          <p:nvPr>
            <p:ph sz="quarter" idx="14"/>
          </p:nvPr>
        </p:nvGraphicFramePr>
        <p:xfrm>
          <a:off x="468313" y="1125538"/>
          <a:ext cx="8424862" cy="5327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9" name="Нашивка 78"/>
          <p:cNvSpPr/>
          <p:nvPr/>
        </p:nvSpPr>
        <p:spPr>
          <a:xfrm>
            <a:off x="7308304" y="2852936"/>
            <a:ext cx="117727" cy="216024"/>
          </a:xfrm>
          <a:prstGeom prst="chevron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Кириллова Раиса Петровна</a:t>
            </a:r>
          </a:p>
          <a:p>
            <a:r>
              <a:rPr lang="ru-RU" dirty="0" smtClean="0"/>
              <a:t>учитель  английского языка</a:t>
            </a:r>
          </a:p>
          <a:p>
            <a:r>
              <a:rPr lang="ru-RU" dirty="0" smtClean="0"/>
              <a:t>высшая категория</a:t>
            </a:r>
          </a:p>
          <a:p>
            <a:r>
              <a:rPr lang="en-US" dirty="0" smtClean="0">
                <a:hlinkClick r:id="rId3"/>
              </a:rPr>
              <a:t>r2103r@yandex.ru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МБОУ гимназия</a:t>
            </a:r>
          </a:p>
          <a:p>
            <a:r>
              <a:rPr lang="en-GB" dirty="0" smtClean="0">
                <a:hlinkClick r:id="rId4"/>
              </a:rPr>
              <a:t>gymnasiumuzl13@mail.ru</a:t>
            </a:r>
            <a:r>
              <a:rPr lang="ru-RU" dirty="0" smtClean="0"/>
              <a:t> </a:t>
            </a:r>
          </a:p>
          <a:p>
            <a:r>
              <a:rPr lang="ru-RU" dirty="0" smtClean="0"/>
              <a:t>город Узловая Тульской области</a:t>
            </a:r>
          </a:p>
          <a:p>
            <a:endParaRPr lang="ru-RU" dirty="0" smtClean="0"/>
          </a:p>
          <a:p>
            <a:r>
              <a:rPr lang="ru-RU" sz="1800" dirty="0" smtClean="0"/>
              <a:t>Идентификатор: 216-095-850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Данные об авторе</a:t>
            </a:r>
            <a:endParaRPr lang="ru-RU" dirty="0"/>
          </a:p>
        </p:txBody>
      </p:sp>
      <p:pic>
        <p:nvPicPr>
          <p:cNvPr id="12" name="Рисунок 11" descr="мой профиль.jpg"/>
          <p:cNvPicPr>
            <a:picLocks noGrp="1" noChangeAspect="1"/>
          </p:cNvPicPr>
          <p:nvPr>
            <p:ph type="pic" sz="quarter" idx="12"/>
          </p:nvPr>
        </p:nvPicPr>
        <p:blipFill>
          <a:blip r:embed="rId5" cstate="print"/>
          <a:srcRect l="7576" r="7576"/>
          <a:stretch>
            <a:fillRect/>
          </a:stretch>
        </p:blipFill>
        <p:spPr/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Использованные источники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>
          <a:xfrm>
            <a:off x="251520" y="1124744"/>
            <a:ext cx="8640960" cy="5328592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Лебедев С.Н. Мастер класс дедушки </a:t>
            </a:r>
            <a:r>
              <a:rPr lang="ru-RU" dirty="0" err="1" smtClean="0"/>
              <a:t>ГуРу</a:t>
            </a:r>
            <a:r>
              <a:rPr lang="ru-RU" dirty="0" smtClean="0"/>
              <a:t> 2013 в Сети творческих учителей </a:t>
            </a:r>
          </a:p>
          <a:p>
            <a:r>
              <a:rPr lang="en-GB" dirty="0" smtClean="0">
                <a:hlinkClick r:id="rId2"/>
              </a:rPr>
              <a:t>http://www.it-n.ru/communities.aspx?cat_no=323862&amp;tmpl=com</a:t>
            </a:r>
            <a:r>
              <a:rPr lang="ru-RU" dirty="0" smtClean="0"/>
              <a:t> </a:t>
            </a:r>
          </a:p>
          <a:p>
            <a:r>
              <a:rPr lang="ru-RU" dirty="0" smtClean="0"/>
              <a:t>Изображение британского парламента</a:t>
            </a:r>
          </a:p>
          <a:p>
            <a:r>
              <a:rPr lang="en-US" dirty="0" smtClean="0">
                <a:hlinkClick r:id="rId3"/>
              </a:rPr>
              <a:t>http://www.anywalls.com/pic/201210/1280x1024/anywalls.com-6400.jpg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Узор </a:t>
            </a:r>
            <a:r>
              <a:rPr lang="en-US" dirty="0" smtClean="0">
                <a:hlinkClick r:id="rId4"/>
              </a:rPr>
              <a:t>http://www.trafaret.net/includes/goods/1/im_pub/vectors/trafaret/cat_type/big/corner017a_l.png</a:t>
            </a:r>
            <a:endParaRPr lang="ru-RU" dirty="0" smtClean="0"/>
          </a:p>
          <a:p>
            <a:r>
              <a:rPr lang="ru-RU" dirty="0" smtClean="0"/>
              <a:t>Шаблоны заимствованы из методических рекомендаций:</a:t>
            </a:r>
          </a:p>
          <a:p>
            <a:r>
              <a:rPr lang="ru-RU" dirty="0" smtClean="0"/>
              <a:t>3,4,6,</a:t>
            </a:r>
            <a:r>
              <a:rPr lang="en-US" dirty="0" smtClean="0"/>
              <a:t>1</a:t>
            </a:r>
            <a:r>
              <a:rPr lang="ru-RU" dirty="0" smtClean="0"/>
              <a:t>1 слайды – «Шаблоны дедушки </a:t>
            </a:r>
            <a:r>
              <a:rPr lang="ru-RU" dirty="0" err="1" smtClean="0"/>
              <a:t>ГуРу</a:t>
            </a:r>
            <a:r>
              <a:rPr lang="ru-RU" dirty="0" smtClean="0"/>
              <a:t>»</a:t>
            </a:r>
          </a:p>
          <a:p>
            <a:r>
              <a:rPr lang="ru-RU" dirty="0" smtClean="0"/>
              <a:t>5,13 слайды – Зорина Т.В. «Шаблоны…»</a:t>
            </a:r>
          </a:p>
          <a:p>
            <a:r>
              <a:rPr lang="ru-RU" dirty="0" smtClean="0"/>
              <a:t>7,8 слайды – Гой Н.А. «Шаблоны для текстов»</a:t>
            </a:r>
          </a:p>
          <a:p>
            <a:r>
              <a:rPr lang="ru-RU" dirty="0" smtClean="0"/>
              <a:t>14 слайд – </a:t>
            </a:r>
            <a:r>
              <a:rPr lang="ru-RU" dirty="0" err="1" smtClean="0"/>
              <a:t>Срыбных</a:t>
            </a:r>
            <a:r>
              <a:rPr lang="ru-RU" dirty="0" smtClean="0"/>
              <a:t> Е.В. «Технологические приёмы»</a:t>
            </a:r>
            <a:endParaRPr lang="en-US" dirty="0" smtClean="0"/>
          </a:p>
          <a:p>
            <a:r>
              <a:rPr lang="ru-RU" dirty="0" err="1" smtClean="0"/>
              <a:t>Комоско</a:t>
            </a:r>
            <a:r>
              <a:rPr lang="ru-RU" dirty="0" smtClean="0"/>
              <a:t> Т.Р. «Обработка изображений средствами</a:t>
            </a:r>
            <a:r>
              <a:rPr lang="en-US" dirty="0" smtClean="0"/>
              <a:t> Power Point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Изображения:</a:t>
            </a:r>
          </a:p>
          <a:p>
            <a:r>
              <a:rPr lang="ru-RU" dirty="0" smtClean="0"/>
              <a:t>2 –ой слайд- карандаши </a:t>
            </a:r>
            <a:r>
              <a:rPr lang="ru-RU" dirty="0" smtClean="0">
                <a:hlinkClick r:id="rId5"/>
              </a:rPr>
              <a:t>http://cs2.livemaster.ru/foto/large/dbc6079549-kantselyarskie-tovary-penal-s-karandashami-n0953.jpg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</a:p>
          <a:p>
            <a:r>
              <a:rPr lang="ru-RU" dirty="0" smtClean="0"/>
              <a:t>медведь  </a:t>
            </a:r>
            <a:r>
              <a:rPr lang="en-US" dirty="0" smtClean="0">
                <a:hlinkClick r:id="rId6"/>
              </a:rPr>
              <a:t>http://book-hall.ru/files/365-EKO-next/n02261.jpg</a:t>
            </a:r>
            <a:endParaRPr lang="ru-RU" dirty="0" smtClean="0"/>
          </a:p>
          <a:p>
            <a:r>
              <a:rPr lang="ru-RU" dirty="0" smtClean="0"/>
              <a:t> в классе ученики </a:t>
            </a:r>
            <a:r>
              <a:rPr lang="en-GB" dirty="0" smtClean="0">
                <a:hlinkClick r:id="rId7"/>
              </a:rPr>
              <a:t>http://feiaschool.ru/wp-content/uploads/2012/08/Garmonichnoe-vospitainie-rebenka-rezhim.jpg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книга на столе </a:t>
            </a:r>
            <a:r>
              <a:rPr lang="en-US" dirty="0" smtClean="0">
                <a:hlinkClick r:id="rId8"/>
              </a:rPr>
              <a:t>http://luxfon.com/pic/201203/800x600/luxfon.com-3206.jpg</a:t>
            </a:r>
            <a:endParaRPr lang="ru-RU" dirty="0" smtClean="0"/>
          </a:p>
          <a:p>
            <a:r>
              <a:rPr lang="ru-RU" dirty="0" smtClean="0"/>
              <a:t>3  слайд– книги  </a:t>
            </a:r>
            <a:r>
              <a:rPr lang="ru-RU" dirty="0" smtClean="0">
                <a:hlinkClick r:id="rId9"/>
              </a:rPr>
              <a:t>http://apikabu.ru/img_n/2012-10_6/og2.jpg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4 слайд школьный портфель </a:t>
            </a:r>
            <a:r>
              <a:rPr lang="ru-RU" dirty="0" smtClean="0">
                <a:hlinkClick r:id="rId10"/>
              </a:rPr>
              <a:t>http://www.clker.com/cliparts/b/O/M/c/7/Q/briefcase-hi.png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кувшин </a:t>
            </a:r>
            <a:r>
              <a:rPr lang="ru-RU" dirty="0" smtClean="0">
                <a:hlinkClick r:id="rId11"/>
              </a:rPr>
              <a:t>http://vgorode-info.ru/sites/default/files/dva_stakana_moloka_v_den_pomogut_pohudet.png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</a:p>
          <a:p>
            <a:r>
              <a:rPr lang="ru-RU" dirty="0" smtClean="0"/>
              <a:t>комната  </a:t>
            </a:r>
            <a:r>
              <a:rPr lang="en-US" dirty="0" smtClean="0">
                <a:hlinkClick r:id="rId12"/>
              </a:rPr>
              <a:t>http://img.ta7a.com/imgcache/2013/08/275336.jpg</a:t>
            </a:r>
            <a:endParaRPr lang="ru-RU" dirty="0" smtClean="0"/>
          </a:p>
          <a:p>
            <a:r>
              <a:rPr lang="ru-RU" dirty="0" smtClean="0"/>
              <a:t>чайная чашка </a:t>
            </a:r>
            <a:r>
              <a:rPr lang="ru-RU" dirty="0" smtClean="0">
                <a:hlinkClick r:id="rId13"/>
              </a:rPr>
              <a:t>http://img-fotki.yandex.ru/get/5905/goroshcko-tatjana.b/0_51736_2681a556_L</a:t>
            </a:r>
            <a:r>
              <a:rPr lang="ru-RU" dirty="0" smtClean="0"/>
              <a:t> </a:t>
            </a:r>
          </a:p>
          <a:p>
            <a:r>
              <a:rPr lang="ru-RU" dirty="0" smtClean="0"/>
              <a:t>5 слайд</a:t>
            </a:r>
          </a:p>
          <a:p>
            <a:r>
              <a:rPr lang="ru-RU" dirty="0" smtClean="0"/>
              <a:t>библиотека </a:t>
            </a:r>
            <a:r>
              <a:rPr lang="ru-RU" dirty="0" smtClean="0">
                <a:hlinkClick r:id="rId14"/>
              </a:rPr>
              <a:t>http://www.elf-tula.ru/image/uploaded/1912122.jpg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яблоко </a:t>
            </a:r>
            <a:r>
              <a:rPr lang="en-US" dirty="0" smtClean="0">
                <a:hlinkClick r:id="rId15"/>
              </a:rPr>
              <a:t>http://img12.imageshost.ru/img/2010/12/03/image_4cf81dc37c45c.jpg</a:t>
            </a:r>
            <a:endParaRPr lang="ru-RU" dirty="0" smtClean="0"/>
          </a:p>
          <a:p>
            <a:r>
              <a:rPr lang="ru-RU" dirty="0" smtClean="0"/>
              <a:t>цветы</a:t>
            </a:r>
            <a:r>
              <a:rPr lang="en-US" dirty="0" smtClean="0">
                <a:hlinkClick r:id="rId16"/>
              </a:rPr>
              <a:t>http://img01.chitalnya.ru/upload2/178/577765902504324864.jpg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Использованные источники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6 слайд: зоопарк </a:t>
            </a:r>
            <a:r>
              <a:rPr lang="en-US" dirty="0" smtClean="0">
                <a:hlinkClick r:id="rId2"/>
              </a:rPr>
              <a:t>http://www.arenda-open.ru/user/zoo.jpg</a:t>
            </a:r>
            <a:endParaRPr lang="ru-RU" dirty="0" smtClean="0"/>
          </a:p>
          <a:p>
            <a:r>
              <a:rPr lang="ru-RU" dirty="0" smtClean="0"/>
              <a:t>ученик за партой </a:t>
            </a:r>
            <a:r>
              <a:rPr lang="en-US" dirty="0" smtClean="0">
                <a:hlinkClick r:id="rId3"/>
              </a:rPr>
              <a:t>http://ipad.intertat.ru/media/k2/items/cache/96aa94b6c435c4805901eabd17aec4b2_XL.jpg</a:t>
            </a:r>
            <a:endParaRPr lang="ru-RU" dirty="0" smtClean="0"/>
          </a:p>
          <a:p>
            <a:r>
              <a:rPr lang="ru-RU" dirty="0" smtClean="0"/>
              <a:t> на уроке англ. языка </a:t>
            </a:r>
            <a:r>
              <a:rPr lang="en-US" dirty="0" smtClean="0">
                <a:hlinkClick r:id="rId4"/>
              </a:rPr>
              <a:t>http://shkola15.edusite.ru/9-Metod/chir_10A.jpg</a:t>
            </a:r>
            <a:endParaRPr lang="ru-RU" dirty="0" smtClean="0"/>
          </a:p>
          <a:p>
            <a:r>
              <a:rPr lang="ru-RU" dirty="0" smtClean="0"/>
              <a:t>7 -8 слайды   </a:t>
            </a:r>
          </a:p>
          <a:p>
            <a:r>
              <a:rPr lang="ru-RU" dirty="0" smtClean="0"/>
              <a:t>комната  </a:t>
            </a:r>
            <a:r>
              <a:rPr lang="en-US" dirty="0" smtClean="0">
                <a:hlinkClick r:id="rId5"/>
              </a:rPr>
              <a:t>http://mastergroup.org/uploads/posts/2013-06/1371636322_19.jpg</a:t>
            </a:r>
            <a:endParaRPr lang="ru-RU" dirty="0" smtClean="0"/>
          </a:p>
          <a:p>
            <a:r>
              <a:rPr lang="ru-RU" dirty="0" smtClean="0"/>
              <a:t>компьютер на столе </a:t>
            </a:r>
            <a:r>
              <a:rPr lang="en-US" dirty="0" smtClean="0">
                <a:hlinkClick r:id="rId6"/>
              </a:rPr>
              <a:t>http://4meb.ru/images/mks-c-203.jpg</a:t>
            </a:r>
            <a:endParaRPr lang="ru-RU" dirty="0" smtClean="0"/>
          </a:p>
          <a:p>
            <a:r>
              <a:rPr lang="ru-RU" dirty="0" smtClean="0"/>
              <a:t>дети в парке </a:t>
            </a:r>
            <a:r>
              <a:rPr lang="en-US" dirty="0" smtClean="0">
                <a:hlinkClick r:id="rId7"/>
              </a:rPr>
              <a:t>http://www.fonstola.ru/pic/201111/640x480/fonstola.ru-56250.jpg</a:t>
            </a:r>
            <a:endParaRPr lang="ru-RU" dirty="0" smtClean="0"/>
          </a:p>
          <a:p>
            <a:r>
              <a:rPr lang="ru-RU" dirty="0" smtClean="0"/>
              <a:t>чай в чашке </a:t>
            </a:r>
            <a:r>
              <a:rPr lang="en-US" dirty="0" smtClean="0">
                <a:hlinkClick r:id="rId8"/>
              </a:rPr>
              <a:t>http://frant.me/files/articles/13842/9e479d22d2fd4788d9153921b38c6f96_800_600.jpg</a:t>
            </a:r>
            <a:endParaRPr lang="ru-RU" dirty="0" smtClean="0"/>
          </a:p>
          <a:p>
            <a:r>
              <a:rPr lang="ru-RU" dirty="0" smtClean="0"/>
              <a:t> 3 яблока </a:t>
            </a:r>
            <a:r>
              <a:rPr lang="en-US" dirty="0" smtClean="0">
                <a:hlinkClick r:id="rId9"/>
              </a:rPr>
              <a:t>http://s1.fotokto.ru/photo/full/23/236490.jpg</a:t>
            </a:r>
            <a:r>
              <a:rPr lang="ru-RU" dirty="0" smtClean="0"/>
              <a:t> </a:t>
            </a:r>
          </a:p>
          <a:p>
            <a:r>
              <a:rPr lang="ru-RU" dirty="0" smtClean="0"/>
              <a:t>9слайд  белка </a:t>
            </a:r>
            <a:r>
              <a:rPr lang="en-US" dirty="0" smtClean="0">
                <a:hlinkClick r:id="rId10"/>
              </a:rPr>
              <a:t>http://kartiny.ucoz.ru/_ph/98/2/724567796.jpg</a:t>
            </a:r>
            <a:endParaRPr lang="ru-RU" dirty="0" smtClean="0"/>
          </a:p>
          <a:p>
            <a:r>
              <a:rPr lang="ru-RU" dirty="0" smtClean="0"/>
              <a:t>чай1 </a:t>
            </a:r>
            <a:r>
              <a:rPr lang="en-GB" dirty="0" smtClean="0">
                <a:hlinkClick r:id="rId11"/>
              </a:rPr>
              <a:t>http://no.yoyowall.com/wallpapers/2013/06/Kopp-te-Mint-600x800.jpg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 студенты в </a:t>
            </a:r>
            <a:r>
              <a:rPr lang="ru-RU" dirty="0" err="1" smtClean="0"/>
              <a:t>библиотке</a:t>
            </a:r>
            <a:r>
              <a:rPr lang="ru-RU" dirty="0" smtClean="0"/>
              <a:t>  </a:t>
            </a:r>
            <a:r>
              <a:rPr lang="ru-RU" dirty="0" smtClean="0">
                <a:hlinkClick r:id="rId12"/>
              </a:rPr>
              <a:t>http://new.kultura.by/wp-content/uploads/images/library.jpg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11 слайд </a:t>
            </a:r>
            <a:r>
              <a:rPr lang="ru-RU" dirty="0" smtClean="0">
                <a:hlinkClick r:id="rId13"/>
              </a:rPr>
              <a:t>–</a:t>
            </a:r>
            <a:r>
              <a:rPr lang="ru-RU" dirty="0" smtClean="0"/>
              <a:t>библиотека </a:t>
            </a:r>
            <a:r>
              <a:rPr lang="ru-RU" dirty="0" smtClean="0">
                <a:hlinkClick r:id="rId13"/>
              </a:rPr>
              <a:t>http://www.comfysacks.com/blog/wp-content/uploads/2010/11/764110_27318869.jpg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 кувшин  </a:t>
            </a:r>
            <a:r>
              <a:rPr lang="ru-RU" dirty="0" smtClean="0">
                <a:hlinkClick r:id="rId14"/>
              </a:rPr>
              <a:t>http://vgorode-info.ru/sites/default/files/dva_stakana_moloka_v_den_pomogut_pohudet.png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ru-RU" dirty="0" smtClean="0"/>
              <a:t>12 слайд  школьный портфель </a:t>
            </a:r>
            <a:r>
              <a:rPr lang="ru-RU" dirty="0" smtClean="0">
                <a:hlinkClick r:id="rId15"/>
              </a:rPr>
              <a:t>http://www.clker.com/cliparts/b/O/M/c/7/Q/briefcase-hi.png</a:t>
            </a:r>
            <a:r>
              <a:rPr lang="ru-RU" dirty="0" smtClean="0"/>
              <a:t> </a:t>
            </a:r>
          </a:p>
          <a:p>
            <a:r>
              <a:rPr lang="ru-RU" dirty="0" smtClean="0"/>
              <a:t>13 слайд </a:t>
            </a:r>
            <a:r>
              <a:rPr lang="en-US" dirty="0" smtClean="0"/>
              <a:t> </a:t>
            </a:r>
            <a:r>
              <a:rPr lang="ru-RU" dirty="0" smtClean="0"/>
              <a:t>дети за столом </a:t>
            </a:r>
            <a:r>
              <a:rPr lang="ru-RU" dirty="0" smtClean="0">
                <a:hlinkClick r:id="rId16"/>
              </a:rPr>
              <a:t>http://www.free-time.co.il/wp-content/uploads/2013/06/Dp2Lmp4lrrBoAsQwFULSYt-Y0-mJH2qQS4e9aifa6Cc.jpg</a:t>
            </a:r>
            <a:endParaRPr lang="ru-RU" dirty="0" smtClean="0"/>
          </a:p>
          <a:p>
            <a:r>
              <a:rPr lang="ru-RU" dirty="0" smtClean="0"/>
              <a:t>столик журнальный </a:t>
            </a:r>
            <a:r>
              <a:rPr lang="en-US" dirty="0" smtClean="0">
                <a:hlinkClick r:id="rId17"/>
              </a:rPr>
              <a:t>http://www.bytmebel.ru/images_mebel/00017827.jpg</a:t>
            </a:r>
            <a:endParaRPr lang="ru-RU" dirty="0" smtClean="0"/>
          </a:p>
          <a:p>
            <a:r>
              <a:rPr lang="ru-RU" dirty="0" smtClean="0"/>
              <a:t>зал </a:t>
            </a:r>
            <a:r>
              <a:rPr lang="en-US" dirty="0" smtClean="0">
                <a:hlinkClick r:id="rId18"/>
              </a:rPr>
              <a:t>http://w.ogryzok.com/interior/1920x1200/interior-wallpapers-1920x1200-WUXGA-376.JPG</a:t>
            </a:r>
            <a:endParaRPr lang="ru-RU" dirty="0" smtClean="0"/>
          </a:p>
          <a:p>
            <a:r>
              <a:rPr lang="ru-RU" dirty="0" smtClean="0"/>
              <a:t>в библиотеке  </a:t>
            </a:r>
            <a:r>
              <a:rPr lang="ru-RU" dirty="0" smtClean="0">
                <a:hlinkClick r:id="rId19"/>
              </a:rPr>
              <a:t>http://www.elf-tula.ru/image/uploaded/1912122.jpg</a:t>
            </a:r>
            <a:r>
              <a:rPr lang="ru-RU" dirty="0" smtClean="0"/>
              <a:t> </a:t>
            </a:r>
          </a:p>
          <a:p>
            <a:r>
              <a:rPr lang="ru-RU" dirty="0" smtClean="0"/>
              <a:t>10 слайд – медведь в клетке </a:t>
            </a:r>
            <a:r>
              <a:rPr lang="en-US" dirty="0" smtClean="0">
                <a:hlinkClick r:id="rId20"/>
              </a:rPr>
              <a:t>http://novostey.com/i4/2010/02/03/313f5724b96d6c65a66e4ed31bcfda2b.jpg</a:t>
            </a:r>
            <a:endParaRPr lang="ru-RU" dirty="0" smtClean="0"/>
          </a:p>
          <a:p>
            <a:r>
              <a:rPr lang="ru-RU" dirty="0" smtClean="0"/>
              <a:t>щенки  в саду </a:t>
            </a:r>
            <a:r>
              <a:rPr lang="ru-RU" dirty="0" smtClean="0">
                <a:hlinkClick r:id="rId21"/>
              </a:rPr>
              <a:t>http://www.yavary.es/downloads/wp02e5289c51002ec193.jpg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девочки в библиотеке  </a:t>
            </a:r>
            <a:r>
              <a:rPr lang="ru-RU" dirty="0" smtClean="0">
                <a:hlinkClick r:id="rId22"/>
              </a:rPr>
              <a:t>http://kpolibrary.ucoz.ru/_nw/0/53175496.jpg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офисный стол  </a:t>
            </a:r>
            <a:r>
              <a:rPr lang="ru-RU" dirty="0" smtClean="0">
                <a:hlinkClick r:id="rId23"/>
              </a:rPr>
              <a:t>http://president-hotel-mos.ru/photo/konf/32/1.jpg</a:t>
            </a:r>
            <a:r>
              <a:rPr lang="ru-RU" dirty="0" smtClean="0"/>
              <a:t> </a:t>
            </a:r>
          </a:p>
          <a:p>
            <a:r>
              <a:rPr lang="ru-RU" dirty="0" smtClean="0"/>
              <a:t>чайная пара  </a:t>
            </a:r>
            <a:r>
              <a:rPr lang="en-US" dirty="0" smtClean="0">
                <a:hlinkClick r:id="rId24"/>
              </a:rPr>
              <a:t>http://s53.radikal.ru/i142/0908/87/b61e558b2c2d.jpg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кувшин </a:t>
            </a:r>
            <a:r>
              <a:rPr lang="ru-RU" dirty="0" smtClean="0">
                <a:hlinkClick r:id="rId25"/>
              </a:rPr>
              <a:t>http://www.artleo.com/pic/201106/1600x1200/artleo.com-3770.jpg</a:t>
            </a:r>
            <a:r>
              <a:rPr lang="ru-RU" dirty="0" smtClean="0"/>
              <a:t>  </a:t>
            </a:r>
            <a:endParaRPr lang="en-US" dirty="0" smtClean="0"/>
          </a:p>
          <a:p>
            <a:r>
              <a:rPr lang="ru-RU" dirty="0" smtClean="0"/>
              <a:t>театр </a:t>
            </a:r>
            <a:r>
              <a:rPr lang="ru-RU" dirty="0" smtClean="0">
                <a:hlinkClick r:id="rId26"/>
              </a:rPr>
              <a:t>http://gsnrf.ru/wp-content/uploads/2011/04/%D0%9A%D1%83%D0%BF%D0%B8%D1%82%D1%8C-%D0%BA%D0%B2%D0%B0%D1%80%D1%82%D0%B8%D1%80%D1%83-%D0%B2-%D0%9E%D1%80%D0%B5%D0%BD%D0%B1%D1%83%D1%80%D0%B3%D0%B5.jpg</a:t>
            </a:r>
            <a:endParaRPr lang="ru-RU" dirty="0" smtClean="0"/>
          </a:p>
          <a:p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Пояснительная записка</a:t>
            </a:r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quarter" idx="14"/>
          </p:nvPr>
        </p:nvGraphicFramePr>
        <p:xfrm>
          <a:off x="468313" y="1125538"/>
          <a:ext cx="8424863" cy="5140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81934"/>
                <a:gridCol w="624292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Английский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язык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Аудитория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Учащиеся</a:t>
                      </a:r>
                      <a:r>
                        <a:rPr lang="en-US" dirty="0" smtClean="0"/>
                        <a:t> 3 – 6 </a:t>
                      </a:r>
                      <a:r>
                        <a:rPr lang="en-US" dirty="0" err="1" smtClean="0"/>
                        <a:t>классов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Название  презентации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Оборот</a:t>
                      </a:r>
                      <a:r>
                        <a:rPr lang="en-US" dirty="0" smtClean="0"/>
                        <a:t>  There is / are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  ресурса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Кириллова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Раиса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Петровна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учитель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английского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языка</a:t>
                      </a:r>
                      <a:r>
                        <a:rPr lang="en-US" dirty="0" smtClean="0"/>
                        <a:t> МБОУ </a:t>
                      </a:r>
                      <a:r>
                        <a:rPr lang="en-US" dirty="0" err="1" smtClean="0"/>
                        <a:t>гимназии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города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Узловая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Тульской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области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Вид ресурса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Презентация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для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уроков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английского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языка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УМК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Любой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Редактор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Microsoft PowerPoint 20</a:t>
                      </a:r>
                      <a:r>
                        <a:rPr lang="en-US" dirty="0" smtClean="0"/>
                        <a:t>07</a:t>
                      </a:r>
                      <a:r>
                        <a:rPr lang="en-GB" dirty="0" smtClean="0"/>
                        <a:t>; </a:t>
                      </a:r>
                      <a:r>
                        <a:rPr lang="en-US" dirty="0" err="1" smtClean="0"/>
                        <a:t>Тип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файла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Презентация</a:t>
                      </a:r>
                      <a:r>
                        <a:rPr lang="en-US" dirty="0" smtClean="0"/>
                        <a:t> </a:t>
                      </a:r>
                      <a:r>
                        <a:rPr lang="en-GB" dirty="0" smtClean="0"/>
                        <a:t>Microsoft Office PowerPoint; </a:t>
                      </a:r>
                      <a:endParaRPr lang="ru-RU" dirty="0" smtClean="0"/>
                    </a:p>
                    <a:p>
                      <a:r>
                        <a:rPr lang="ru-RU" smtClean="0"/>
                        <a:t>ф</a:t>
                      </a:r>
                      <a:r>
                        <a:rPr lang="en-US" smtClean="0"/>
                        <a:t>ормат</a:t>
                      </a:r>
                      <a:r>
                        <a:rPr lang="en-US" dirty="0" smtClean="0"/>
                        <a:t> *. </a:t>
                      </a:r>
                      <a:r>
                        <a:rPr lang="en-GB" dirty="0" smtClean="0"/>
                        <a:t>p</a:t>
                      </a:r>
                      <a:r>
                        <a:rPr lang="en-US" dirty="0" smtClean="0"/>
                        <a:t>p</a:t>
                      </a:r>
                      <a:r>
                        <a:rPr lang="en-GB" dirty="0" err="1" smtClean="0"/>
                        <a:t>tx</a:t>
                      </a:r>
                      <a:r>
                        <a:rPr lang="en-GB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Необходимое оборудование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Компьютер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проектор</a:t>
                      </a:r>
                      <a:r>
                        <a:rPr lang="en-US" dirty="0" smtClean="0"/>
                        <a:t>; </a:t>
                      </a:r>
                      <a:r>
                        <a:rPr lang="en-US" dirty="0" err="1" smtClean="0"/>
                        <a:t>проекционный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экран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белый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матовый</a:t>
                      </a:r>
                      <a:r>
                        <a:rPr lang="en-US" dirty="0" smtClean="0"/>
                        <a:t>; </a:t>
                      </a:r>
                      <a:r>
                        <a:rPr lang="en-US" dirty="0" err="1" smtClean="0"/>
                        <a:t>операционная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система</a:t>
                      </a:r>
                      <a:r>
                        <a:rPr lang="en-US" dirty="0" smtClean="0"/>
                        <a:t> Windows XP (32-разрядная); </a:t>
                      </a:r>
                      <a:r>
                        <a:rPr lang="en-US" dirty="0" err="1" smtClean="0"/>
                        <a:t>установленная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на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компьютер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программа</a:t>
                      </a:r>
                      <a:r>
                        <a:rPr lang="en-US" dirty="0" smtClean="0"/>
                        <a:t> PowerPoint  2007 </a:t>
                      </a:r>
                      <a:endParaRPr lang="ru-RU" dirty="0"/>
                    </a:p>
                  </a:txBody>
                  <a:tcPr marL="95526" marR="95526"/>
                </a:tc>
              </a:tr>
            </a:tbl>
          </a:graphicData>
        </a:graphic>
      </p:graphicFrame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Пояснительная записка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4"/>
          </p:nvPr>
        </p:nvGraphicFramePr>
        <p:xfrm>
          <a:off x="468313" y="1125538"/>
          <a:ext cx="8424862" cy="4846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8061"/>
                <a:gridCol w="5866801"/>
              </a:tblGrid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Как реализуется на уроке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en-US" dirty="0" err="1" smtClean="0"/>
                        <a:t>При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изучении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нового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материала</a:t>
                      </a:r>
                      <a:r>
                        <a:rPr lang="en-US" dirty="0" smtClean="0"/>
                        <a:t>, а </a:t>
                      </a:r>
                      <a:r>
                        <a:rPr lang="en-US" dirty="0" err="1" smtClean="0"/>
                        <a:t>также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при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обобщающем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повторении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ru-RU" dirty="0" smtClean="0"/>
                        <a:t>Методические рекомендации по использованию ресурса</a:t>
                      </a:r>
                    </a:p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 marL="95526" marR="95526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Учитель может использовать презентацию  на определенном этапе урока, сопроводив ее собственными примерами. Презентация поможет учителю  совершенствовать грамматические навыки употребления в речи оборота </a:t>
                      </a:r>
                      <a:r>
                        <a:rPr lang="en-US" dirty="0" smtClean="0"/>
                        <a:t>there is / are</a:t>
                      </a:r>
                      <a:r>
                        <a:rPr lang="ru-RU" dirty="0" smtClean="0"/>
                        <a:t>; ознакомить учащихся с разными типами вопросов в английском языке; расширить, углубить и систематизировать лексику и грамматические  знания учащихся о неопределённых местоимениях </a:t>
                      </a:r>
                      <a:r>
                        <a:rPr lang="en-US" dirty="0" smtClean="0"/>
                        <a:t>some, any, no, nothing; </a:t>
                      </a:r>
                      <a:r>
                        <a:rPr lang="ru-RU" dirty="0" smtClean="0"/>
                        <a:t>союзе </a:t>
                      </a:r>
                      <a:r>
                        <a:rPr lang="en-US" dirty="0" smtClean="0"/>
                        <a:t>neither…nor,</a:t>
                      </a:r>
                      <a:r>
                        <a:rPr lang="ru-RU" dirty="0" smtClean="0"/>
                        <a:t> о неопределённом артикле, глаголе </a:t>
                      </a:r>
                      <a:r>
                        <a:rPr lang="en-US" dirty="0" smtClean="0"/>
                        <a:t>to be 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 marL="95526" marR="95526"/>
                </a:tc>
              </a:tr>
            </a:tbl>
          </a:graphicData>
        </a:graphic>
      </p:graphicFrame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Повествовательное предложение</a:t>
            </a:r>
            <a:endParaRPr lang="ru-RU" dirty="0"/>
          </a:p>
        </p:txBody>
      </p:sp>
      <p:grpSp>
        <p:nvGrpSpPr>
          <p:cNvPr id="36" name="Группа 2"/>
          <p:cNvGrpSpPr/>
          <p:nvPr/>
        </p:nvGrpSpPr>
        <p:grpSpPr>
          <a:xfrm>
            <a:off x="1872000" y="1629000"/>
            <a:ext cx="5400000" cy="3600491"/>
            <a:chOff x="1979712" y="1514310"/>
            <a:chExt cx="5400000" cy="3600491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979712" y="1514310"/>
              <a:ext cx="5400000" cy="360000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9050">
              <a:solidFill>
                <a:schemeClr val="accent5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5" name="Рисунок 34" descr="карандаши2.jpg"/>
            <p:cNvPicPr>
              <a:picLocks noChangeAspect="1"/>
            </p:cNvPicPr>
            <p:nvPr/>
          </p:nvPicPr>
          <p:blipFill>
            <a:blip r:embed="rId3" cstate="email">
              <a:lum bright="-10000" contrast="10000"/>
            </a:blip>
            <a:stretch>
              <a:fillRect/>
            </a:stretch>
          </p:blipFill>
          <p:spPr>
            <a:xfrm>
              <a:off x="2188162" y="1656985"/>
              <a:ext cx="4983343" cy="328149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32" name="TextBox 31"/>
            <p:cNvSpPr txBox="1"/>
            <p:nvPr/>
          </p:nvSpPr>
          <p:spPr>
            <a:xfrm>
              <a:off x="1979712" y="4653136"/>
              <a:ext cx="5400000" cy="46166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There are </a:t>
              </a:r>
              <a:r>
                <a:rPr lang="en-US" sz="2400" dirty="0" smtClean="0">
                  <a:solidFill>
                    <a:srgbClr val="C00000"/>
                  </a:solidFill>
                </a:rPr>
                <a:t>some pencils </a:t>
              </a:r>
              <a:r>
                <a:rPr lang="en-US" sz="24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in the</a:t>
              </a:r>
              <a:r>
                <a:rPr lang="ru-RU" sz="24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sz="24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box</a:t>
              </a:r>
              <a:endParaRPr lang="ru-RU" sz="2400" dirty="0">
                <a:solidFill>
                  <a:schemeClr val="tx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9" name="Группа 3"/>
          <p:cNvGrpSpPr/>
          <p:nvPr/>
        </p:nvGrpSpPr>
        <p:grpSpPr>
          <a:xfrm>
            <a:off x="1871700" y="1628800"/>
            <a:ext cx="5400600" cy="3600400"/>
            <a:chOff x="1871700" y="1628800"/>
            <a:chExt cx="5400600" cy="3600400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1871700" y="1628800"/>
              <a:ext cx="5400600" cy="3600400"/>
              <a:chOff x="1907704" y="1628800"/>
              <a:chExt cx="5400600" cy="3600400"/>
            </a:xfrm>
          </p:grpSpPr>
          <p:sp>
            <p:nvSpPr>
              <p:cNvPr id="27" name="Прямоугольник 26"/>
              <p:cNvSpPr/>
              <p:nvPr/>
            </p:nvSpPr>
            <p:spPr>
              <a:xfrm>
                <a:off x="1907704" y="1628800"/>
                <a:ext cx="5400600" cy="3600400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28" name="Рисунок 27" descr="Образование.jpg"/>
              <p:cNvPicPr>
                <a:picLocks noChangeAspect="1"/>
              </p:cNvPicPr>
              <p:nvPr/>
            </p:nvPicPr>
            <p:blipFill>
              <a:blip r:embed="rId4" cstate="email">
                <a:lum contrast="10000"/>
              </a:blip>
              <a:stretch>
                <a:fillRect/>
              </a:stretch>
            </p:blipFill>
            <p:spPr>
              <a:xfrm>
                <a:off x="2030471" y="1707179"/>
                <a:ext cx="5083059" cy="3443642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</p:grpSp>
        <p:sp>
          <p:nvSpPr>
            <p:cNvPr id="37" name="TextBox 36"/>
            <p:cNvSpPr txBox="1"/>
            <p:nvPr/>
          </p:nvSpPr>
          <p:spPr>
            <a:xfrm>
              <a:off x="1871700" y="4725144"/>
              <a:ext cx="5400600" cy="461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There are </a:t>
              </a:r>
              <a:r>
                <a:rPr lang="en-US" sz="2400" dirty="0" smtClean="0">
                  <a:solidFill>
                    <a:srgbClr val="C00000"/>
                  </a:solidFill>
                </a:rPr>
                <a:t>pupils</a:t>
              </a:r>
              <a:r>
                <a:rPr lang="en-US" sz="2400" dirty="0" smtClean="0"/>
                <a:t> </a:t>
              </a:r>
              <a:r>
                <a:rPr lang="en-US" sz="24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in the classroom</a:t>
              </a:r>
              <a:endParaRPr lang="ru-RU" sz="2400" dirty="0">
                <a:solidFill>
                  <a:schemeClr val="tx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44" name="Группа 4"/>
          <p:cNvGrpSpPr/>
          <p:nvPr/>
        </p:nvGrpSpPr>
        <p:grpSpPr>
          <a:xfrm>
            <a:off x="1871700" y="1628800"/>
            <a:ext cx="5400600" cy="3600400"/>
            <a:chOff x="1907704" y="1628800"/>
            <a:chExt cx="5400600" cy="3600400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907704" y="1628800"/>
              <a:ext cx="5400600" cy="3600400"/>
            </a:xfrm>
            <a:prstGeom prst="rect">
              <a:avLst/>
            </a:prstGeom>
            <a:solidFill>
              <a:srgbClr val="756D6F"/>
            </a:solidFill>
            <a:ln w="19050">
              <a:solidFill>
                <a:schemeClr val="tx2">
                  <a:lumMod val="2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4" name="Рисунок 33" descr="книга3.jpg"/>
            <p:cNvPicPr>
              <a:picLocks noChangeAspect="1"/>
            </p:cNvPicPr>
            <p:nvPr/>
          </p:nvPicPr>
          <p:blipFill>
            <a:blip r:embed="rId5" cstate="email">
              <a:lum contrast="10000"/>
            </a:blip>
            <a:stretch>
              <a:fillRect/>
            </a:stretch>
          </p:blipFill>
          <p:spPr>
            <a:xfrm>
              <a:off x="2375756" y="1628800"/>
              <a:ext cx="4392488" cy="329695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0" name="TextBox 39"/>
            <p:cNvSpPr txBox="1"/>
            <p:nvPr/>
          </p:nvSpPr>
          <p:spPr>
            <a:xfrm>
              <a:off x="2339750" y="4725144"/>
              <a:ext cx="4549643" cy="461665"/>
            </a:xfrm>
            <a:prstGeom prst="rect">
              <a:avLst/>
            </a:prstGeom>
            <a:solidFill>
              <a:srgbClr val="DFCFD5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There is </a:t>
              </a:r>
              <a:r>
                <a:rPr lang="en-US" sz="2400" dirty="0" smtClean="0">
                  <a:solidFill>
                    <a:srgbClr val="C00000"/>
                  </a:solidFill>
                </a:rPr>
                <a:t>a book </a:t>
              </a:r>
              <a:r>
                <a:rPr lang="en-US" sz="24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on the table</a:t>
              </a:r>
              <a:endParaRPr lang="ru-RU" sz="2400" dirty="0">
                <a:solidFill>
                  <a:schemeClr val="tx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1" name="Группа 5"/>
          <p:cNvGrpSpPr/>
          <p:nvPr/>
        </p:nvGrpSpPr>
        <p:grpSpPr>
          <a:xfrm>
            <a:off x="1871700" y="1628800"/>
            <a:ext cx="5400600" cy="3600400"/>
            <a:chOff x="1943708" y="1628800"/>
            <a:chExt cx="5400600" cy="3600400"/>
          </a:xfrm>
        </p:grpSpPr>
        <p:grpSp>
          <p:nvGrpSpPr>
            <p:cNvPr id="48" name="Группа 47"/>
            <p:cNvGrpSpPr/>
            <p:nvPr/>
          </p:nvGrpSpPr>
          <p:grpSpPr>
            <a:xfrm>
              <a:off x="1943708" y="1628800"/>
              <a:ext cx="5400600" cy="3600400"/>
              <a:chOff x="1907704" y="1628800"/>
              <a:chExt cx="5400600" cy="3600400"/>
            </a:xfrm>
          </p:grpSpPr>
          <p:sp>
            <p:nvSpPr>
              <p:cNvPr id="49" name="Прямоугольник 48"/>
              <p:cNvSpPr/>
              <p:nvPr/>
            </p:nvSpPr>
            <p:spPr>
              <a:xfrm>
                <a:off x="1907704" y="1628800"/>
                <a:ext cx="5400600" cy="360040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chemeClr val="bg2">
                    <a:lumMod val="50000"/>
                  </a:schemeClr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50" name="Рисунок 49" descr="мишка2.jpg"/>
              <p:cNvPicPr>
                <a:picLocks noChangeAspect="1"/>
              </p:cNvPicPr>
              <p:nvPr/>
            </p:nvPicPr>
            <p:blipFill>
              <a:blip r:embed="rId6" cstate="email">
                <a:lum contrast="20000"/>
              </a:blip>
              <a:stretch>
                <a:fillRect/>
              </a:stretch>
            </p:blipFill>
            <p:spPr>
              <a:xfrm>
                <a:off x="2076687" y="1765458"/>
                <a:ext cx="4990627" cy="3327085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</p:spPr>
          </p:pic>
        </p:grpSp>
        <p:sp>
          <p:nvSpPr>
            <p:cNvPr id="43" name="TextBox 42"/>
            <p:cNvSpPr txBox="1"/>
            <p:nvPr/>
          </p:nvSpPr>
          <p:spPr>
            <a:xfrm>
              <a:off x="2555776" y="4725144"/>
              <a:ext cx="4341253" cy="461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There is </a:t>
              </a:r>
              <a:r>
                <a:rPr lang="en-US" sz="2400" dirty="0" smtClean="0">
                  <a:solidFill>
                    <a:srgbClr val="C00000"/>
                  </a:solidFill>
                </a:rPr>
                <a:t>a bear </a:t>
              </a:r>
              <a:r>
                <a:rPr lang="en-US" sz="24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in the cage</a:t>
              </a:r>
              <a:endParaRPr lang="ru-RU" sz="2400" dirty="0">
                <a:solidFill>
                  <a:schemeClr val="tx1">
                    <a:lumMod val="60000"/>
                    <a:lumOff val="40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1267 -0.178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21059 0.178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00" y="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44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0.21666 -0.1784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0.21666 0.1784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Лицензионное соглашение</a:t>
            </a:r>
            <a:endParaRPr lang="ru-RU" dirty="0"/>
          </a:p>
        </p:txBody>
      </p:sp>
      <p:sp>
        <p:nvSpPr>
          <p:cNvPr id="45" name="Содержимое 44"/>
          <p:cNvSpPr txBox="1"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Любая </a:t>
            </a:r>
            <a:r>
              <a:rPr lang="ru-RU" dirty="0" err="1" smtClean="0"/>
              <a:t>републикация</a:t>
            </a:r>
            <a:r>
              <a:rPr lang="ru-RU" dirty="0" smtClean="0"/>
              <a:t> </a:t>
            </a:r>
            <a:r>
              <a:rPr lang="ru-RU" dirty="0" smtClean="0"/>
              <a:t>материалов </a:t>
            </a:r>
            <a:r>
              <a:rPr lang="ru-RU" dirty="0" smtClean="0"/>
              <a:t>в соответствии со ст.1270 ГК РФ допускается только после согласования с </a:t>
            </a:r>
            <a:r>
              <a:rPr lang="ru-RU" dirty="0" smtClean="0"/>
              <a:t>автором.</a:t>
            </a:r>
            <a:endParaRPr lang="ru-RU" dirty="0" smtClean="0"/>
          </a:p>
          <a:p>
            <a:r>
              <a:rPr lang="ru-RU" dirty="0" smtClean="0"/>
              <a:t>Учитель может использовать данную презентацию на уроке полностью или частично с обязательным упоминанием автора.</a:t>
            </a:r>
          </a:p>
          <a:p>
            <a:r>
              <a:rPr lang="ru-RU" dirty="0" smtClean="0"/>
              <a:t>При указании ссылки на презентацию следует указать страницы обсуждения на портале Сеть Творческих Учителей </a:t>
            </a:r>
            <a:r>
              <a:rPr lang="ru-RU" dirty="0" err="1" smtClean="0"/>
              <a:t>www.it-n.ru</a:t>
            </a:r>
            <a:r>
              <a:rPr lang="ru-RU" dirty="0" smtClean="0"/>
              <a:t>  в мастер-классе «Создание презентаций, используемых учителем на уроке»   </a:t>
            </a:r>
          </a:p>
          <a:p>
            <a:r>
              <a:rPr lang="en-GB" dirty="0" smtClean="0">
                <a:hlinkClick r:id="rId3"/>
              </a:rPr>
              <a:t>http://www.it-n.ru/board.aspx?cat_no=323862&amp;tmpl=Thread&amp;BoardId=323865&amp;ThreadId=606813&amp;page=0</a:t>
            </a:r>
            <a:r>
              <a:rPr lang="en-US" dirty="0" smtClean="0"/>
              <a:t>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hlinkClick r:id="rId4"/>
              </a:rPr>
              <a:t>МЫ УВАЖАЕМ АВТОРСКИЕ ПРАВА УЧИТЕЛЯ!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Перевод на русский язык 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71700" y="1628800"/>
            <a:ext cx="5400600" cy="360040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Перевод таких предложений начинается с обстоятельства места, причём сам оборот зачастую не переводится.</a:t>
            </a:r>
            <a:endParaRPr lang="ru-RU" sz="2800" dirty="0"/>
          </a:p>
        </p:txBody>
      </p:sp>
      <p:pic>
        <p:nvPicPr>
          <p:cNvPr id="16" name="книга" descr="книг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871700" y="1628800"/>
            <a:ext cx="5400600" cy="36004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Пример"/>
          <p:cNvSpPr/>
          <p:nvPr/>
        </p:nvSpPr>
        <p:spPr>
          <a:xfrm>
            <a:off x="1871700" y="1628800"/>
            <a:ext cx="5400600" cy="3600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There are books on the table</a:t>
            </a:r>
          </a:p>
          <a:p>
            <a:pPr algn="ctr"/>
            <a:endParaRPr lang="en-US" sz="2800" dirty="0" smtClean="0">
              <a:solidFill>
                <a:schemeClr val="bg1">
                  <a:lumMod val="75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bg1">
                    <a:lumMod val="75000"/>
                  </a:schemeClr>
                </a:solidFill>
              </a:rPr>
              <a:t>На столе </a:t>
            </a:r>
            <a:r>
              <a:rPr lang="ru-RU" sz="2800" dirty="0" smtClean="0">
                <a:solidFill>
                  <a:schemeClr val="bg1">
                    <a:lumMod val="75000"/>
                  </a:schemeClr>
                </a:solidFill>
              </a:rPr>
              <a:t>(лежат) </a:t>
            </a:r>
            <a:r>
              <a:rPr lang="ru-RU" sz="2800" b="1" dirty="0" smtClean="0">
                <a:solidFill>
                  <a:schemeClr val="bg1">
                    <a:lumMod val="75000"/>
                  </a:schemeClr>
                </a:solidFill>
              </a:rPr>
              <a:t>книги</a:t>
            </a:r>
            <a:endParaRPr lang="ru-RU" sz="28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0712 0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0712 0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9" grpId="0" animBg="1"/>
      <p:bldP spid="9" grpId="2" animBg="1"/>
      <p:bldP spid="9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Отрицательные предложения</a:t>
            </a:r>
            <a:endParaRPr lang="ru-RU" dirty="0"/>
          </a:p>
        </p:txBody>
      </p:sp>
      <p:pic>
        <p:nvPicPr>
          <p:cNvPr id="4" name="Рисунок 1" descr="Слайд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871700" y="1628800"/>
            <a:ext cx="5400600" cy="360040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Прямоугольник 1"/>
          <p:cNvSpPr/>
          <p:nvPr/>
        </p:nvSpPr>
        <p:spPr>
          <a:xfrm>
            <a:off x="899592" y="5373216"/>
            <a:ext cx="7416824" cy="7920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There is </a:t>
            </a:r>
            <a:r>
              <a:rPr lang="en-US" sz="2400" b="1" dirty="0" smtClean="0"/>
              <a:t>no</a:t>
            </a:r>
            <a:r>
              <a:rPr lang="en-US" sz="2400" dirty="0" smtClean="0"/>
              <a:t> book in my bag/There </a:t>
            </a:r>
            <a:r>
              <a:rPr lang="en-US" sz="2400" b="1" dirty="0" smtClean="0"/>
              <a:t>isn’t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a </a:t>
            </a:r>
            <a:r>
              <a:rPr lang="en-US" sz="2400" dirty="0" smtClean="0"/>
              <a:t>book in my bag</a:t>
            </a:r>
            <a:endParaRPr lang="ru-RU" sz="2400" dirty="0"/>
          </a:p>
        </p:txBody>
      </p:sp>
      <p:grpSp>
        <p:nvGrpSpPr>
          <p:cNvPr id="20" name="Группа 2"/>
          <p:cNvGrpSpPr/>
          <p:nvPr/>
        </p:nvGrpSpPr>
        <p:grpSpPr>
          <a:xfrm>
            <a:off x="1872000" y="1629000"/>
            <a:ext cx="5400000" cy="3600000"/>
            <a:chOff x="1872000" y="1629000"/>
            <a:chExt cx="5400000" cy="3600000"/>
          </a:xfrm>
        </p:grpSpPr>
        <p:sp>
          <p:nvSpPr>
            <p:cNvPr id="21" name="Прямоугольник 20"/>
            <p:cNvSpPr/>
            <p:nvPr/>
          </p:nvSpPr>
          <p:spPr>
            <a:xfrm>
              <a:off x="1872000" y="1629000"/>
              <a:ext cx="5400000" cy="36000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2" name="Рисунок 21" descr="Слайд1.JPG"/>
            <p:cNvPicPr>
              <a:picLocks noChangeAspect="1"/>
            </p:cNvPicPr>
            <p:nvPr/>
          </p:nvPicPr>
          <p:blipFill>
            <a:blip r:embed="rId4" cstate="email">
              <a:lum contrast="20000"/>
            </a:blip>
            <a:stretch>
              <a:fillRect/>
            </a:stretch>
          </p:blipFill>
          <p:spPr>
            <a:xfrm>
              <a:off x="2051720" y="1748790"/>
              <a:ext cx="5040560" cy="336042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0" name="Прямоугольник 2"/>
          <p:cNvSpPr/>
          <p:nvPr/>
        </p:nvSpPr>
        <p:spPr>
          <a:xfrm>
            <a:off x="899592" y="5373216"/>
            <a:ext cx="7416824" cy="7920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There are </a:t>
            </a:r>
            <a:r>
              <a:rPr lang="en-US" sz="2400" b="1" dirty="0" smtClean="0"/>
              <a:t>no</a:t>
            </a:r>
            <a:r>
              <a:rPr lang="en-US" sz="2400" dirty="0" smtClean="0"/>
              <a:t> toys in the room/There </a:t>
            </a:r>
            <a:r>
              <a:rPr lang="en-US" sz="2400" b="1" dirty="0" smtClean="0"/>
              <a:t>aren’t </a:t>
            </a:r>
            <a:r>
              <a:rPr lang="en-US" sz="2400" dirty="0" smtClean="0">
                <a:solidFill>
                  <a:srgbClr val="C00000"/>
                </a:solidFill>
              </a:rPr>
              <a:t>any</a:t>
            </a:r>
            <a:r>
              <a:rPr lang="en-US" sz="2400" dirty="0" smtClean="0"/>
              <a:t> toys in the room</a:t>
            </a:r>
            <a:endParaRPr lang="ru-RU" sz="2400" dirty="0"/>
          </a:p>
        </p:txBody>
      </p:sp>
      <p:pic>
        <p:nvPicPr>
          <p:cNvPr id="19" name="Рисунок 18" descr="кувшин_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871700" y="1628801"/>
            <a:ext cx="5400601" cy="36000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1" name="Прямоугольник 3"/>
          <p:cNvSpPr/>
          <p:nvPr/>
        </p:nvSpPr>
        <p:spPr>
          <a:xfrm>
            <a:off x="899592" y="5373216"/>
            <a:ext cx="7416824" cy="7920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There is </a:t>
            </a:r>
            <a:r>
              <a:rPr lang="en-US" sz="2400" b="1" dirty="0" smtClean="0"/>
              <a:t>no </a:t>
            </a:r>
            <a:r>
              <a:rPr lang="en-US" sz="2400" dirty="0" smtClean="0"/>
              <a:t>milk in the jug/There </a:t>
            </a:r>
            <a:r>
              <a:rPr lang="en-US" sz="2400" b="1" dirty="0" smtClean="0"/>
              <a:t>isn’t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any</a:t>
            </a:r>
            <a:r>
              <a:rPr lang="en-US" sz="2400" dirty="0" smtClean="0"/>
              <a:t> milk in the jug</a:t>
            </a:r>
            <a:endParaRPr lang="ru-RU" sz="2400" dirty="0"/>
          </a:p>
        </p:txBody>
      </p:sp>
      <p:pic>
        <p:nvPicPr>
          <p:cNvPr id="23" name="Рисунок 22" descr="шикарн чашка.jpg"/>
          <p:cNvPicPr>
            <a:picLocks noChangeAspect="1"/>
          </p:cNvPicPr>
          <p:nvPr/>
        </p:nvPicPr>
        <p:blipFill>
          <a:blip r:embed="rId6" cstate="email">
            <a:lum contrast="10000"/>
          </a:blip>
          <a:stretch>
            <a:fillRect/>
          </a:stretch>
        </p:blipFill>
        <p:spPr>
          <a:xfrm>
            <a:off x="1871700" y="1628800"/>
            <a:ext cx="5400600" cy="360040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sp>
        <p:nvSpPr>
          <p:cNvPr id="12" name="Прямоугольник 4"/>
          <p:cNvSpPr/>
          <p:nvPr/>
        </p:nvSpPr>
        <p:spPr>
          <a:xfrm>
            <a:off x="899592" y="5373216"/>
            <a:ext cx="7416824" cy="7920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There is </a:t>
            </a:r>
            <a:r>
              <a:rPr lang="en-US" sz="2400" b="1" dirty="0" smtClean="0"/>
              <a:t>no</a:t>
            </a:r>
            <a:r>
              <a:rPr lang="en-US" sz="2400" dirty="0" smtClean="0"/>
              <a:t> tea in the cup/There </a:t>
            </a:r>
            <a:r>
              <a:rPr lang="en-US" sz="2400" b="1" dirty="0" smtClean="0"/>
              <a:t>isn’t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any</a:t>
            </a:r>
            <a:r>
              <a:rPr lang="en-US" sz="2400" dirty="0" smtClean="0"/>
              <a:t> tea in the cup</a:t>
            </a:r>
            <a:endParaRPr lang="ru-RU" sz="2400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3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Left)">
                                      <p:cBhvr>
                                        <p:cTn id="5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лент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39552" y="1772816"/>
            <a:ext cx="1440160" cy="3744416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Вопросительные предложения</a:t>
            </a:r>
            <a:endParaRPr lang="ru-RU" dirty="0"/>
          </a:p>
        </p:txBody>
      </p:sp>
      <p:sp>
        <p:nvSpPr>
          <p:cNvPr id="4" name="Дата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0" name="общие"/>
          <p:cNvGrpSpPr/>
          <p:nvPr/>
        </p:nvGrpSpPr>
        <p:grpSpPr>
          <a:xfrm>
            <a:off x="2627784" y="1772816"/>
            <a:ext cx="5400600" cy="3600000"/>
            <a:chOff x="2626824" y="1556112"/>
            <a:chExt cx="5472607" cy="3645128"/>
          </a:xfrm>
        </p:grpSpPr>
        <p:pic>
          <p:nvPicPr>
            <p:cNvPr id="8" name="Рисунок 7" descr="Слайд1.JPG"/>
            <p:cNvPicPr>
              <a:picLocks noChangeAspect="1"/>
            </p:cNvPicPr>
            <p:nvPr/>
          </p:nvPicPr>
          <p:blipFill>
            <a:blip r:embed="rId4" cstate="email"/>
            <a:stretch>
              <a:fillRect/>
            </a:stretch>
          </p:blipFill>
          <p:spPr>
            <a:xfrm>
              <a:off x="2626824" y="1556112"/>
              <a:ext cx="5472607" cy="3634402"/>
            </a:xfrm>
            <a:prstGeom prst="round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4211960" y="4754385"/>
              <a:ext cx="2592288" cy="44685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Общие вопросы</a:t>
              </a:r>
              <a:endParaRPr lang="ru-RU" sz="2000" dirty="0"/>
            </a:p>
          </p:txBody>
        </p:sp>
      </p:grpSp>
      <p:grpSp>
        <p:nvGrpSpPr>
          <p:cNvPr id="40" name="Специальные"/>
          <p:cNvGrpSpPr/>
          <p:nvPr/>
        </p:nvGrpSpPr>
        <p:grpSpPr>
          <a:xfrm>
            <a:off x="2627784" y="1772816"/>
            <a:ext cx="5400675" cy="3600450"/>
            <a:chOff x="2591742" y="1700808"/>
            <a:chExt cx="5400675" cy="3600450"/>
          </a:xfrm>
        </p:grpSpPr>
        <p:pic>
          <p:nvPicPr>
            <p:cNvPr id="20" name="Рисунок 19" descr="Слайд1.JPG"/>
            <p:cNvPicPr>
              <a:picLocks noChangeAspect="1"/>
            </p:cNvPicPr>
            <p:nvPr/>
          </p:nvPicPr>
          <p:blipFill>
            <a:blip r:embed="rId5" cstate="email"/>
            <a:stretch>
              <a:fillRect/>
            </a:stretch>
          </p:blipFill>
          <p:spPr>
            <a:xfrm>
              <a:off x="2591742" y="1700808"/>
              <a:ext cx="5400675" cy="3600450"/>
            </a:xfrm>
            <a:prstGeom prst="round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</p:pic>
        <p:sp>
          <p:nvSpPr>
            <p:cNvPr id="39" name="Скругленный прямоугольник 38"/>
            <p:cNvSpPr/>
            <p:nvPr/>
          </p:nvSpPr>
          <p:spPr>
            <a:xfrm>
              <a:off x="2915816" y="4941168"/>
              <a:ext cx="4896544" cy="36004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chemeClr val="tx1"/>
                  </a:solidFill>
                </a:rPr>
                <a:t>Специальные вопросы</a:t>
              </a:r>
              <a:endParaRPr lang="ru-RU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альтернативные"/>
          <p:cNvGrpSpPr/>
          <p:nvPr/>
        </p:nvGrpSpPr>
        <p:grpSpPr>
          <a:xfrm>
            <a:off x="2627784" y="1700808"/>
            <a:ext cx="5400600" cy="3600000"/>
            <a:chOff x="2672921" y="1411603"/>
            <a:chExt cx="5400600" cy="3658635"/>
          </a:xfrm>
        </p:grpSpPr>
        <p:pic>
          <p:nvPicPr>
            <p:cNvPr id="23" name="Рисунок 22" descr="Слайд1.JPG"/>
            <p:cNvPicPr>
              <a:picLocks noChangeAspect="1"/>
            </p:cNvPicPr>
            <p:nvPr/>
          </p:nvPicPr>
          <p:blipFill>
            <a:blip r:embed="rId6" cstate="email"/>
            <a:stretch>
              <a:fillRect/>
            </a:stretch>
          </p:blipFill>
          <p:spPr>
            <a:xfrm>
              <a:off x="2672921" y="1411603"/>
              <a:ext cx="5400600" cy="3658635"/>
            </a:xfrm>
            <a:prstGeom prst="roundRect">
              <a:avLst/>
            </a:prstGeom>
            <a:ln w="12700">
              <a:solidFill>
                <a:schemeClr val="accent3">
                  <a:lumMod val="75000"/>
                </a:schemeClr>
              </a:solidFill>
            </a:ln>
          </p:spPr>
        </p:pic>
        <p:sp>
          <p:nvSpPr>
            <p:cNvPr id="24" name="TextBox 23"/>
            <p:cNvSpPr txBox="1"/>
            <p:nvPr/>
          </p:nvSpPr>
          <p:spPr>
            <a:xfrm>
              <a:off x="3104969" y="4631559"/>
              <a:ext cx="4248471" cy="406627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Альтернативные вопросы</a:t>
              </a:r>
              <a:endParaRPr lang="ru-RU" sz="2000" dirty="0"/>
            </a:p>
          </p:txBody>
        </p:sp>
      </p:grpSp>
      <p:grpSp>
        <p:nvGrpSpPr>
          <p:cNvPr id="25" name="разделительные"/>
          <p:cNvGrpSpPr/>
          <p:nvPr/>
        </p:nvGrpSpPr>
        <p:grpSpPr>
          <a:xfrm>
            <a:off x="2555776" y="1700808"/>
            <a:ext cx="5472608" cy="3623733"/>
            <a:chOff x="2771801" y="1484784"/>
            <a:chExt cx="5472608" cy="3623733"/>
          </a:xfrm>
        </p:grpSpPr>
        <p:pic>
          <p:nvPicPr>
            <p:cNvPr id="26" name="Рисунок 25" descr="Слайд1.JPG"/>
            <p:cNvPicPr>
              <a:picLocks noChangeAspect="1"/>
            </p:cNvPicPr>
            <p:nvPr/>
          </p:nvPicPr>
          <p:blipFill>
            <a:blip r:embed="rId7" cstate="email"/>
            <a:stretch>
              <a:fillRect/>
            </a:stretch>
          </p:blipFill>
          <p:spPr>
            <a:xfrm>
              <a:off x="2771801" y="1484784"/>
              <a:ext cx="5472608" cy="3623733"/>
            </a:xfrm>
            <a:prstGeom prst="round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3347865" y="4653136"/>
              <a:ext cx="4248472" cy="400110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 smtClean="0"/>
                <a:t>Разделительные вопросы</a:t>
              </a:r>
              <a:endParaRPr lang="ru-RU" sz="2000" dirty="0"/>
            </a:p>
          </p:txBody>
        </p:sp>
      </p:grpSp>
      <p:sp>
        <p:nvSpPr>
          <p:cNvPr id="30" name="Прямоугольник с двумя скругленными противолежащими углами 26"/>
          <p:cNvSpPr/>
          <p:nvPr/>
        </p:nvSpPr>
        <p:spPr>
          <a:xfrm>
            <a:off x="2195736" y="1772816"/>
            <a:ext cx="6624736" cy="864096"/>
          </a:xfrm>
          <a:prstGeom prst="round2DiagRect">
            <a:avLst/>
          </a:prstGeom>
          <a:solidFill>
            <a:srgbClr val="9DF8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Verdana" pitchFamily="34" charset="0"/>
                <a:hlinkClick r:id="" action="ppaction://customshow?id=4&amp;return=true"/>
              </a:rPr>
              <a:t>Is</a:t>
            </a: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hlinkClick r:id="" action="ppaction://customshow?id=4&amp;return=true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Verdana" pitchFamily="34" charset="0"/>
                <a:hlinkClick r:id="" action="ppaction://customshow?id=4&amp;return=true"/>
              </a:rPr>
              <a:t>there</a:t>
            </a: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hlinkClick r:id="" action="ppaction://customshow?id=4&amp;return=true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</a:rPr>
              <a:t>a library at your institute?</a:t>
            </a:r>
            <a:endParaRPr lang="ru-RU" sz="2800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8" name="Прямоугольник с двумя скругленными противолежащими углами 27"/>
          <p:cNvSpPr/>
          <p:nvPr/>
        </p:nvSpPr>
        <p:spPr>
          <a:xfrm>
            <a:off x="2195736" y="2708920"/>
            <a:ext cx="6624736" cy="864096"/>
          </a:xfrm>
          <a:prstGeom prst="round2DiagRect">
            <a:avLst/>
          </a:prstGeom>
          <a:solidFill>
            <a:srgbClr val="9DF8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Verdana" pitchFamily="34" charset="0"/>
                <a:hlinkClick r:id="" action="ppaction://customshow?id=5&amp;return=true"/>
              </a:rPr>
              <a:t>How many </a:t>
            </a:r>
            <a:r>
              <a:rPr lang="en-US" sz="2800" dirty="0" smtClean="0"/>
              <a:t>flowers are there in the vase?</a:t>
            </a:r>
            <a:endParaRPr lang="ru-RU" sz="2800" dirty="0"/>
          </a:p>
        </p:txBody>
      </p:sp>
      <p:sp>
        <p:nvSpPr>
          <p:cNvPr id="28" name="Прямоугольник с двумя скругленными противолежащими углами 28"/>
          <p:cNvSpPr/>
          <p:nvPr/>
        </p:nvSpPr>
        <p:spPr>
          <a:xfrm>
            <a:off x="2195736" y="3645024"/>
            <a:ext cx="6624736" cy="864096"/>
          </a:xfrm>
          <a:prstGeom prst="round2DiagRect">
            <a:avLst/>
          </a:prstGeom>
          <a:solidFill>
            <a:srgbClr val="9DF8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Is there an apple </a:t>
            </a:r>
            <a:r>
              <a:rPr lang="en-US" sz="2800" dirty="0" smtClean="0">
                <a:solidFill>
                  <a:srgbClr val="C00000"/>
                </a:solidFill>
                <a:latin typeface="Verdana" pitchFamily="34" charset="0"/>
                <a:hlinkClick r:id="" action="ppaction://customshow?id=6&amp;return=true"/>
              </a:rPr>
              <a:t>or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Verdana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</a:rPr>
              <a:t>a lemon on the plate?</a:t>
            </a:r>
            <a:endParaRPr lang="ru-RU" sz="2800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29" name="Прямоугольник с двумя скругленными противолежащими углами 29"/>
          <p:cNvSpPr/>
          <p:nvPr/>
        </p:nvSpPr>
        <p:spPr>
          <a:xfrm>
            <a:off x="2195736" y="4581128"/>
            <a:ext cx="6624736" cy="936104"/>
          </a:xfrm>
          <a:prstGeom prst="round2DiagRect">
            <a:avLst/>
          </a:prstGeom>
          <a:solidFill>
            <a:srgbClr val="9DF8F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</a:rPr>
              <a:t>There is a bear in the cage, </a:t>
            </a:r>
            <a:r>
              <a:rPr lang="en-US" sz="2800" dirty="0" smtClean="0">
                <a:solidFill>
                  <a:srgbClr val="C00000"/>
                </a:solidFill>
                <a:latin typeface="Verdana" pitchFamily="34" charset="0"/>
                <a:hlinkClick r:id="" action="ppaction://customshow?id=7&amp;return=true"/>
              </a:rPr>
              <a:t>isn’t there</a:t>
            </a:r>
            <a:r>
              <a:rPr lang="en-US" sz="2800" dirty="0" smtClean="0">
                <a:solidFill>
                  <a:schemeClr val="tx1"/>
                </a:solidFill>
                <a:latin typeface="Verdana" pitchFamily="34" charset="0"/>
                <a:hlinkClick r:id="" action="ppaction://customshow?id=7&amp;return=true"/>
              </a:rPr>
              <a:t>?</a:t>
            </a:r>
            <a:endParaRPr lang="ru-RU" sz="2800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31" name="Волна 30"/>
          <p:cNvSpPr/>
          <p:nvPr/>
        </p:nvSpPr>
        <p:spPr>
          <a:xfrm>
            <a:off x="323528" y="5661248"/>
            <a:ext cx="1872208" cy="576064"/>
          </a:xfrm>
          <a:prstGeom prst="wav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hlinkClick r:id="" action="ppaction://customshow?id=8&amp;return=true"/>
              </a:rPr>
              <a:t>Упражнения</a:t>
            </a:r>
            <a:endParaRPr lang="ru-RU" sz="2000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-0.44497 -0.199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1481E-6 L -0.44497 -0.0629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-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3.33333E-6 L -0.44497 0.08402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00" y="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96296E-6 L -0.44098 0.21898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0" y="10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1" animBg="1"/>
      <p:bldP spid="18" grpId="0" animBg="1"/>
      <p:bldP spid="28" grpId="0" animBg="1"/>
      <p:bldP spid="29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Общие вопросы</a:t>
            </a:r>
            <a:endParaRPr lang="ru-RU" dirty="0"/>
          </a:p>
        </p:txBody>
      </p:sp>
      <p:grpSp>
        <p:nvGrpSpPr>
          <p:cNvPr id="26" name="Группа 1"/>
          <p:cNvGrpSpPr/>
          <p:nvPr/>
        </p:nvGrpSpPr>
        <p:grpSpPr>
          <a:xfrm>
            <a:off x="431540" y="2708920"/>
            <a:ext cx="8280920" cy="1440160"/>
            <a:chOff x="431227" y="1268760"/>
            <a:chExt cx="8352928" cy="1440160"/>
          </a:xfrm>
        </p:grpSpPr>
        <p:sp>
          <p:nvSpPr>
            <p:cNvPr id="27" name="Прямоугольник с двумя скругленными противолежащими углами 26"/>
            <p:cNvSpPr/>
            <p:nvPr/>
          </p:nvSpPr>
          <p:spPr>
            <a:xfrm>
              <a:off x="431227" y="1268760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solidFill>
                    <a:srgbClr val="C00000"/>
                  </a:solidFill>
                  <a:latin typeface="Verdana" pitchFamily="34" charset="0"/>
                </a:rPr>
                <a:t>    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Is there </a:t>
              </a:r>
              <a:r>
                <a:rPr lang="en-US" sz="2800" dirty="0" smtClean="0"/>
                <a:t>a Zoo in the city?</a:t>
              </a:r>
              <a:endParaRPr lang="ru-RU" sz="2800" dirty="0"/>
            </a:p>
          </p:txBody>
        </p:sp>
        <p:pic>
          <p:nvPicPr>
            <p:cNvPr id="28" name="Рисунок 2" descr="Слайд2.JPG"/>
            <p:cNvPicPr>
              <a:picLocks noChangeAspect="1"/>
            </p:cNvPicPr>
            <p:nvPr/>
          </p:nvPicPr>
          <p:blipFill>
            <a:blip r:embed="rId3" cstate="email">
              <a:lum contrast="20000"/>
            </a:blip>
            <a:stretch>
              <a:fillRect/>
            </a:stretch>
          </p:blipFill>
          <p:spPr>
            <a:xfrm>
              <a:off x="431227" y="1268760"/>
              <a:ext cx="2106156" cy="1440160"/>
            </a:xfrm>
            <a:prstGeom prst="round2DiagRect">
              <a:avLst/>
            </a:prstGeom>
          </p:spPr>
        </p:pic>
      </p:grpSp>
      <p:grpSp>
        <p:nvGrpSpPr>
          <p:cNvPr id="32" name="Группа 3"/>
          <p:cNvGrpSpPr/>
          <p:nvPr/>
        </p:nvGrpSpPr>
        <p:grpSpPr>
          <a:xfrm>
            <a:off x="432000" y="2708999"/>
            <a:ext cx="8280000" cy="1440001"/>
            <a:chOff x="467544" y="1268759"/>
            <a:chExt cx="8424936" cy="1459756"/>
          </a:xfrm>
        </p:grpSpPr>
        <p:sp>
          <p:nvSpPr>
            <p:cNvPr id="33" name="Прямоугольник с двумя скругленными противолежащими углами 32"/>
            <p:cNvSpPr/>
            <p:nvPr/>
          </p:nvSpPr>
          <p:spPr>
            <a:xfrm>
              <a:off x="467544" y="1268759"/>
              <a:ext cx="8424936" cy="1459755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C00000"/>
                  </a:solidFill>
                  <a:latin typeface="Verdana" pitchFamily="34" charset="0"/>
                </a:rPr>
                <a:t>         </a:t>
              </a:r>
              <a:r>
                <a:rPr lang="ru-RU" sz="2400" dirty="0" smtClean="0">
                  <a:solidFill>
                    <a:srgbClr val="C00000"/>
                  </a:solidFill>
                  <a:latin typeface="Verdana" pitchFamily="34" charset="0"/>
                </a:rPr>
                <a:t>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Will</a:t>
              </a:r>
              <a:r>
                <a:rPr lang="en-US" sz="2800" dirty="0" smtClean="0"/>
                <a:t> there </a:t>
              </a:r>
              <a:r>
                <a:rPr lang="en-US" sz="2800" dirty="0" smtClean="0">
                  <a:solidFill>
                    <a:srgbClr val="C00000"/>
                  </a:solidFill>
                </a:rPr>
                <a:t>be</a:t>
              </a:r>
              <a:r>
                <a:rPr lang="en-US" sz="2800" dirty="0" smtClean="0"/>
                <a:t> English tomorrow?</a:t>
              </a:r>
              <a:endParaRPr lang="ru-RU" sz="2800" dirty="0"/>
            </a:p>
          </p:txBody>
        </p:sp>
        <p:pic>
          <p:nvPicPr>
            <p:cNvPr id="34" name="Рисунок 2" descr="Слайд2.JPG"/>
            <p:cNvPicPr>
              <a:picLocks noChangeAspect="1"/>
            </p:cNvPicPr>
            <p:nvPr/>
          </p:nvPicPr>
          <p:blipFill>
            <a:blip r:embed="rId4" cstate="email">
              <a:lum contrast="20000"/>
            </a:blip>
            <a:stretch>
              <a:fillRect/>
            </a:stretch>
          </p:blipFill>
          <p:spPr>
            <a:xfrm>
              <a:off x="467544" y="1275994"/>
              <a:ext cx="2124549" cy="1452521"/>
            </a:xfrm>
            <a:prstGeom prst="round2DiagRect">
              <a:avLst/>
            </a:prstGeom>
          </p:spPr>
        </p:pic>
      </p:grpSp>
      <p:grpSp>
        <p:nvGrpSpPr>
          <p:cNvPr id="29" name="Группа 2"/>
          <p:cNvGrpSpPr/>
          <p:nvPr/>
        </p:nvGrpSpPr>
        <p:grpSpPr>
          <a:xfrm>
            <a:off x="431540" y="2708920"/>
            <a:ext cx="8280920" cy="1440000"/>
            <a:chOff x="503859" y="1260376"/>
            <a:chExt cx="8390179" cy="1446583"/>
          </a:xfrm>
        </p:grpSpPr>
        <p:sp>
          <p:nvSpPr>
            <p:cNvPr id="30" name="Прямоугольник с двумя скругленными противолежащими углами 29"/>
            <p:cNvSpPr/>
            <p:nvPr/>
          </p:nvSpPr>
          <p:spPr>
            <a:xfrm>
              <a:off x="503859" y="1260376"/>
              <a:ext cx="8390179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C00000"/>
                  </a:solidFill>
                  <a:latin typeface="Verdana" pitchFamily="34" charset="0"/>
                </a:rPr>
                <a:t>         </a:t>
              </a:r>
              <a:r>
                <a:rPr lang="ru-RU" sz="2400" dirty="0" smtClean="0">
                  <a:solidFill>
                    <a:srgbClr val="C00000"/>
                  </a:solidFill>
                  <a:latin typeface="Verdana" pitchFamily="34" charset="0"/>
                </a:rPr>
                <a:t>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Is there </a:t>
              </a:r>
              <a:r>
                <a:rPr lang="en-US" sz="2800" dirty="0" smtClean="0"/>
                <a:t>a boy in the classroom?</a:t>
              </a:r>
              <a:endParaRPr lang="ru-RU" sz="2800" dirty="0"/>
            </a:p>
          </p:txBody>
        </p:sp>
        <p:pic>
          <p:nvPicPr>
            <p:cNvPr id="31" name="Рисунок 2" descr="Слайд2.JPG"/>
            <p:cNvPicPr>
              <a:picLocks noChangeAspect="1"/>
            </p:cNvPicPr>
            <p:nvPr/>
          </p:nvPicPr>
          <p:blipFill>
            <a:blip r:embed="rId5" cstate="email">
              <a:lum contrast="10000"/>
            </a:blip>
            <a:stretch>
              <a:fillRect/>
            </a:stretch>
          </p:blipFill>
          <p:spPr>
            <a:xfrm>
              <a:off x="503859" y="1260376"/>
              <a:ext cx="2115549" cy="1446583"/>
            </a:xfrm>
            <a:prstGeom prst="round2DiagRect">
              <a:avLst/>
            </a:prstGeom>
          </p:spPr>
        </p:pic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310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310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FC07-1488-4203-AA4A-4C3D83FEEC02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Специальные вопросы</a:t>
            </a:r>
            <a:endParaRPr lang="ru-RU" dirty="0"/>
          </a:p>
        </p:txBody>
      </p:sp>
      <p:grpSp>
        <p:nvGrpSpPr>
          <p:cNvPr id="14" name="Группа 1"/>
          <p:cNvGrpSpPr/>
          <p:nvPr/>
        </p:nvGrpSpPr>
        <p:grpSpPr>
          <a:xfrm>
            <a:off x="431233" y="2708920"/>
            <a:ext cx="8281535" cy="1440160"/>
            <a:chOff x="467544" y="1268760"/>
            <a:chExt cx="8352928" cy="1440160"/>
          </a:xfrm>
        </p:grpSpPr>
        <p:sp>
          <p:nvSpPr>
            <p:cNvPr id="26" name="Прямоугольник с двумя скругленными противолежащими углами 25"/>
            <p:cNvSpPr/>
            <p:nvPr/>
          </p:nvSpPr>
          <p:spPr>
            <a:xfrm>
              <a:off x="467544" y="1268760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  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Where</a:t>
              </a:r>
              <a:r>
                <a:rPr lang="en-US" sz="2800" dirty="0" smtClean="0"/>
                <a:t> </a:t>
              </a:r>
              <a:r>
                <a:rPr lang="en-US" sz="28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is there </a:t>
              </a:r>
              <a:r>
                <a:rPr lang="en-US" sz="2800" dirty="0" smtClean="0"/>
                <a:t>a computer?</a:t>
              </a:r>
              <a:endParaRPr lang="ru-RU" sz="2800" dirty="0"/>
            </a:p>
          </p:txBody>
        </p:sp>
        <p:pic>
          <p:nvPicPr>
            <p:cNvPr id="27" name="Рисунок 2" descr="Слайд2.JPG"/>
            <p:cNvPicPr>
              <a:picLocks noChangeAspect="1"/>
            </p:cNvPicPr>
            <p:nvPr/>
          </p:nvPicPr>
          <p:blipFill>
            <a:blip r:embed="rId3" cstate="email">
              <a:lum contrast="10000"/>
            </a:blip>
            <a:stretch>
              <a:fillRect/>
            </a:stretch>
          </p:blipFill>
          <p:spPr>
            <a:xfrm>
              <a:off x="468164" y="1268760"/>
              <a:ext cx="2106234" cy="1440000"/>
            </a:xfrm>
            <a:prstGeom prst="round2DiagRect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</p:pic>
      </p:grpSp>
      <p:grpSp>
        <p:nvGrpSpPr>
          <p:cNvPr id="28" name="Группа 2"/>
          <p:cNvGrpSpPr/>
          <p:nvPr/>
        </p:nvGrpSpPr>
        <p:grpSpPr>
          <a:xfrm>
            <a:off x="431540" y="2708920"/>
            <a:ext cx="8280920" cy="1440160"/>
            <a:chOff x="459161" y="1268760"/>
            <a:chExt cx="8361311" cy="1440160"/>
          </a:xfrm>
        </p:grpSpPr>
        <p:sp>
          <p:nvSpPr>
            <p:cNvPr id="29" name="Прямоугольник с двумя скругленными противолежащими углами 28"/>
            <p:cNvSpPr/>
            <p:nvPr/>
          </p:nvSpPr>
          <p:spPr>
            <a:xfrm>
              <a:off x="467544" y="1268760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2">
                      <a:lumMod val="25000"/>
                    </a:schemeClr>
                  </a:solidFill>
                  <a:latin typeface="Verdana" pitchFamily="34" charset="0"/>
                </a:rPr>
                <a:t>   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How many children</a:t>
              </a:r>
              <a:r>
                <a:rPr lang="en-US" sz="2800" dirty="0" smtClean="0"/>
                <a:t> </a:t>
              </a:r>
              <a:r>
                <a:rPr lang="en-US" sz="2800" dirty="0" smtClean="0">
                  <a:solidFill>
                    <a:schemeClr val="accent1">
                      <a:lumMod val="25000"/>
                    </a:schemeClr>
                  </a:solidFill>
                </a:rPr>
                <a:t>are there </a:t>
              </a:r>
            </a:p>
            <a:p>
              <a:pPr algn="ctr"/>
              <a:r>
                <a:rPr lang="en-US" sz="2800" dirty="0" smtClean="0"/>
                <a:t>         in the  park?</a:t>
              </a:r>
              <a:endParaRPr lang="ru-RU" sz="2800" dirty="0"/>
            </a:p>
          </p:txBody>
        </p:sp>
        <p:pic>
          <p:nvPicPr>
            <p:cNvPr id="30" name="Рисунок 2" descr="Слайд2.JPG"/>
            <p:cNvPicPr>
              <a:picLocks noChangeAspect="1"/>
            </p:cNvPicPr>
            <p:nvPr/>
          </p:nvPicPr>
          <p:blipFill>
            <a:blip r:embed="rId4" cstate="email">
              <a:lum contrast="20000"/>
            </a:blip>
            <a:stretch>
              <a:fillRect/>
            </a:stretch>
          </p:blipFill>
          <p:spPr>
            <a:xfrm>
              <a:off x="459161" y="1268760"/>
              <a:ext cx="2088231" cy="1440000"/>
            </a:xfrm>
            <a:prstGeom prst="round2DiagRect">
              <a:avLst/>
            </a:prstGeom>
          </p:spPr>
        </p:pic>
      </p:grpSp>
      <p:grpSp>
        <p:nvGrpSpPr>
          <p:cNvPr id="31" name="Группа 3"/>
          <p:cNvGrpSpPr/>
          <p:nvPr/>
        </p:nvGrpSpPr>
        <p:grpSpPr>
          <a:xfrm>
            <a:off x="432001" y="2709000"/>
            <a:ext cx="8279999" cy="1440001"/>
            <a:chOff x="430760" y="1268678"/>
            <a:chExt cx="8389712" cy="1440242"/>
          </a:xfrm>
        </p:grpSpPr>
        <p:sp>
          <p:nvSpPr>
            <p:cNvPr id="32" name="Прямоугольник с двумя скругленными противолежащими углами 31"/>
            <p:cNvSpPr/>
            <p:nvPr/>
          </p:nvSpPr>
          <p:spPr>
            <a:xfrm>
              <a:off x="467544" y="1268760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What</a:t>
              </a:r>
              <a:r>
                <a:rPr lang="en-US" sz="2800" dirty="0" smtClean="0"/>
                <a:t> </a:t>
              </a:r>
              <a:r>
                <a:rPr lang="en-US" sz="28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is there </a:t>
              </a:r>
              <a:r>
                <a:rPr lang="en-US" sz="2800" dirty="0" smtClean="0"/>
                <a:t>in the room?</a:t>
              </a:r>
              <a:endParaRPr lang="ru-RU" sz="2800" dirty="0"/>
            </a:p>
          </p:txBody>
        </p:sp>
        <p:pic>
          <p:nvPicPr>
            <p:cNvPr id="33" name="Рисунок 2" descr="Слайд2.JPG"/>
            <p:cNvPicPr>
              <a:picLocks noChangeAspect="1"/>
            </p:cNvPicPr>
            <p:nvPr/>
          </p:nvPicPr>
          <p:blipFill>
            <a:blip r:embed="rId5" cstate="email">
              <a:lum contrast="10000"/>
            </a:blip>
            <a:stretch>
              <a:fillRect/>
            </a:stretch>
          </p:blipFill>
          <p:spPr>
            <a:xfrm>
              <a:off x="430760" y="1268678"/>
              <a:ext cx="2115901" cy="1440241"/>
            </a:xfrm>
            <a:prstGeom prst="round2DiagRect">
              <a:avLst/>
            </a:prstGeom>
          </p:spPr>
        </p:pic>
      </p:grp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8604E-6 L 0 -0.2413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28604E-6 L 0 0.2413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Альтернативные вопросы </a:t>
            </a:r>
            <a:endParaRPr lang="ru-RU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395536" y="1052736"/>
            <a:ext cx="8352928" cy="4752528"/>
            <a:chOff x="467544" y="1268760"/>
            <a:chExt cx="8352928" cy="4752528"/>
          </a:xfrm>
        </p:grpSpPr>
        <p:sp>
          <p:nvSpPr>
            <p:cNvPr id="29" name="Прямоугольник с двумя скругленными противолежащими углами 28"/>
            <p:cNvSpPr/>
            <p:nvPr/>
          </p:nvSpPr>
          <p:spPr>
            <a:xfrm>
              <a:off x="467544" y="1268760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bg2">
                      <a:lumMod val="25000"/>
                    </a:schemeClr>
                  </a:solidFill>
                  <a:latin typeface="Verdana" pitchFamily="34" charset="0"/>
                </a:rPr>
                <a:t>    </a:t>
              </a:r>
              <a:r>
                <a:rPr lang="ru-RU" sz="2400" dirty="0" smtClean="0">
                  <a:solidFill>
                    <a:schemeClr val="bg2">
                      <a:lumMod val="25000"/>
                    </a:schemeClr>
                  </a:solidFill>
                  <a:latin typeface="Verdana" pitchFamily="34" charset="0"/>
                </a:rPr>
                <a:t>         </a:t>
              </a:r>
              <a:r>
                <a:rPr lang="en-US" sz="2400" dirty="0" smtClean="0">
                  <a:solidFill>
                    <a:schemeClr val="bg2">
                      <a:lumMod val="25000"/>
                    </a:schemeClr>
                  </a:solidFill>
                  <a:latin typeface="Verdana" pitchFamily="34" charset="0"/>
                </a:rPr>
                <a:t>     </a:t>
              </a:r>
              <a:r>
                <a:rPr lang="en-US" sz="28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Are there </a:t>
              </a:r>
              <a:r>
                <a:rPr lang="en-US" sz="2800" dirty="0" smtClean="0"/>
                <a:t>3 plums </a:t>
              </a:r>
              <a:r>
                <a:rPr lang="en-US" sz="2800" dirty="0" smtClean="0">
                  <a:solidFill>
                    <a:srgbClr val="C00000"/>
                  </a:solidFill>
                </a:rPr>
                <a:t>or </a:t>
              </a:r>
              <a:r>
                <a:rPr lang="en-US" sz="2800" dirty="0" smtClean="0"/>
                <a:t>3 apricots </a:t>
              </a:r>
            </a:p>
            <a:p>
              <a:pPr algn="ctr"/>
              <a:r>
                <a:rPr lang="ru-RU" sz="2800" dirty="0" smtClean="0"/>
                <a:t>       </a:t>
              </a:r>
              <a:r>
                <a:rPr lang="en-US" sz="2800" dirty="0" smtClean="0"/>
                <a:t>on the table?</a:t>
              </a:r>
              <a:endParaRPr lang="ru-RU" sz="2800" dirty="0"/>
            </a:p>
          </p:txBody>
        </p:sp>
        <p:sp>
          <p:nvSpPr>
            <p:cNvPr id="27" name="Прямоугольник с двумя скругленными противолежащими углами 26"/>
            <p:cNvSpPr/>
            <p:nvPr/>
          </p:nvSpPr>
          <p:spPr>
            <a:xfrm>
              <a:off x="467544" y="2924944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sz="2400" dirty="0" smtClean="0">
                  <a:solidFill>
                    <a:schemeClr val="bg2">
                      <a:lumMod val="25000"/>
                    </a:schemeClr>
                  </a:solidFill>
                  <a:latin typeface="Verdana" pitchFamily="34" charset="0"/>
                </a:rPr>
                <a:t>                   </a:t>
              </a:r>
              <a:r>
                <a:rPr lang="ru-RU" sz="2400" dirty="0" smtClean="0">
                  <a:solidFill>
                    <a:schemeClr val="bg2">
                      <a:lumMod val="25000"/>
                    </a:schemeClr>
                  </a:solidFill>
                  <a:latin typeface="Verdana" pitchFamily="34" charset="0"/>
                </a:rPr>
                <a:t> </a:t>
              </a:r>
              <a:r>
                <a:rPr lang="en-US" sz="28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Are there </a:t>
              </a:r>
              <a:r>
                <a:rPr lang="en-US" sz="2800" dirty="0" smtClean="0"/>
                <a:t>children in the park </a:t>
              </a:r>
            </a:p>
            <a:p>
              <a:pPr algn="just"/>
              <a:r>
                <a:rPr lang="en-US" sz="2800" dirty="0" smtClean="0"/>
                <a:t>                          </a:t>
              </a:r>
              <a:r>
                <a:rPr lang="en-US" sz="2800" dirty="0" smtClean="0">
                  <a:solidFill>
                    <a:srgbClr val="C00000"/>
                  </a:solidFill>
                </a:rPr>
                <a:t>or</a:t>
              </a:r>
              <a:r>
                <a:rPr lang="en-US" sz="2800" dirty="0" smtClean="0"/>
                <a:t> in the forest?      </a:t>
              </a:r>
              <a:endParaRPr lang="ru-RU" sz="2800" dirty="0"/>
            </a:p>
          </p:txBody>
        </p:sp>
        <p:sp>
          <p:nvSpPr>
            <p:cNvPr id="25" name="Прямоугольник с двумя скругленными противолежащими углами 24"/>
            <p:cNvSpPr/>
            <p:nvPr/>
          </p:nvSpPr>
          <p:spPr>
            <a:xfrm>
              <a:off x="467544" y="4581128"/>
              <a:ext cx="8352928" cy="1440160"/>
            </a:xfrm>
            <a:prstGeom prst="round2DiagRect">
              <a:avLst/>
            </a:prstGeom>
            <a:solidFill>
              <a:srgbClr val="9DF8F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           </a:t>
              </a:r>
              <a:r>
                <a:rPr lang="ru-RU" sz="2400" dirty="0" smtClean="0">
                  <a:solidFill>
                    <a:schemeClr val="tx1"/>
                  </a:solidFill>
                  <a:latin typeface="Verdana" pitchFamily="34" charset="0"/>
                </a:rPr>
                <a:t>        </a:t>
              </a:r>
              <a:r>
                <a:rPr lang="en-US" sz="2800" dirty="0" smtClean="0">
                  <a:solidFill>
                    <a:schemeClr val="tx1">
                      <a:lumMod val="60000"/>
                      <a:lumOff val="40000"/>
                    </a:schemeClr>
                  </a:solidFill>
                </a:rPr>
                <a:t>Is there </a:t>
              </a:r>
              <a:r>
                <a:rPr lang="en-US" sz="2800" dirty="0" smtClean="0"/>
                <a:t>tea </a:t>
              </a:r>
              <a:r>
                <a:rPr lang="en-US" sz="2800" dirty="0" smtClean="0">
                  <a:solidFill>
                    <a:srgbClr val="C00000"/>
                  </a:solidFill>
                </a:rPr>
                <a:t>or</a:t>
              </a:r>
              <a:r>
                <a:rPr lang="en-US" sz="2800" dirty="0" smtClean="0"/>
                <a:t> water in the cup?</a:t>
              </a:r>
              <a:endParaRPr lang="ru-RU" sz="2800" dirty="0"/>
            </a:p>
          </p:txBody>
        </p:sp>
      </p:grpSp>
      <p:pic>
        <p:nvPicPr>
          <p:cNvPr id="17" name="Рисунок 1" descr="Слайд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872000" y="1629695"/>
            <a:ext cx="5400000" cy="3598610"/>
          </a:xfrm>
          <a:prstGeom prst="round2Diag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</p:pic>
      <p:pic>
        <p:nvPicPr>
          <p:cNvPr id="18" name="Рисунок 2" descr="Слайд1.JPG"/>
          <p:cNvPicPr>
            <a:picLocks noChangeAspect="1"/>
          </p:cNvPicPr>
          <p:nvPr/>
        </p:nvPicPr>
        <p:blipFill>
          <a:blip r:embed="rId4" cstate="email">
            <a:lum contrast="20000"/>
          </a:blip>
          <a:stretch>
            <a:fillRect/>
          </a:stretch>
        </p:blipFill>
        <p:spPr>
          <a:xfrm>
            <a:off x="1871700" y="1629000"/>
            <a:ext cx="5400600" cy="3600000"/>
          </a:xfrm>
          <a:prstGeom prst="round2DiagRect">
            <a:avLst/>
          </a:prstGeom>
        </p:spPr>
      </p:pic>
      <p:pic>
        <p:nvPicPr>
          <p:cNvPr id="19" name="Рисунок 3" descr="Слайд1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871700" y="1630832"/>
            <a:ext cx="5400600" cy="3598368"/>
          </a:xfrm>
          <a:prstGeom prst="round2Diag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3854 -0.2414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-0.34254 0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3854 0.2414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Слайд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871701" y="2636912"/>
            <a:ext cx="5400599" cy="3600000"/>
          </a:xfrm>
          <a:prstGeom prst="rect">
            <a:avLst/>
          </a:prstGeom>
        </p:spPr>
      </p:pic>
      <p:grpSp>
        <p:nvGrpSpPr>
          <p:cNvPr id="2" name="Группа 22"/>
          <p:cNvGrpSpPr/>
          <p:nvPr/>
        </p:nvGrpSpPr>
        <p:grpSpPr>
          <a:xfrm>
            <a:off x="467544" y="1268760"/>
            <a:ext cx="8064896" cy="1584176"/>
            <a:chOff x="467544" y="1268760"/>
            <a:chExt cx="8064896" cy="1584176"/>
          </a:xfrm>
        </p:grpSpPr>
        <p:sp>
          <p:nvSpPr>
            <p:cNvPr id="13" name="Загнутый угол 12"/>
            <p:cNvSpPr/>
            <p:nvPr/>
          </p:nvSpPr>
          <p:spPr>
            <a:xfrm>
              <a:off x="467544" y="1556792"/>
              <a:ext cx="5472608" cy="1080120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There is a squirrel under the tree,</a:t>
              </a:r>
              <a:endParaRPr lang="ru-RU" sz="2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17" name="Пятно 1 16"/>
            <p:cNvSpPr/>
            <p:nvPr/>
          </p:nvSpPr>
          <p:spPr>
            <a:xfrm>
              <a:off x="6084168" y="1268760"/>
              <a:ext cx="2448272" cy="1584176"/>
            </a:xfrm>
            <a:prstGeom prst="irregularSeal1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C00000"/>
                  </a:solidFill>
                </a:rPr>
                <a:t>is</a:t>
              </a:r>
              <a:r>
                <a:rPr lang="en-US" sz="2400" b="1" dirty="0" smtClean="0">
                  <a:solidFill>
                    <a:srgbClr val="C00000"/>
                  </a:solidFill>
                </a:rPr>
                <a:t>n’t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there?</a:t>
              </a:r>
              <a:endParaRPr lang="ru-RU" sz="24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3" name="Группа 23"/>
          <p:cNvGrpSpPr/>
          <p:nvPr/>
        </p:nvGrpSpPr>
        <p:grpSpPr>
          <a:xfrm>
            <a:off x="467544" y="1268760"/>
            <a:ext cx="8064896" cy="1584176"/>
            <a:chOff x="467544" y="1268760"/>
            <a:chExt cx="8064896" cy="1584176"/>
          </a:xfrm>
        </p:grpSpPr>
        <p:sp>
          <p:nvSpPr>
            <p:cNvPr id="25" name="Загнутый угол 24"/>
            <p:cNvSpPr/>
            <p:nvPr/>
          </p:nvSpPr>
          <p:spPr>
            <a:xfrm>
              <a:off x="467544" y="1556792"/>
              <a:ext cx="5472608" cy="1080120"/>
            </a:xfrm>
            <a:prstGeom prst="foldedCorner">
              <a:avLst/>
            </a:prstGeom>
            <a:solidFill>
              <a:srgbClr val="C7EEB4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There is </a:t>
              </a:r>
              <a:r>
                <a:rPr lang="en-US" sz="2400" b="1" dirty="0" smtClean="0">
                  <a:solidFill>
                    <a:schemeClr val="tx1"/>
                  </a:solidFill>
                  <a:latin typeface="Verdana" pitchFamily="34" charset="0"/>
                </a:rPr>
                <a:t>no</a:t>
              </a:r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 hare under the tree,</a:t>
              </a:r>
              <a:endParaRPr lang="ru-RU" sz="2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26" name="Пятно 1 25"/>
            <p:cNvSpPr/>
            <p:nvPr/>
          </p:nvSpPr>
          <p:spPr>
            <a:xfrm>
              <a:off x="6084168" y="1268760"/>
              <a:ext cx="2448272" cy="1584176"/>
            </a:xfrm>
            <a:prstGeom prst="irregularSeal1">
              <a:avLst/>
            </a:prstGeom>
            <a:solidFill>
              <a:srgbClr val="C7EEB4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is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there?</a:t>
              </a:r>
              <a:endParaRPr lang="ru-RU" sz="2400" dirty="0">
                <a:solidFill>
                  <a:srgbClr val="C00000"/>
                </a:solidFill>
              </a:endParaRPr>
            </a:p>
          </p:txBody>
        </p:sp>
      </p:grpSp>
      <p:pic>
        <p:nvPicPr>
          <p:cNvPr id="20" name="Рисунок 19" descr="Слайд1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1871700" y="2636912"/>
            <a:ext cx="5400600" cy="3600400"/>
          </a:xfrm>
          <a:prstGeom prst="rect">
            <a:avLst/>
          </a:prstGeom>
        </p:spPr>
      </p:pic>
      <p:grpSp>
        <p:nvGrpSpPr>
          <p:cNvPr id="4" name="Группа 26"/>
          <p:cNvGrpSpPr/>
          <p:nvPr/>
        </p:nvGrpSpPr>
        <p:grpSpPr>
          <a:xfrm>
            <a:off x="467544" y="1268760"/>
            <a:ext cx="8064896" cy="1584176"/>
            <a:chOff x="467544" y="1268760"/>
            <a:chExt cx="8064896" cy="1584176"/>
          </a:xfrm>
        </p:grpSpPr>
        <p:sp>
          <p:nvSpPr>
            <p:cNvPr id="28" name="Загнутый угол 27"/>
            <p:cNvSpPr/>
            <p:nvPr/>
          </p:nvSpPr>
          <p:spPr>
            <a:xfrm>
              <a:off x="467544" y="1556792"/>
              <a:ext cx="5472608" cy="1080120"/>
            </a:xfrm>
            <a:prstGeom prst="foldedCorner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There is some tea in the cup,</a:t>
              </a:r>
              <a:endParaRPr lang="ru-RU" sz="2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29" name="Пятно 1 28"/>
            <p:cNvSpPr/>
            <p:nvPr/>
          </p:nvSpPr>
          <p:spPr>
            <a:xfrm>
              <a:off x="6084168" y="1268760"/>
              <a:ext cx="2448272" cy="1584176"/>
            </a:xfrm>
            <a:prstGeom prst="irregularSeal1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C00000"/>
                  </a:solidFill>
                </a:rPr>
                <a:t>is</a:t>
              </a:r>
              <a:r>
                <a:rPr lang="en-US" sz="2400" b="1" dirty="0" smtClean="0">
                  <a:solidFill>
                    <a:srgbClr val="C00000"/>
                  </a:solidFill>
                </a:rPr>
                <a:t>n’t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there?</a:t>
              </a:r>
              <a:endParaRPr lang="ru-RU" sz="24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" name="Группа 29"/>
          <p:cNvGrpSpPr/>
          <p:nvPr/>
        </p:nvGrpSpPr>
        <p:grpSpPr>
          <a:xfrm>
            <a:off x="467544" y="1268760"/>
            <a:ext cx="8064896" cy="1584176"/>
            <a:chOff x="467544" y="1268760"/>
            <a:chExt cx="8064896" cy="1584176"/>
          </a:xfrm>
        </p:grpSpPr>
        <p:sp>
          <p:nvSpPr>
            <p:cNvPr id="31" name="Загнутый угол 30"/>
            <p:cNvSpPr/>
            <p:nvPr/>
          </p:nvSpPr>
          <p:spPr>
            <a:xfrm>
              <a:off x="467544" y="1556792"/>
              <a:ext cx="5472608" cy="1080120"/>
            </a:xfrm>
            <a:prstGeom prst="foldedCorner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There is </a:t>
              </a:r>
              <a:r>
                <a:rPr lang="en-US" sz="2400" b="1" dirty="0" smtClean="0">
                  <a:solidFill>
                    <a:schemeClr val="tx1"/>
                  </a:solidFill>
                  <a:latin typeface="Verdana" pitchFamily="34" charset="0"/>
                </a:rPr>
                <a:t>no</a:t>
              </a:r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 water in the cup,</a:t>
              </a:r>
              <a:endParaRPr lang="ru-RU" sz="2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32" name="Пятно 1 31"/>
            <p:cNvSpPr/>
            <p:nvPr/>
          </p:nvSpPr>
          <p:spPr>
            <a:xfrm>
              <a:off x="6084168" y="1268760"/>
              <a:ext cx="2448272" cy="1584176"/>
            </a:xfrm>
            <a:prstGeom prst="irregularSeal1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is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there?</a:t>
              </a:r>
              <a:endParaRPr lang="ru-RU" sz="2400" dirty="0">
                <a:solidFill>
                  <a:srgbClr val="C00000"/>
                </a:solidFill>
              </a:endParaRPr>
            </a:p>
          </p:txBody>
        </p:sp>
      </p:grpSp>
      <p:pic>
        <p:nvPicPr>
          <p:cNvPr id="21" name="Рисунок 20" descr="Слайд1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1835696" y="2636912"/>
            <a:ext cx="5400600" cy="3600000"/>
          </a:xfrm>
          <a:prstGeom prst="rect">
            <a:avLst/>
          </a:prstGeom>
          <a:ln>
            <a:solidFill>
              <a:srgbClr val="00B050"/>
            </a:solidFill>
          </a:ln>
        </p:spPr>
      </p:pic>
      <p:grpSp>
        <p:nvGrpSpPr>
          <p:cNvPr id="6" name="Группа 32"/>
          <p:cNvGrpSpPr/>
          <p:nvPr/>
        </p:nvGrpSpPr>
        <p:grpSpPr>
          <a:xfrm>
            <a:off x="467544" y="1268760"/>
            <a:ext cx="8064896" cy="1584176"/>
            <a:chOff x="467544" y="1268760"/>
            <a:chExt cx="8064896" cy="1584176"/>
          </a:xfrm>
        </p:grpSpPr>
        <p:sp>
          <p:nvSpPr>
            <p:cNvPr id="34" name="Загнутый угол 33"/>
            <p:cNvSpPr/>
            <p:nvPr/>
          </p:nvSpPr>
          <p:spPr>
            <a:xfrm>
              <a:off x="467544" y="1556792"/>
              <a:ext cx="5472608" cy="1080120"/>
            </a:xfrm>
            <a:prstGeom prst="foldedCorner">
              <a:avLst/>
            </a:prstGeom>
            <a:solidFill>
              <a:srgbClr val="F1DFED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There are some students in the library,</a:t>
              </a:r>
              <a:endParaRPr lang="ru-RU" sz="2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35" name="Пятно 1 34"/>
            <p:cNvSpPr/>
            <p:nvPr/>
          </p:nvSpPr>
          <p:spPr>
            <a:xfrm>
              <a:off x="6084168" y="1268760"/>
              <a:ext cx="2448272" cy="1584176"/>
            </a:xfrm>
            <a:prstGeom prst="irregularSeal1">
              <a:avLst/>
            </a:prstGeom>
            <a:solidFill>
              <a:srgbClr val="F1DFED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rgbClr val="C00000"/>
                  </a:solidFill>
                </a:rPr>
                <a:t>are</a:t>
              </a:r>
              <a:r>
                <a:rPr lang="en-US" sz="2400" b="1" dirty="0" smtClean="0">
                  <a:solidFill>
                    <a:srgbClr val="C00000"/>
                  </a:solidFill>
                </a:rPr>
                <a:t>n’t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there?</a:t>
              </a:r>
              <a:endParaRPr lang="ru-RU" sz="24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" name="Группа 35"/>
          <p:cNvGrpSpPr/>
          <p:nvPr/>
        </p:nvGrpSpPr>
        <p:grpSpPr>
          <a:xfrm>
            <a:off x="467544" y="1268760"/>
            <a:ext cx="8064896" cy="1584176"/>
            <a:chOff x="467544" y="1268760"/>
            <a:chExt cx="8064896" cy="1584176"/>
          </a:xfrm>
        </p:grpSpPr>
        <p:sp>
          <p:nvSpPr>
            <p:cNvPr id="37" name="Загнутый угол 36"/>
            <p:cNvSpPr/>
            <p:nvPr/>
          </p:nvSpPr>
          <p:spPr>
            <a:xfrm>
              <a:off x="467544" y="1556792"/>
              <a:ext cx="5472608" cy="1080120"/>
            </a:xfrm>
            <a:prstGeom prst="foldedCorner">
              <a:avLst/>
            </a:prstGeom>
            <a:solidFill>
              <a:srgbClr val="E2FAB8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There are </a:t>
              </a:r>
              <a:r>
                <a:rPr lang="en-US" sz="2400" b="1" dirty="0" smtClean="0">
                  <a:solidFill>
                    <a:schemeClr val="tx1"/>
                  </a:solidFill>
                  <a:latin typeface="Verdana" pitchFamily="34" charset="0"/>
                </a:rPr>
                <a:t>no</a:t>
              </a:r>
              <a:r>
                <a:rPr lang="en-US" sz="2400" dirty="0" smtClean="0">
                  <a:solidFill>
                    <a:schemeClr val="tx1"/>
                  </a:solidFill>
                  <a:latin typeface="Verdana" pitchFamily="34" charset="0"/>
                </a:rPr>
                <a:t> newspapers on the tables,</a:t>
              </a:r>
              <a:endParaRPr lang="ru-RU" sz="2400" dirty="0">
                <a:solidFill>
                  <a:schemeClr val="tx1"/>
                </a:solidFill>
                <a:latin typeface="Verdana" pitchFamily="34" charset="0"/>
              </a:endParaRPr>
            </a:p>
          </p:txBody>
        </p:sp>
        <p:sp>
          <p:nvSpPr>
            <p:cNvPr id="38" name="Пятно 1 37"/>
            <p:cNvSpPr/>
            <p:nvPr/>
          </p:nvSpPr>
          <p:spPr>
            <a:xfrm>
              <a:off x="6084168" y="1268760"/>
              <a:ext cx="2448272" cy="1584176"/>
            </a:xfrm>
            <a:prstGeom prst="irregularSeal1">
              <a:avLst/>
            </a:prstGeom>
            <a:solidFill>
              <a:srgbClr val="E2FAB8"/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are </a:t>
              </a:r>
              <a:r>
                <a:rPr lang="en-US" sz="2400" dirty="0" smtClean="0">
                  <a:solidFill>
                    <a:srgbClr val="C00000"/>
                  </a:solidFill>
                </a:rPr>
                <a:t>there?</a:t>
              </a:r>
              <a:endParaRPr lang="ru-RU" sz="2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3A3E8-CD7B-4CBF-BA39-68F4E6E2556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2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Разделительные вопросы</a:t>
            </a:r>
            <a:endParaRPr lang="ru-RU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55000" y="5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31892 0.1050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00" y="530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0"/>
                                        </p:tgtEl>
                                      </p:cBhvr>
                                      <p:by x="55000" y="5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-0.00382 0.1050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53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55000" y="5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77457E-6 L -0.31893 0.1049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0" y="520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9e74d7c43457a6e24be247074b2a6c3b222f9"/>
</p:tagLst>
</file>

<file path=ppt/theme/theme1.xml><?xml version="1.0" encoding="utf-8"?>
<a:theme xmlns:a="http://schemas.openxmlformats.org/drawingml/2006/main" name="Тема Office">
  <a:themeElements>
    <a:clrScheme name="Другая 37">
      <a:dk1>
        <a:srgbClr val="00007F"/>
      </a:dk1>
      <a:lt1>
        <a:srgbClr val="00007F"/>
      </a:lt1>
      <a:dk2>
        <a:srgbClr val="FBD5B5"/>
      </a:dk2>
      <a:lt2>
        <a:srgbClr val="DBEEF3"/>
      </a:lt2>
      <a:accent1>
        <a:srgbClr val="FBD5B5"/>
      </a:accent1>
      <a:accent2>
        <a:srgbClr val="E36C0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52802"/>
      </a:hlink>
      <a:folHlink>
        <a:srgbClr val="1919FF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3526</Words>
  <Application>Microsoft Office PowerPoint</Application>
  <PresentationFormat>Экран (4:3)</PresentationFormat>
  <Paragraphs>416</Paragraphs>
  <Slides>20</Slides>
  <Notes>17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  <vt:variant>
        <vt:lpstr>Произвольные показы</vt:lpstr>
      </vt:variant>
      <vt:variant>
        <vt:i4>12</vt:i4>
      </vt:variant>
    </vt:vector>
  </HeadingPairs>
  <TitlesOfParts>
    <vt:vector size="33" baseType="lpstr">
      <vt:lpstr>Тема Office</vt:lpstr>
      <vt:lpstr>Оборот there is/are</vt:lpstr>
      <vt:lpstr> Повествовательное предложение</vt:lpstr>
      <vt:lpstr> Перевод на русский язык  </vt:lpstr>
      <vt:lpstr>Отрицательные предложения</vt:lpstr>
      <vt:lpstr>Вопросительные предложения</vt:lpstr>
      <vt:lpstr>Общие вопросы</vt:lpstr>
      <vt:lpstr>Специальные вопросы</vt:lpstr>
      <vt:lpstr>Альтернативные вопросы </vt:lpstr>
      <vt:lpstr>Разделительные вопросы</vt:lpstr>
      <vt:lpstr>Упражнения</vt:lpstr>
      <vt:lpstr>Краткие ответы</vt:lpstr>
      <vt:lpstr>Краткие ответы</vt:lpstr>
      <vt:lpstr>Упражнения</vt:lpstr>
      <vt:lpstr>Структура презентации</vt:lpstr>
      <vt:lpstr>Данные об авторе</vt:lpstr>
      <vt:lpstr>Использованные источники</vt:lpstr>
      <vt:lpstr>Использованные источники</vt:lpstr>
      <vt:lpstr>Пояснительная записка</vt:lpstr>
      <vt:lpstr>Пояснительная записка</vt:lpstr>
      <vt:lpstr>Лицензионное соглашение</vt:lpstr>
      <vt:lpstr>Основной показ</vt:lpstr>
      <vt:lpstr>Структура</vt:lpstr>
      <vt:lpstr>Автор</vt:lpstr>
      <vt:lpstr>Источники</vt:lpstr>
      <vt:lpstr>Общие вопросы</vt:lpstr>
      <vt:lpstr> Специальные вопросы</vt:lpstr>
      <vt:lpstr> Альтернативные вопросы</vt:lpstr>
      <vt:lpstr>Разделительные вопросы</vt:lpstr>
      <vt:lpstr>Упражнения</vt:lpstr>
      <vt:lpstr>Краткие ответы</vt:lpstr>
      <vt:lpstr> Пояснительная записка</vt:lpstr>
      <vt:lpstr> Лицензионное соглашение</vt:lpstr>
    </vt:vector>
  </TitlesOfParts>
  <Manager>Лебедев Сергей Николаевич</Manager>
  <Company>СТУ, МК "Создание презентаций, используемых учителем на уроке"</Company>
  <LinksUpToDate>false</LinksUpToDate>
  <SharedDoc>false</SharedDoc>
  <HyperlinkBase>http://www.it-n.ru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Презентация Power Point</dc:title>
  <dc:subject> Оборот there is/are</dc:subject>
  <dc:creator>Кириллова Раиса Петровна</dc:creator>
  <cp:keywords> английский язык, грамматика</cp:keywords>
  <dc:description> Презентация поможет учителю  совершенствовать грамматические навыки употребления в речи оборота there is / are; ознакомить учащихся с разными типами вопросов в английском языке; расширить, углубить и систематизировать грамматические  знания учащихся  в  различных упражнениях данного электронного ресурса.
 </dc:description>
  <cp:lastModifiedBy>Кириллова</cp:lastModifiedBy>
  <cp:revision>1511</cp:revision>
  <dcterms:created xsi:type="dcterms:W3CDTF">2013-11-14T19:49:18Z</dcterms:created>
  <dcterms:modified xsi:type="dcterms:W3CDTF">2014-12-22T19:28:07Z</dcterms:modified>
  <cp:category> общеобразовательная школа</cp:category>
  <cp:contentStatus>окончательный документ</cp:contentStatus>
</cp:coreProperties>
</file>