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78" r:id="rId3"/>
    <p:sldId id="307" r:id="rId4"/>
    <p:sldId id="310" r:id="rId5"/>
    <p:sldId id="312" r:id="rId6"/>
    <p:sldId id="314" r:id="rId7"/>
    <p:sldId id="316" r:id="rId8"/>
    <p:sldId id="318" r:id="rId9"/>
    <p:sldId id="373" r:id="rId10"/>
    <p:sldId id="275" r:id="rId11"/>
    <p:sldId id="288" r:id="rId12"/>
    <p:sldId id="290" r:id="rId13"/>
    <p:sldId id="376" r:id="rId14"/>
    <p:sldId id="379" r:id="rId15"/>
    <p:sldId id="380" r:id="rId16"/>
    <p:sldId id="381" r:id="rId17"/>
    <p:sldId id="383" r:id="rId18"/>
    <p:sldId id="286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  <p:sldId id="282" r:id="rId29"/>
    <p:sldId id="284" r:id="rId30"/>
    <p:sldId id="285" r:id="rId31"/>
    <p:sldId id="292" r:id="rId32"/>
    <p:sldId id="293" r:id="rId33"/>
    <p:sldId id="276" r:id="rId34"/>
    <p:sldId id="263" r:id="rId35"/>
    <p:sldId id="341" r:id="rId36"/>
    <p:sldId id="384" r:id="rId37"/>
    <p:sldId id="38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323"/>
    <a:srgbClr val="FCE660"/>
    <a:srgbClr val="E0F7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6C240-14A2-4DF9-9D4B-D536770A07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B2D41-DC4C-4BD4-9DDC-8D7C7175F2D0}">
      <dgm:prSet phldrT="[Текст]"/>
      <dgm:spPr/>
      <dgm:t>
        <a:bodyPr/>
        <a:lstStyle/>
        <a:p>
          <a:r>
            <a:rPr lang="ru-RU" dirty="0" smtClean="0"/>
            <a:t>1 г. 3 </a:t>
          </a:r>
          <a:r>
            <a:rPr lang="ru-RU" dirty="0" err="1" smtClean="0"/>
            <a:t>мес</a:t>
          </a:r>
          <a:r>
            <a:rPr lang="ru-RU" dirty="0" smtClean="0"/>
            <a:t>- 1 г. 8 </a:t>
          </a:r>
          <a:r>
            <a:rPr lang="ru-RU" dirty="0" err="1" smtClean="0"/>
            <a:t>мес</a:t>
          </a:r>
          <a:endParaRPr lang="ru-RU" dirty="0"/>
        </a:p>
      </dgm:t>
    </dgm:pt>
    <dgm:pt modelId="{184518C2-CB3B-4586-B2A7-251F401A8216}" type="parTrans" cxnId="{5B5FFAFE-E008-4AB9-8D54-C1931B676CBC}">
      <dgm:prSet/>
      <dgm:spPr/>
      <dgm:t>
        <a:bodyPr/>
        <a:lstStyle/>
        <a:p>
          <a:endParaRPr lang="ru-RU"/>
        </a:p>
      </dgm:t>
    </dgm:pt>
    <dgm:pt modelId="{7218203C-E033-4186-96F6-BFF3CCAB81AA}" type="sibTrans" cxnId="{5B5FFAFE-E008-4AB9-8D54-C1931B676CBC}">
      <dgm:prSet/>
      <dgm:spPr/>
      <dgm:t>
        <a:bodyPr/>
        <a:lstStyle/>
        <a:p>
          <a:endParaRPr lang="ru-RU"/>
        </a:p>
      </dgm:t>
    </dgm:pt>
    <dgm:pt modelId="{C5E152D1-EEA8-4619-865E-A6C8839D43BE}">
      <dgm:prSet phldrT="[Текст]"/>
      <dgm:spPr/>
      <dgm:t>
        <a:bodyPr/>
        <a:lstStyle/>
        <a:p>
          <a:r>
            <a:rPr lang="ru-RU" dirty="0" smtClean="0"/>
            <a:t>Ребенок часто воспроизводит один слог услышанного слова (ударный) или два одинаковых слога: </a:t>
          </a:r>
          <a:r>
            <a:rPr lang="ru-RU" dirty="0" err="1" smtClean="0"/>
            <a:t>га-га</a:t>
          </a:r>
          <a:r>
            <a:rPr lang="ru-RU" dirty="0" smtClean="0"/>
            <a:t>, </a:t>
          </a:r>
          <a:r>
            <a:rPr lang="ru-RU" dirty="0" err="1" smtClean="0"/>
            <a:t>ту-ту</a:t>
          </a:r>
          <a:endParaRPr lang="ru-RU" dirty="0"/>
        </a:p>
      </dgm:t>
    </dgm:pt>
    <dgm:pt modelId="{87003DCE-AE1E-4372-8EE4-32BAF1F4987F}" type="parTrans" cxnId="{EA442BA2-D135-4712-B389-74B80BC0976B}">
      <dgm:prSet/>
      <dgm:spPr/>
      <dgm:t>
        <a:bodyPr/>
        <a:lstStyle/>
        <a:p>
          <a:endParaRPr lang="ru-RU"/>
        </a:p>
      </dgm:t>
    </dgm:pt>
    <dgm:pt modelId="{1CFD0CAB-C86E-4483-968E-EDF3F13489DE}" type="sibTrans" cxnId="{EA442BA2-D135-4712-B389-74B80BC0976B}">
      <dgm:prSet/>
      <dgm:spPr/>
      <dgm:t>
        <a:bodyPr/>
        <a:lstStyle/>
        <a:p>
          <a:endParaRPr lang="ru-RU"/>
        </a:p>
      </dgm:t>
    </dgm:pt>
    <dgm:pt modelId="{685296DE-A190-4EB3-BF4A-8043D473F774}">
      <dgm:prSet phldrT="[Текст]"/>
      <dgm:spPr/>
      <dgm:t>
        <a:bodyPr/>
        <a:lstStyle/>
        <a:p>
          <a:r>
            <a:rPr lang="ru-RU" u="sng" dirty="0" smtClean="0"/>
            <a:t>1 г. 8 </a:t>
          </a:r>
          <a:r>
            <a:rPr lang="ru-RU" u="sng" dirty="0" err="1" smtClean="0"/>
            <a:t>мес</a:t>
          </a:r>
          <a:r>
            <a:rPr lang="ru-RU" u="sng" dirty="0" smtClean="0"/>
            <a:t> 1 г. 10 </a:t>
          </a:r>
          <a:r>
            <a:rPr lang="ru-RU" u="sng" dirty="0" err="1" smtClean="0"/>
            <a:t>мес</a:t>
          </a:r>
          <a:endParaRPr lang="ru-RU" dirty="0"/>
        </a:p>
      </dgm:t>
    </dgm:pt>
    <dgm:pt modelId="{F9D5EDE9-A4C5-4FD6-BDD5-C6F70EA6FE3C}" type="parTrans" cxnId="{A21268EE-5B5A-4C9C-A764-058507D102F6}">
      <dgm:prSet/>
      <dgm:spPr/>
      <dgm:t>
        <a:bodyPr/>
        <a:lstStyle/>
        <a:p>
          <a:endParaRPr lang="ru-RU"/>
        </a:p>
      </dgm:t>
    </dgm:pt>
    <dgm:pt modelId="{47DFE90E-2130-44A1-A01D-C2CA5E8A9FC4}" type="sibTrans" cxnId="{A21268EE-5B5A-4C9C-A764-058507D102F6}">
      <dgm:prSet/>
      <dgm:spPr/>
      <dgm:t>
        <a:bodyPr/>
        <a:lstStyle/>
        <a:p>
          <a:endParaRPr lang="ru-RU"/>
        </a:p>
      </dgm:t>
    </dgm:pt>
    <dgm:pt modelId="{2404F991-E7C6-4F40-ADF6-85ABC9476AAA}">
      <dgm:prSet phldrT="[Текст]"/>
      <dgm:spPr/>
      <dgm:t>
        <a:bodyPr/>
        <a:lstStyle/>
        <a:p>
          <a:r>
            <a:rPr lang="ru-RU" dirty="0" smtClean="0"/>
            <a:t>Воспроизводятся 2-сложные слова; в 3-сложных словах часто опускается один из слогов: </a:t>
          </a:r>
          <a:r>
            <a:rPr lang="ru-RU" dirty="0" err="1" smtClean="0"/>
            <a:t>мако</a:t>
          </a:r>
          <a:r>
            <a:rPr lang="ru-RU" dirty="0" smtClean="0"/>
            <a:t> (молоко)</a:t>
          </a:r>
          <a:endParaRPr lang="ru-RU" dirty="0"/>
        </a:p>
      </dgm:t>
    </dgm:pt>
    <dgm:pt modelId="{A5F565D8-0862-4942-B473-0E06A9CC7C6C}" type="parTrans" cxnId="{AA5E823F-9C9C-403E-9461-983CE6D18B03}">
      <dgm:prSet/>
      <dgm:spPr/>
      <dgm:t>
        <a:bodyPr/>
        <a:lstStyle/>
        <a:p>
          <a:endParaRPr lang="ru-RU"/>
        </a:p>
      </dgm:t>
    </dgm:pt>
    <dgm:pt modelId="{34634942-DEB4-4F0B-AE9D-B857CC73643B}" type="sibTrans" cxnId="{AA5E823F-9C9C-403E-9461-983CE6D18B03}">
      <dgm:prSet/>
      <dgm:spPr/>
      <dgm:t>
        <a:bodyPr/>
        <a:lstStyle/>
        <a:p>
          <a:endParaRPr lang="ru-RU"/>
        </a:p>
      </dgm:t>
    </dgm:pt>
    <dgm:pt modelId="{CDA3AAFC-E4F6-4B35-92CC-FBCAEA372929}">
      <dgm:prSet phldrT="[Текст]"/>
      <dgm:spPr/>
      <dgm:t>
        <a:bodyPr/>
        <a:lstStyle/>
        <a:p>
          <a:r>
            <a:rPr lang="ru-RU" dirty="0" smtClean="0"/>
            <a:t>1 г. 10 </a:t>
          </a:r>
          <a:r>
            <a:rPr lang="ru-RU" dirty="0" err="1" smtClean="0"/>
            <a:t>мес</a:t>
          </a:r>
          <a:r>
            <a:rPr lang="ru-RU" dirty="0" smtClean="0"/>
            <a:t> 2 г. 1 </a:t>
          </a:r>
          <a:r>
            <a:rPr lang="ru-RU" dirty="0" err="1" smtClean="0"/>
            <a:t>мес</a:t>
          </a:r>
          <a:endParaRPr lang="ru-RU" dirty="0"/>
        </a:p>
      </dgm:t>
    </dgm:pt>
    <dgm:pt modelId="{F2279598-9950-4C5B-8E1F-BDC46DA099D9}" type="parTrans" cxnId="{A52032A7-CC1F-47A5-9E47-40EB94A107D1}">
      <dgm:prSet/>
      <dgm:spPr/>
      <dgm:t>
        <a:bodyPr/>
        <a:lstStyle/>
        <a:p>
          <a:endParaRPr lang="ru-RU"/>
        </a:p>
      </dgm:t>
    </dgm:pt>
    <dgm:pt modelId="{B0F18FC9-18AA-4341-9690-4D65BC744FB7}" type="sibTrans" cxnId="{A52032A7-CC1F-47A5-9E47-40EB94A107D1}">
      <dgm:prSet/>
      <dgm:spPr/>
      <dgm:t>
        <a:bodyPr/>
        <a:lstStyle/>
        <a:p>
          <a:endParaRPr lang="ru-RU"/>
        </a:p>
      </dgm:t>
    </dgm:pt>
    <dgm:pt modelId="{8DBB2518-06CE-4484-8AE1-3B32B125195A}">
      <dgm:prSet phldrT="[Текст]"/>
      <dgm:spPr/>
      <dgm:t>
        <a:bodyPr/>
        <a:lstStyle/>
        <a:p>
          <a:r>
            <a:rPr lang="ru-RU" dirty="0" smtClean="0"/>
            <a:t>Слоговая структура нарушается редко, главным образом в малознакомых словах.</a:t>
          </a:r>
          <a:endParaRPr lang="ru-RU" dirty="0"/>
        </a:p>
      </dgm:t>
    </dgm:pt>
    <dgm:pt modelId="{E0FCDD0C-5E6A-4EAE-9DDB-BDFC8B489F78}" type="parTrans" cxnId="{60C2875F-E271-48C6-BC94-271BA897D1DC}">
      <dgm:prSet/>
      <dgm:spPr/>
      <dgm:t>
        <a:bodyPr/>
        <a:lstStyle/>
        <a:p>
          <a:endParaRPr lang="ru-RU"/>
        </a:p>
      </dgm:t>
    </dgm:pt>
    <dgm:pt modelId="{1E744010-E921-4E47-8295-BA419E5BCFA7}" type="sibTrans" cxnId="{60C2875F-E271-48C6-BC94-271BA897D1DC}">
      <dgm:prSet/>
      <dgm:spPr/>
      <dgm:t>
        <a:bodyPr/>
        <a:lstStyle/>
        <a:p>
          <a:endParaRPr lang="ru-RU"/>
        </a:p>
      </dgm:t>
    </dgm:pt>
    <dgm:pt modelId="{98AB7245-5E4D-4C68-80CB-62BFB05D2732}">
      <dgm:prSet phldrT="[Текст]"/>
      <dgm:spPr/>
      <dgm:t>
        <a:bodyPr/>
        <a:lstStyle/>
        <a:p>
          <a:r>
            <a:rPr lang="ru-RU" dirty="0" smtClean="0"/>
            <a:t>2 г. 3 </a:t>
          </a:r>
          <a:r>
            <a:rPr lang="ru-RU" dirty="0" err="1" smtClean="0"/>
            <a:t>мес</a:t>
          </a:r>
          <a:r>
            <a:rPr lang="ru-RU" dirty="0" smtClean="0"/>
            <a:t> 3 г.</a:t>
          </a:r>
          <a:endParaRPr lang="ru-RU" dirty="0"/>
        </a:p>
      </dgm:t>
    </dgm:pt>
    <dgm:pt modelId="{59A80182-40C1-4FB5-8704-8EEE2E974C09}" type="parTrans" cxnId="{DE15BB45-987A-4FF1-BF1B-BBAAA947AF55}">
      <dgm:prSet/>
      <dgm:spPr/>
      <dgm:t>
        <a:bodyPr/>
        <a:lstStyle/>
        <a:p>
          <a:endParaRPr lang="ru-RU"/>
        </a:p>
      </dgm:t>
    </dgm:pt>
    <dgm:pt modelId="{C54D6D2C-9EC0-41B1-A267-E798294CB715}" type="sibTrans" cxnId="{DE15BB45-987A-4FF1-BF1B-BBAAA947AF55}">
      <dgm:prSet/>
      <dgm:spPr/>
      <dgm:t>
        <a:bodyPr/>
        <a:lstStyle/>
        <a:p>
          <a:endParaRPr lang="ru-RU"/>
        </a:p>
      </dgm:t>
    </dgm:pt>
    <dgm:pt modelId="{63C9B364-1045-4EC4-9AFF-B3540EA44E66}">
      <dgm:prSet phldrT="[Текст]"/>
      <dgm:spPr/>
      <dgm:t>
        <a:bodyPr/>
        <a:lstStyle/>
        <a:p>
          <a:r>
            <a:rPr lang="ru-RU" dirty="0" smtClean="0"/>
            <a:t>·         2 г. 1 </a:t>
          </a:r>
          <a:r>
            <a:rPr lang="ru-RU" dirty="0" err="1" smtClean="0"/>
            <a:t>мес</a:t>
          </a:r>
          <a:r>
            <a:rPr lang="ru-RU" dirty="0" smtClean="0"/>
            <a:t> 2 г. 3 </a:t>
          </a:r>
          <a:r>
            <a:rPr lang="ru-RU" dirty="0" err="1" smtClean="0"/>
            <a:t>мес</a:t>
          </a:r>
          <a:endParaRPr lang="ru-RU" dirty="0"/>
        </a:p>
      </dgm:t>
    </dgm:pt>
    <dgm:pt modelId="{26265B15-80CD-4590-BFE1-26C60E7A9EAC}" type="parTrans" cxnId="{E18480FC-7EBA-4782-B0D0-7DDF61156E1D}">
      <dgm:prSet/>
      <dgm:spPr/>
      <dgm:t>
        <a:bodyPr/>
        <a:lstStyle/>
        <a:p>
          <a:endParaRPr lang="ru-RU"/>
        </a:p>
      </dgm:t>
    </dgm:pt>
    <dgm:pt modelId="{84D0870D-1EBE-43C9-AC0A-274793C5CF24}" type="sibTrans" cxnId="{E18480FC-7EBA-4782-B0D0-7DDF61156E1D}">
      <dgm:prSet/>
      <dgm:spPr/>
      <dgm:t>
        <a:bodyPr/>
        <a:lstStyle/>
        <a:p>
          <a:endParaRPr lang="ru-RU"/>
        </a:p>
      </dgm:t>
    </dgm:pt>
    <dgm:pt modelId="{963CEABF-E25F-42C5-8838-B99572A65294}">
      <dgm:prSet/>
      <dgm:spPr/>
      <dgm:t>
        <a:bodyPr/>
        <a:lstStyle/>
        <a:p>
          <a:r>
            <a:rPr lang="ru-RU" dirty="0" smtClean="0"/>
            <a:t>В 3-сложных словах иногда все еще опускается слог, чаще предударный: кусу (укушу); может сокращаться количество слогов в 4-сложных словах</a:t>
          </a:r>
          <a:endParaRPr lang="ru-RU" dirty="0"/>
        </a:p>
      </dgm:t>
    </dgm:pt>
    <dgm:pt modelId="{CBCE5EB7-83B8-4AFF-9EA2-3C1ADDDC6E15}" type="parTrans" cxnId="{00A6C90B-0267-4C06-B9DA-EE7D99B7252D}">
      <dgm:prSet/>
      <dgm:spPr/>
      <dgm:t>
        <a:bodyPr/>
        <a:lstStyle/>
        <a:p>
          <a:endParaRPr lang="ru-RU"/>
        </a:p>
      </dgm:t>
    </dgm:pt>
    <dgm:pt modelId="{CED3475C-2C65-42F7-9750-826E712437DF}" type="sibTrans" cxnId="{00A6C90B-0267-4C06-B9DA-EE7D99B7252D}">
      <dgm:prSet/>
      <dgm:spPr/>
      <dgm:t>
        <a:bodyPr/>
        <a:lstStyle/>
        <a:p>
          <a:endParaRPr lang="ru-RU"/>
        </a:p>
      </dgm:t>
    </dgm:pt>
    <dgm:pt modelId="{41A99687-1121-4764-919D-EE20D252D6FD}">
      <dgm:prSet/>
      <dgm:spPr/>
      <dgm:t>
        <a:bodyPr/>
        <a:lstStyle/>
        <a:p>
          <a:r>
            <a:rPr lang="ru-RU" dirty="0" smtClean="0"/>
            <a:t>В многосложных словах чаще опускаются предударные слоги, иногда приставки: </a:t>
          </a:r>
          <a:r>
            <a:rPr lang="ru-RU" dirty="0" err="1" smtClean="0"/>
            <a:t>ципилась</a:t>
          </a:r>
          <a:r>
            <a:rPr lang="ru-RU" dirty="0" smtClean="0"/>
            <a:t> (зацепилась)</a:t>
          </a:r>
          <a:endParaRPr lang="ru-RU" dirty="0"/>
        </a:p>
      </dgm:t>
    </dgm:pt>
    <dgm:pt modelId="{42A6BF9F-8A27-4433-9E6C-09DD857DD263}" type="parTrans" cxnId="{21AD14B6-F6E3-4768-936A-39BBA7256826}">
      <dgm:prSet/>
      <dgm:spPr/>
      <dgm:t>
        <a:bodyPr/>
        <a:lstStyle/>
        <a:p>
          <a:endParaRPr lang="ru-RU"/>
        </a:p>
      </dgm:t>
    </dgm:pt>
    <dgm:pt modelId="{C14414C4-5463-4BEF-91CC-F91984BD7E8F}" type="sibTrans" cxnId="{21AD14B6-F6E3-4768-936A-39BBA7256826}">
      <dgm:prSet/>
      <dgm:spPr/>
      <dgm:t>
        <a:bodyPr/>
        <a:lstStyle/>
        <a:p>
          <a:endParaRPr lang="ru-RU"/>
        </a:p>
      </dgm:t>
    </dgm:pt>
    <dgm:pt modelId="{F596F677-15E8-4477-8C33-770D893AAEB8}" type="pres">
      <dgm:prSet presAssocID="{8C76C240-14A2-4DF9-9D4B-D536770A07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8836F-37E9-486B-8415-8456B41D07F8}" type="pres">
      <dgm:prSet presAssocID="{390B2D41-DC4C-4BD4-9DDC-8D7C7175F2D0}" presName="composite" presStyleCnt="0"/>
      <dgm:spPr/>
    </dgm:pt>
    <dgm:pt modelId="{AB689EEC-DDD4-4933-9ABC-7398439935C8}" type="pres">
      <dgm:prSet presAssocID="{390B2D41-DC4C-4BD4-9DDC-8D7C7175F2D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588A-2689-418C-A478-FA0C56E7B31E}" type="pres">
      <dgm:prSet presAssocID="{390B2D41-DC4C-4BD4-9DDC-8D7C7175F2D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D7DA3-9E33-4EFD-9824-1644EF4827E5}" type="pres">
      <dgm:prSet presAssocID="{7218203C-E033-4186-96F6-BFF3CCAB81AA}" presName="sp" presStyleCnt="0"/>
      <dgm:spPr/>
    </dgm:pt>
    <dgm:pt modelId="{A0AE83A2-86D1-4B18-9F99-386B07477A99}" type="pres">
      <dgm:prSet presAssocID="{685296DE-A190-4EB3-BF4A-8043D473F774}" presName="composite" presStyleCnt="0"/>
      <dgm:spPr/>
    </dgm:pt>
    <dgm:pt modelId="{F6E1C1D9-3220-4177-984B-632B8D3915DA}" type="pres">
      <dgm:prSet presAssocID="{685296DE-A190-4EB3-BF4A-8043D473F7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D9225-B0E5-4B3B-BF0D-7738AF2A46BC}" type="pres">
      <dgm:prSet presAssocID="{685296DE-A190-4EB3-BF4A-8043D473F7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E177-5AF9-426E-BBE1-B70FD4F102A6}" type="pres">
      <dgm:prSet presAssocID="{47DFE90E-2130-44A1-A01D-C2CA5E8A9FC4}" presName="sp" presStyleCnt="0"/>
      <dgm:spPr/>
    </dgm:pt>
    <dgm:pt modelId="{561E0AE1-EA64-45F6-BC52-32590EDE3DBC}" type="pres">
      <dgm:prSet presAssocID="{CDA3AAFC-E4F6-4B35-92CC-FBCAEA372929}" presName="composite" presStyleCnt="0"/>
      <dgm:spPr/>
    </dgm:pt>
    <dgm:pt modelId="{978597F0-6889-47C8-BB08-93ACB508CF7D}" type="pres">
      <dgm:prSet presAssocID="{CDA3AAFC-E4F6-4B35-92CC-FBCAEA37292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99D1B-9494-43D6-8B7B-27FC08555B30}" type="pres">
      <dgm:prSet presAssocID="{CDA3AAFC-E4F6-4B35-92CC-FBCAEA37292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60940-493B-4363-BA2F-14E3B58C2B35}" type="pres">
      <dgm:prSet presAssocID="{B0F18FC9-18AA-4341-9690-4D65BC744FB7}" presName="sp" presStyleCnt="0"/>
      <dgm:spPr/>
    </dgm:pt>
    <dgm:pt modelId="{6AAD8B83-A5CF-4797-BC8E-08056DF9E36E}" type="pres">
      <dgm:prSet presAssocID="{63C9B364-1045-4EC4-9AFF-B3540EA44E66}" presName="composite" presStyleCnt="0"/>
      <dgm:spPr/>
    </dgm:pt>
    <dgm:pt modelId="{A616AFAD-2A82-4855-9DD7-8759FF31DBF9}" type="pres">
      <dgm:prSet presAssocID="{63C9B364-1045-4EC4-9AFF-B3540EA44E6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73F8B-7538-4233-912D-039A163045BE}" type="pres">
      <dgm:prSet presAssocID="{63C9B364-1045-4EC4-9AFF-B3540EA44E6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5E098-148A-43B9-A41F-ACA4794BA94C}" type="pres">
      <dgm:prSet presAssocID="{84D0870D-1EBE-43C9-AC0A-274793C5CF24}" presName="sp" presStyleCnt="0"/>
      <dgm:spPr/>
    </dgm:pt>
    <dgm:pt modelId="{DF0FFBC3-4F6F-4045-802E-07E948EC244B}" type="pres">
      <dgm:prSet presAssocID="{98AB7245-5E4D-4C68-80CB-62BFB05D2732}" presName="composite" presStyleCnt="0"/>
      <dgm:spPr/>
    </dgm:pt>
    <dgm:pt modelId="{BA8D88C2-8E75-42D8-9136-999C8F7ED96B}" type="pres">
      <dgm:prSet presAssocID="{98AB7245-5E4D-4C68-80CB-62BFB05D273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261E-A59B-4C58-9CFB-A8D686F28722}" type="pres">
      <dgm:prSet presAssocID="{98AB7245-5E4D-4C68-80CB-62BFB05D273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8480FC-7EBA-4782-B0D0-7DDF61156E1D}" srcId="{8C76C240-14A2-4DF9-9D4B-D536770A0723}" destId="{63C9B364-1045-4EC4-9AFF-B3540EA44E66}" srcOrd="3" destOrd="0" parTransId="{26265B15-80CD-4590-BFE1-26C60E7A9EAC}" sibTransId="{84D0870D-1EBE-43C9-AC0A-274793C5CF24}"/>
    <dgm:cxn modelId="{DE15BB45-987A-4FF1-BF1B-BBAAA947AF55}" srcId="{8C76C240-14A2-4DF9-9D4B-D536770A0723}" destId="{98AB7245-5E4D-4C68-80CB-62BFB05D2732}" srcOrd="4" destOrd="0" parTransId="{59A80182-40C1-4FB5-8704-8EEE2E974C09}" sibTransId="{C54D6D2C-9EC0-41B1-A267-E798294CB715}"/>
    <dgm:cxn modelId="{21AD14B6-F6E3-4768-936A-39BBA7256826}" srcId="{63C9B364-1045-4EC4-9AFF-B3540EA44E66}" destId="{41A99687-1121-4764-919D-EE20D252D6FD}" srcOrd="0" destOrd="0" parTransId="{42A6BF9F-8A27-4433-9E6C-09DD857DD263}" sibTransId="{C14414C4-5463-4BEF-91CC-F91984BD7E8F}"/>
    <dgm:cxn modelId="{00A6C90B-0267-4C06-B9DA-EE7D99B7252D}" srcId="{CDA3AAFC-E4F6-4B35-92CC-FBCAEA372929}" destId="{963CEABF-E25F-42C5-8838-B99572A65294}" srcOrd="0" destOrd="0" parTransId="{CBCE5EB7-83B8-4AFF-9EA2-3C1ADDDC6E15}" sibTransId="{CED3475C-2C65-42F7-9750-826E712437DF}"/>
    <dgm:cxn modelId="{4E260CD6-76CA-41A5-B5B2-962265A9A9E4}" type="presOf" srcId="{390B2D41-DC4C-4BD4-9DDC-8D7C7175F2D0}" destId="{AB689EEC-DDD4-4933-9ABC-7398439935C8}" srcOrd="0" destOrd="0" presId="urn:microsoft.com/office/officeart/2005/8/layout/chevron2"/>
    <dgm:cxn modelId="{A21268EE-5B5A-4C9C-A764-058507D102F6}" srcId="{8C76C240-14A2-4DF9-9D4B-D536770A0723}" destId="{685296DE-A190-4EB3-BF4A-8043D473F774}" srcOrd="1" destOrd="0" parTransId="{F9D5EDE9-A4C5-4FD6-BDD5-C6F70EA6FE3C}" sibTransId="{47DFE90E-2130-44A1-A01D-C2CA5E8A9FC4}"/>
    <dgm:cxn modelId="{5B5FFAFE-E008-4AB9-8D54-C1931B676CBC}" srcId="{8C76C240-14A2-4DF9-9D4B-D536770A0723}" destId="{390B2D41-DC4C-4BD4-9DDC-8D7C7175F2D0}" srcOrd="0" destOrd="0" parTransId="{184518C2-CB3B-4586-B2A7-251F401A8216}" sibTransId="{7218203C-E033-4186-96F6-BFF3CCAB81AA}"/>
    <dgm:cxn modelId="{5CC71BBD-6577-4373-A337-CEBE9B5AD1E9}" type="presOf" srcId="{2404F991-E7C6-4F40-ADF6-85ABC9476AAA}" destId="{76ED9225-B0E5-4B3B-BF0D-7738AF2A46BC}" srcOrd="0" destOrd="0" presId="urn:microsoft.com/office/officeart/2005/8/layout/chevron2"/>
    <dgm:cxn modelId="{71F483B0-D996-4030-848C-506D919A8D75}" type="presOf" srcId="{685296DE-A190-4EB3-BF4A-8043D473F774}" destId="{F6E1C1D9-3220-4177-984B-632B8D3915DA}" srcOrd="0" destOrd="0" presId="urn:microsoft.com/office/officeart/2005/8/layout/chevron2"/>
    <dgm:cxn modelId="{454E861C-58A2-44F8-97F3-4E4DDEFA40F8}" type="presOf" srcId="{C5E152D1-EEA8-4619-865E-A6C8839D43BE}" destId="{A45E588A-2689-418C-A478-FA0C56E7B31E}" srcOrd="0" destOrd="0" presId="urn:microsoft.com/office/officeart/2005/8/layout/chevron2"/>
    <dgm:cxn modelId="{0A1666FA-11E9-4DA1-8F1B-886070CB088F}" type="presOf" srcId="{8DBB2518-06CE-4484-8AE1-3B32B125195A}" destId="{A913261E-A59B-4C58-9CFB-A8D686F28722}" srcOrd="0" destOrd="0" presId="urn:microsoft.com/office/officeart/2005/8/layout/chevron2"/>
    <dgm:cxn modelId="{A2DF2608-A528-440B-90B3-62D36BFEEDA9}" type="presOf" srcId="{98AB7245-5E4D-4C68-80CB-62BFB05D2732}" destId="{BA8D88C2-8E75-42D8-9136-999C8F7ED96B}" srcOrd="0" destOrd="0" presId="urn:microsoft.com/office/officeart/2005/8/layout/chevron2"/>
    <dgm:cxn modelId="{EA442BA2-D135-4712-B389-74B80BC0976B}" srcId="{390B2D41-DC4C-4BD4-9DDC-8D7C7175F2D0}" destId="{C5E152D1-EEA8-4619-865E-A6C8839D43BE}" srcOrd="0" destOrd="0" parTransId="{87003DCE-AE1E-4372-8EE4-32BAF1F4987F}" sibTransId="{1CFD0CAB-C86E-4483-968E-EDF3F13489DE}"/>
    <dgm:cxn modelId="{36DAC0A4-C7F4-48F2-8228-B0F7504B752F}" type="presOf" srcId="{CDA3AAFC-E4F6-4B35-92CC-FBCAEA372929}" destId="{978597F0-6889-47C8-BB08-93ACB508CF7D}" srcOrd="0" destOrd="0" presId="urn:microsoft.com/office/officeart/2005/8/layout/chevron2"/>
    <dgm:cxn modelId="{A52032A7-CC1F-47A5-9E47-40EB94A107D1}" srcId="{8C76C240-14A2-4DF9-9D4B-D536770A0723}" destId="{CDA3AAFC-E4F6-4B35-92CC-FBCAEA372929}" srcOrd="2" destOrd="0" parTransId="{F2279598-9950-4C5B-8E1F-BDC46DA099D9}" sibTransId="{B0F18FC9-18AA-4341-9690-4D65BC744FB7}"/>
    <dgm:cxn modelId="{AA5E823F-9C9C-403E-9461-983CE6D18B03}" srcId="{685296DE-A190-4EB3-BF4A-8043D473F774}" destId="{2404F991-E7C6-4F40-ADF6-85ABC9476AAA}" srcOrd="0" destOrd="0" parTransId="{A5F565D8-0862-4942-B473-0E06A9CC7C6C}" sibTransId="{34634942-DEB4-4F0B-AE9D-B857CC73643B}"/>
    <dgm:cxn modelId="{F1C653E8-CC3B-4573-941D-348BE25FEFD0}" type="presOf" srcId="{63C9B364-1045-4EC4-9AFF-B3540EA44E66}" destId="{A616AFAD-2A82-4855-9DD7-8759FF31DBF9}" srcOrd="0" destOrd="0" presId="urn:microsoft.com/office/officeart/2005/8/layout/chevron2"/>
    <dgm:cxn modelId="{60C2875F-E271-48C6-BC94-271BA897D1DC}" srcId="{98AB7245-5E4D-4C68-80CB-62BFB05D2732}" destId="{8DBB2518-06CE-4484-8AE1-3B32B125195A}" srcOrd="0" destOrd="0" parTransId="{E0FCDD0C-5E6A-4EAE-9DDB-BDFC8B489F78}" sibTransId="{1E744010-E921-4E47-8295-BA419E5BCFA7}"/>
    <dgm:cxn modelId="{A2F28FBD-BD5D-4333-B24E-DCD60F00C9DE}" type="presOf" srcId="{963CEABF-E25F-42C5-8838-B99572A65294}" destId="{83499D1B-9494-43D6-8B7B-27FC08555B30}" srcOrd="0" destOrd="0" presId="urn:microsoft.com/office/officeart/2005/8/layout/chevron2"/>
    <dgm:cxn modelId="{4AA455B2-00AB-4D5D-8325-B8BB288A74E4}" type="presOf" srcId="{8C76C240-14A2-4DF9-9D4B-D536770A0723}" destId="{F596F677-15E8-4477-8C33-770D893AAEB8}" srcOrd="0" destOrd="0" presId="urn:microsoft.com/office/officeart/2005/8/layout/chevron2"/>
    <dgm:cxn modelId="{ACD81DCB-AEC3-423D-BC0E-9BAF92594C13}" type="presOf" srcId="{41A99687-1121-4764-919D-EE20D252D6FD}" destId="{CC873F8B-7538-4233-912D-039A163045BE}" srcOrd="0" destOrd="0" presId="urn:microsoft.com/office/officeart/2005/8/layout/chevron2"/>
    <dgm:cxn modelId="{02A6E7A6-D204-4978-89CF-4664F6C8BDF5}" type="presParOf" srcId="{F596F677-15E8-4477-8C33-770D893AAEB8}" destId="{9A08836F-37E9-486B-8415-8456B41D07F8}" srcOrd="0" destOrd="0" presId="urn:microsoft.com/office/officeart/2005/8/layout/chevron2"/>
    <dgm:cxn modelId="{15FC8493-4045-4CDE-954E-CC7063CD56BE}" type="presParOf" srcId="{9A08836F-37E9-486B-8415-8456B41D07F8}" destId="{AB689EEC-DDD4-4933-9ABC-7398439935C8}" srcOrd="0" destOrd="0" presId="urn:microsoft.com/office/officeart/2005/8/layout/chevron2"/>
    <dgm:cxn modelId="{24E47D03-016A-42B0-9009-C553AA36C2E0}" type="presParOf" srcId="{9A08836F-37E9-486B-8415-8456B41D07F8}" destId="{A45E588A-2689-418C-A478-FA0C56E7B31E}" srcOrd="1" destOrd="0" presId="urn:microsoft.com/office/officeart/2005/8/layout/chevron2"/>
    <dgm:cxn modelId="{9835214C-18B8-4E7C-AD14-09F4F962E303}" type="presParOf" srcId="{F596F677-15E8-4477-8C33-770D893AAEB8}" destId="{338D7DA3-9E33-4EFD-9824-1644EF4827E5}" srcOrd="1" destOrd="0" presId="urn:microsoft.com/office/officeart/2005/8/layout/chevron2"/>
    <dgm:cxn modelId="{0F675BBA-27D4-4C04-8B09-455B583F89DF}" type="presParOf" srcId="{F596F677-15E8-4477-8C33-770D893AAEB8}" destId="{A0AE83A2-86D1-4B18-9F99-386B07477A99}" srcOrd="2" destOrd="0" presId="urn:microsoft.com/office/officeart/2005/8/layout/chevron2"/>
    <dgm:cxn modelId="{63506F93-2E8E-4004-8F4C-8702D834ABCF}" type="presParOf" srcId="{A0AE83A2-86D1-4B18-9F99-386B07477A99}" destId="{F6E1C1D9-3220-4177-984B-632B8D3915DA}" srcOrd="0" destOrd="0" presId="urn:microsoft.com/office/officeart/2005/8/layout/chevron2"/>
    <dgm:cxn modelId="{243C6F04-493C-4DB4-B685-D1FEB0CE4B74}" type="presParOf" srcId="{A0AE83A2-86D1-4B18-9F99-386B07477A99}" destId="{76ED9225-B0E5-4B3B-BF0D-7738AF2A46BC}" srcOrd="1" destOrd="0" presId="urn:microsoft.com/office/officeart/2005/8/layout/chevron2"/>
    <dgm:cxn modelId="{28C0F623-1A71-4A5B-8C5E-7528E36535EB}" type="presParOf" srcId="{F596F677-15E8-4477-8C33-770D893AAEB8}" destId="{283DE177-5AF9-426E-BBE1-B70FD4F102A6}" srcOrd="3" destOrd="0" presId="urn:microsoft.com/office/officeart/2005/8/layout/chevron2"/>
    <dgm:cxn modelId="{BC324ABB-0122-4920-971B-E6EE0F3EDD0E}" type="presParOf" srcId="{F596F677-15E8-4477-8C33-770D893AAEB8}" destId="{561E0AE1-EA64-45F6-BC52-32590EDE3DBC}" srcOrd="4" destOrd="0" presId="urn:microsoft.com/office/officeart/2005/8/layout/chevron2"/>
    <dgm:cxn modelId="{8E89D6E4-71AC-4A4B-B71F-90CB55E6F9B8}" type="presParOf" srcId="{561E0AE1-EA64-45F6-BC52-32590EDE3DBC}" destId="{978597F0-6889-47C8-BB08-93ACB508CF7D}" srcOrd="0" destOrd="0" presId="urn:microsoft.com/office/officeart/2005/8/layout/chevron2"/>
    <dgm:cxn modelId="{91531470-F5ED-430F-AD8B-AC7202C54B61}" type="presParOf" srcId="{561E0AE1-EA64-45F6-BC52-32590EDE3DBC}" destId="{83499D1B-9494-43D6-8B7B-27FC08555B30}" srcOrd="1" destOrd="0" presId="urn:microsoft.com/office/officeart/2005/8/layout/chevron2"/>
    <dgm:cxn modelId="{1CD027DA-3A29-4A23-B33B-A240B7E366FF}" type="presParOf" srcId="{F596F677-15E8-4477-8C33-770D893AAEB8}" destId="{DD760940-493B-4363-BA2F-14E3B58C2B35}" srcOrd="5" destOrd="0" presId="urn:microsoft.com/office/officeart/2005/8/layout/chevron2"/>
    <dgm:cxn modelId="{62A26255-06A1-4F96-9A4C-822CA792E766}" type="presParOf" srcId="{F596F677-15E8-4477-8C33-770D893AAEB8}" destId="{6AAD8B83-A5CF-4797-BC8E-08056DF9E36E}" srcOrd="6" destOrd="0" presId="urn:microsoft.com/office/officeart/2005/8/layout/chevron2"/>
    <dgm:cxn modelId="{44BD90BC-0721-4D88-98FC-9457554DEDA4}" type="presParOf" srcId="{6AAD8B83-A5CF-4797-BC8E-08056DF9E36E}" destId="{A616AFAD-2A82-4855-9DD7-8759FF31DBF9}" srcOrd="0" destOrd="0" presId="urn:microsoft.com/office/officeart/2005/8/layout/chevron2"/>
    <dgm:cxn modelId="{846DFF22-F080-464D-B991-BF3D6E3E7D9F}" type="presParOf" srcId="{6AAD8B83-A5CF-4797-BC8E-08056DF9E36E}" destId="{CC873F8B-7538-4233-912D-039A163045BE}" srcOrd="1" destOrd="0" presId="urn:microsoft.com/office/officeart/2005/8/layout/chevron2"/>
    <dgm:cxn modelId="{823F2F8B-23CE-4C08-B030-2ED5643F0EC5}" type="presParOf" srcId="{F596F677-15E8-4477-8C33-770D893AAEB8}" destId="{3535E098-148A-43B9-A41F-ACA4794BA94C}" srcOrd="7" destOrd="0" presId="urn:microsoft.com/office/officeart/2005/8/layout/chevron2"/>
    <dgm:cxn modelId="{F358DA1A-D496-4A12-91E7-D4B1CF0542C8}" type="presParOf" srcId="{F596F677-15E8-4477-8C33-770D893AAEB8}" destId="{DF0FFBC3-4F6F-4045-802E-07E948EC244B}" srcOrd="8" destOrd="0" presId="urn:microsoft.com/office/officeart/2005/8/layout/chevron2"/>
    <dgm:cxn modelId="{2D64F8CF-BB9C-4DF3-873D-99B951BE1B7E}" type="presParOf" srcId="{DF0FFBC3-4F6F-4045-802E-07E948EC244B}" destId="{BA8D88C2-8E75-42D8-9136-999C8F7ED96B}" srcOrd="0" destOrd="0" presId="urn:microsoft.com/office/officeart/2005/8/layout/chevron2"/>
    <dgm:cxn modelId="{779F555A-A62D-4162-A58E-0040318B2E0A}" type="presParOf" srcId="{DF0FFBC3-4F6F-4045-802E-07E948EC244B}" destId="{A913261E-A59B-4C58-9CFB-A8D686F287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CAD602-8D49-4127-AE1D-D000F6EB73B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B9983-D1F2-4349-B505-597E3A3D0C73}">
      <dgm:prSet phldrT="[Текст]"/>
      <dgm:spPr/>
      <dgm:t>
        <a:bodyPr/>
        <a:lstStyle/>
        <a:p>
          <a:r>
            <a:rPr lang="ru-RU" dirty="0" smtClean="0"/>
            <a:t>1.Упражнения на развитие оптико-пространственной  ориентации</a:t>
          </a:r>
          <a:endParaRPr lang="ru-RU" dirty="0"/>
        </a:p>
      </dgm:t>
    </dgm:pt>
    <dgm:pt modelId="{6931AA8E-229E-4179-ABFD-642628A4DCEE}" type="parTrans" cxnId="{D5E77B53-DA88-4986-87DC-558D85E543BD}">
      <dgm:prSet/>
      <dgm:spPr/>
      <dgm:t>
        <a:bodyPr/>
        <a:lstStyle/>
        <a:p>
          <a:endParaRPr lang="ru-RU"/>
        </a:p>
      </dgm:t>
    </dgm:pt>
    <dgm:pt modelId="{1347DA75-2902-4890-9458-9AC8536943BC}" type="sibTrans" cxnId="{D5E77B53-DA88-4986-87DC-558D85E543BD}">
      <dgm:prSet/>
      <dgm:spPr/>
      <dgm:t>
        <a:bodyPr/>
        <a:lstStyle/>
        <a:p>
          <a:endParaRPr lang="ru-RU"/>
        </a:p>
      </dgm:t>
    </dgm:pt>
    <dgm:pt modelId="{F3860516-1490-4436-8752-8329AB9362C4}">
      <dgm:prSet phldrT="[Текст]"/>
      <dgm:spPr/>
      <dgm:t>
        <a:bodyPr/>
        <a:lstStyle/>
        <a:p>
          <a:r>
            <a:rPr lang="ru-RU" dirty="0" smtClean="0"/>
            <a:t>2.Упражнения на развитие </a:t>
          </a:r>
          <a:r>
            <a:rPr lang="ru-RU" dirty="0" err="1" smtClean="0"/>
            <a:t>сомато-пространственной</a:t>
          </a:r>
          <a:r>
            <a:rPr lang="ru-RU" dirty="0" smtClean="0"/>
            <a:t> ориентации</a:t>
          </a:r>
          <a:endParaRPr lang="ru-RU" dirty="0"/>
        </a:p>
      </dgm:t>
    </dgm:pt>
    <dgm:pt modelId="{F78114E2-F645-4BD0-882E-B131C82C6C1A}" type="parTrans" cxnId="{72E99126-6D12-4539-BF88-4B434E5D8D14}">
      <dgm:prSet/>
      <dgm:spPr/>
      <dgm:t>
        <a:bodyPr/>
        <a:lstStyle/>
        <a:p>
          <a:endParaRPr lang="ru-RU"/>
        </a:p>
      </dgm:t>
    </dgm:pt>
    <dgm:pt modelId="{5B6DACBA-0573-4451-A087-EECB9AB487FF}" type="sibTrans" cxnId="{72E99126-6D12-4539-BF88-4B434E5D8D14}">
      <dgm:prSet/>
      <dgm:spPr/>
      <dgm:t>
        <a:bodyPr/>
        <a:lstStyle/>
        <a:p>
          <a:endParaRPr lang="ru-RU"/>
        </a:p>
      </dgm:t>
    </dgm:pt>
    <dgm:pt modelId="{D7ED4DF2-669F-4DF6-BA99-7E12E693388B}">
      <dgm:prSet phldrT="[Текст]"/>
      <dgm:spPr/>
      <dgm:t>
        <a:bodyPr/>
        <a:lstStyle/>
        <a:p>
          <a:r>
            <a:rPr lang="ru-RU" dirty="0" smtClean="0"/>
            <a:t>3.Упражнения на развитие ориентации в двухмерном пространстве (на листе бумаги) </a:t>
          </a:r>
          <a:endParaRPr lang="ru-RU" dirty="0"/>
        </a:p>
      </dgm:t>
    </dgm:pt>
    <dgm:pt modelId="{0C6AC336-DFFF-4161-AF0B-84CFB7579BB0}" type="parTrans" cxnId="{3910F548-0C81-400F-8F91-52645E37F07F}">
      <dgm:prSet/>
      <dgm:spPr/>
      <dgm:t>
        <a:bodyPr/>
        <a:lstStyle/>
        <a:p>
          <a:endParaRPr lang="ru-RU"/>
        </a:p>
      </dgm:t>
    </dgm:pt>
    <dgm:pt modelId="{E0A7FCB0-142E-4A1A-BB09-689352F1A33A}" type="sibTrans" cxnId="{3910F548-0C81-400F-8F91-52645E37F07F}">
      <dgm:prSet/>
      <dgm:spPr/>
      <dgm:t>
        <a:bodyPr/>
        <a:lstStyle/>
        <a:p>
          <a:endParaRPr lang="ru-RU"/>
        </a:p>
      </dgm:t>
    </dgm:pt>
    <dgm:pt modelId="{A118EDD8-09B2-4135-9FDD-CB7444EF525D}">
      <dgm:prSet phldrT="[Текст]"/>
      <dgm:spPr/>
      <dgm:t>
        <a:bodyPr/>
        <a:lstStyle/>
        <a:p>
          <a:r>
            <a:rPr lang="ru-RU" dirty="0" smtClean="0"/>
            <a:t>4.Упражнения на развитие временно-пространственной ориентации </a:t>
          </a:r>
          <a:endParaRPr lang="ru-RU" dirty="0"/>
        </a:p>
      </dgm:t>
    </dgm:pt>
    <dgm:pt modelId="{213E2487-5452-46F3-ABB4-E108B55E8087}" type="parTrans" cxnId="{9FC757AC-C07A-4122-95E9-B6117EB5DC77}">
      <dgm:prSet/>
      <dgm:spPr/>
      <dgm:t>
        <a:bodyPr/>
        <a:lstStyle/>
        <a:p>
          <a:endParaRPr lang="ru-RU"/>
        </a:p>
      </dgm:t>
    </dgm:pt>
    <dgm:pt modelId="{44DE038E-ECE8-49D5-9468-FA10D275CEDF}" type="sibTrans" cxnId="{9FC757AC-C07A-4122-95E9-B6117EB5DC77}">
      <dgm:prSet/>
      <dgm:spPr/>
      <dgm:t>
        <a:bodyPr/>
        <a:lstStyle/>
        <a:p>
          <a:endParaRPr lang="ru-RU"/>
        </a:p>
      </dgm:t>
    </dgm:pt>
    <dgm:pt modelId="{97A546DD-5A40-4FF9-821C-99EF330F58DD}">
      <dgm:prSet/>
      <dgm:spPr/>
      <dgm:t>
        <a:bodyPr/>
        <a:lstStyle/>
        <a:p>
          <a:r>
            <a:rPr lang="ru-RU" dirty="0" smtClean="0"/>
            <a:t>5.Упражнения на развитие динамической и ритмической организации движений</a:t>
          </a:r>
          <a:endParaRPr lang="ru-RU" dirty="0"/>
        </a:p>
      </dgm:t>
    </dgm:pt>
    <dgm:pt modelId="{B74D83BA-1D88-4B79-999A-67A1BA36C5D0}" type="parTrans" cxnId="{0B02F26D-BF84-4985-A8A2-61F7357A30E0}">
      <dgm:prSet/>
      <dgm:spPr/>
      <dgm:t>
        <a:bodyPr/>
        <a:lstStyle/>
        <a:p>
          <a:endParaRPr lang="ru-RU"/>
        </a:p>
      </dgm:t>
    </dgm:pt>
    <dgm:pt modelId="{6F64C270-875A-4FF9-854F-DDE7E9222777}" type="sibTrans" cxnId="{0B02F26D-BF84-4985-A8A2-61F7357A30E0}">
      <dgm:prSet/>
      <dgm:spPr/>
      <dgm:t>
        <a:bodyPr/>
        <a:lstStyle/>
        <a:p>
          <a:endParaRPr lang="ru-RU"/>
        </a:p>
      </dgm:t>
    </dgm:pt>
    <dgm:pt modelId="{644FC7C0-3CB5-477F-AE9C-81FCB8080CEB}" type="pres">
      <dgm:prSet presAssocID="{FCCAD602-8D49-4127-AE1D-D000F6EB73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E95E3-DDA4-4C65-80CF-E479F1279B01}" type="pres">
      <dgm:prSet presAssocID="{F0EB9983-D1F2-4349-B505-597E3A3D0C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E0A-4E17-4C28-BB5E-6EC2AA7C9451}" type="pres">
      <dgm:prSet presAssocID="{F0EB9983-D1F2-4349-B505-597E3A3D0C73}" presName="spNode" presStyleCnt="0"/>
      <dgm:spPr/>
    </dgm:pt>
    <dgm:pt modelId="{72F1C758-FEF0-408F-9204-161B8A947A66}" type="pres">
      <dgm:prSet presAssocID="{1347DA75-2902-4890-9458-9AC8536943B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9EB811E-0C2F-401E-B28B-14CC589573EF}" type="pres">
      <dgm:prSet presAssocID="{F3860516-1490-4436-8752-8329AB9362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A6149-BD3E-45F9-BD4D-542D0FF67A79}" type="pres">
      <dgm:prSet presAssocID="{F3860516-1490-4436-8752-8329AB9362C4}" presName="spNode" presStyleCnt="0"/>
      <dgm:spPr/>
    </dgm:pt>
    <dgm:pt modelId="{556C6E40-A58A-47D3-9A89-2070746B6975}" type="pres">
      <dgm:prSet presAssocID="{5B6DACBA-0573-4451-A087-EECB9AB487F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19F8ECB-F5EE-4F56-9C5F-7373D2DC130C}" type="pres">
      <dgm:prSet presAssocID="{D7ED4DF2-669F-4DF6-BA99-7E12E69338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1F72-99A7-483A-A589-0A6B98E2F268}" type="pres">
      <dgm:prSet presAssocID="{D7ED4DF2-669F-4DF6-BA99-7E12E693388B}" presName="spNode" presStyleCnt="0"/>
      <dgm:spPr/>
    </dgm:pt>
    <dgm:pt modelId="{535218C5-4EE8-41EB-8F5D-4959AC027DCF}" type="pres">
      <dgm:prSet presAssocID="{E0A7FCB0-142E-4A1A-BB09-689352F1A33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3F00BFF-B1A6-4246-82EE-5D5C11153D8F}" type="pres">
      <dgm:prSet presAssocID="{A118EDD8-09B2-4135-9FDD-CB7444EF52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622CC-137C-4798-8620-C9FE5C4211A9}" type="pres">
      <dgm:prSet presAssocID="{A118EDD8-09B2-4135-9FDD-CB7444EF525D}" presName="spNode" presStyleCnt="0"/>
      <dgm:spPr/>
    </dgm:pt>
    <dgm:pt modelId="{8A14FE82-A4EC-44F4-81A4-94504FD37F0C}" type="pres">
      <dgm:prSet presAssocID="{44DE038E-ECE8-49D5-9468-FA10D275CED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B10C96D-EE92-4756-A820-ECC557761724}" type="pres">
      <dgm:prSet presAssocID="{97A546DD-5A40-4FF9-821C-99EF330F58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7DD1-0D59-4AF7-ACD3-AC24AAA62161}" type="pres">
      <dgm:prSet presAssocID="{97A546DD-5A40-4FF9-821C-99EF330F58DD}" presName="spNode" presStyleCnt="0"/>
      <dgm:spPr/>
    </dgm:pt>
    <dgm:pt modelId="{AE9C88E6-5DAB-4A6B-9B2E-37B7BB38A348}" type="pres">
      <dgm:prSet presAssocID="{6F64C270-875A-4FF9-854F-DDE7E922277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8D6EF64-96C8-45D5-BCC9-FA199A8A626E}" type="presOf" srcId="{FCCAD602-8D49-4127-AE1D-D000F6EB73B1}" destId="{644FC7C0-3CB5-477F-AE9C-81FCB8080CEB}" srcOrd="0" destOrd="0" presId="urn:microsoft.com/office/officeart/2005/8/layout/cycle5"/>
    <dgm:cxn modelId="{DD63365A-ABC1-4211-A1C1-19C8DC85A138}" type="presOf" srcId="{E0A7FCB0-142E-4A1A-BB09-689352F1A33A}" destId="{535218C5-4EE8-41EB-8F5D-4959AC027DCF}" srcOrd="0" destOrd="0" presId="urn:microsoft.com/office/officeart/2005/8/layout/cycle5"/>
    <dgm:cxn modelId="{2607DE53-73FC-4C96-910C-9D74A882FBB4}" type="presOf" srcId="{D7ED4DF2-669F-4DF6-BA99-7E12E693388B}" destId="{B19F8ECB-F5EE-4F56-9C5F-7373D2DC130C}" srcOrd="0" destOrd="0" presId="urn:microsoft.com/office/officeart/2005/8/layout/cycle5"/>
    <dgm:cxn modelId="{A457D85A-849D-4292-B725-8AB69B4A8687}" type="presOf" srcId="{F3860516-1490-4436-8752-8329AB9362C4}" destId="{29EB811E-0C2F-401E-B28B-14CC589573EF}" srcOrd="0" destOrd="0" presId="urn:microsoft.com/office/officeart/2005/8/layout/cycle5"/>
    <dgm:cxn modelId="{72E99126-6D12-4539-BF88-4B434E5D8D14}" srcId="{FCCAD602-8D49-4127-AE1D-D000F6EB73B1}" destId="{F3860516-1490-4436-8752-8329AB9362C4}" srcOrd="1" destOrd="0" parTransId="{F78114E2-F645-4BD0-882E-B131C82C6C1A}" sibTransId="{5B6DACBA-0573-4451-A087-EECB9AB487FF}"/>
    <dgm:cxn modelId="{9527BA15-D1DB-4E2F-8FD6-92A13FE95CB0}" type="presOf" srcId="{5B6DACBA-0573-4451-A087-EECB9AB487FF}" destId="{556C6E40-A58A-47D3-9A89-2070746B6975}" srcOrd="0" destOrd="0" presId="urn:microsoft.com/office/officeart/2005/8/layout/cycle5"/>
    <dgm:cxn modelId="{BB36ECA1-7200-4B36-9026-E6176C908BF1}" type="presOf" srcId="{F0EB9983-D1F2-4349-B505-597E3A3D0C73}" destId="{2F9E95E3-DDA4-4C65-80CF-E479F1279B01}" srcOrd="0" destOrd="0" presId="urn:microsoft.com/office/officeart/2005/8/layout/cycle5"/>
    <dgm:cxn modelId="{D2879E8E-BA0A-4AA5-8452-4EF493C17CC3}" type="presOf" srcId="{1347DA75-2902-4890-9458-9AC8536943BC}" destId="{72F1C758-FEF0-408F-9204-161B8A947A66}" srcOrd="0" destOrd="0" presId="urn:microsoft.com/office/officeart/2005/8/layout/cycle5"/>
    <dgm:cxn modelId="{4B6E3E43-A6AB-401E-BEF9-AE3941D3BAF1}" type="presOf" srcId="{6F64C270-875A-4FF9-854F-DDE7E9222777}" destId="{AE9C88E6-5DAB-4A6B-9B2E-37B7BB38A348}" srcOrd="0" destOrd="0" presId="urn:microsoft.com/office/officeart/2005/8/layout/cycle5"/>
    <dgm:cxn modelId="{422F15A2-B468-4F92-9A31-E44E0331E8B8}" type="presOf" srcId="{97A546DD-5A40-4FF9-821C-99EF330F58DD}" destId="{1B10C96D-EE92-4756-A820-ECC557761724}" srcOrd="0" destOrd="0" presId="urn:microsoft.com/office/officeart/2005/8/layout/cycle5"/>
    <dgm:cxn modelId="{D5E77B53-DA88-4986-87DC-558D85E543BD}" srcId="{FCCAD602-8D49-4127-AE1D-D000F6EB73B1}" destId="{F0EB9983-D1F2-4349-B505-597E3A3D0C73}" srcOrd="0" destOrd="0" parTransId="{6931AA8E-229E-4179-ABFD-642628A4DCEE}" sibTransId="{1347DA75-2902-4890-9458-9AC8536943BC}"/>
    <dgm:cxn modelId="{51AA4ADA-8125-4BEF-8769-9BC54BD81B7F}" type="presOf" srcId="{44DE038E-ECE8-49D5-9468-FA10D275CEDF}" destId="{8A14FE82-A4EC-44F4-81A4-94504FD37F0C}" srcOrd="0" destOrd="0" presId="urn:microsoft.com/office/officeart/2005/8/layout/cycle5"/>
    <dgm:cxn modelId="{3910F548-0C81-400F-8F91-52645E37F07F}" srcId="{FCCAD602-8D49-4127-AE1D-D000F6EB73B1}" destId="{D7ED4DF2-669F-4DF6-BA99-7E12E693388B}" srcOrd="2" destOrd="0" parTransId="{0C6AC336-DFFF-4161-AF0B-84CFB7579BB0}" sibTransId="{E0A7FCB0-142E-4A1A-BB09-689352F1A33A}"/>
    <dgm:cxn modelId="{9FC757AC-C07A-4122-95E9-B6117EB5DC77}" srcId="{FCCAD602-8D49-4127-AE1D-D000F6EB73B1}" destId="{A118EDD8-09B2-4135-9FDD-CB7444EF525D}" srcOrd="3" destOrd="0" parTransId="{213E2487-5452-46F3-ABB4-E108B55E8087}" sibTransId="{44DE038E-ECE8-49D5-9468-FA10D275CEDF}"/>
    <dgm:cxn modelId="{0B02F26D-BF84-4985-A8A2-61F7357A30E0}" srcId="{FCCAD602-8D49-4127-AE1D-D000F6EB73B1}" destId="{97A546DD-5A40-4FF9-821C-99EF330F58DD}" srcOrd="4" destOrd="0" parTransId="{B74D83BA-1D88-4B79-999A-67A1BA36C5D0}" sibTransId="{6F64C270-875A-4FF9-854F-DDE7E9222777}"/>
    <dgm:cxn modelId="{DA25D49F-503C-4471-B55B-C640C12F737A}" type="presOf" srcId="{A118EDD8-09B2-4135-9FDD-CB7444EF525D}" destId="{03F00BFF-B1A6-4246-82EE-5D5C11153D8F}" srcOrd="0" destOrd="0" presId="urn:microsoft.com/office/officeart/2005/8/layout/cycle5"/>
    <dgm:cxn modelId="{8D2EFB46-9E49-4FF2-B92C-9C5A16CED839}" type="presParOf" srcId="{644FC7C0-3CB5-477F-AE9C-81FCB8080CEB}" destId="{2F9E95E3-DDA4-4C65-80CF-E479F1279B01}" srcOrd="0" destOrd="0" presId="urn:microsoft.com/office/officeart/2005/8/layout/cycle5"/>
    <dgm:cxn modelId="{42AD8D07-055C-466A-A229-68E1996D3A4D}" type="presParOf" srcId="{644FC7C0-3CB5-477F-AE9C-81FCB8080CEB}" destId="{11AF0E0A-4E17-4C28-BB5E-6EC2AA7C9451}" srcOrd="1" destOrd="0" presId="urn:microsoft.com/office/officeart/2005/8/layout/cycle5"/>
    <dgm:cxn modelId="{B0A2E289-5E1C-409D-8A7F-1843FC95A18B}" type="presParOf" srcId="{644FC7C0-3CB5-477F-AE9C-81FCB8080CEB}" destId="{72F1C758-FEF0-408F-9204-161B8A947A66}" srcOrd="2" destOrd="0" presId="urn:microsoft.com/office/officeart/2005/8/layout/cycle5"/>
    <dgm:cxn modelId="{9915D83C-B35E-4284-A41C-C76532245410}" type="presParOf" srcId="{644FC7C0-3CB5-477F-AE9C-81FCB8080CEB}" destId="{29EB811E-0C2F-401E-B28B-14CC589573EF}" srcOrd="3" destOrd="0" presId="urn:microsoft.com/office/officeart/2005/8/layout/cycle5"/>
    <dgm:cxn modelId="{FEDF7141-ED66-459C-AABE-DA3EA9064526}" type="presParOf" srcId="{644FC7C0-3CB5-477F-AE9C-81FCB8080CEB}" destId="{F96A6149-BD3E-45F9-BD4D-542D0FF67A79}" srcOrd="4" destOrd="0" presId="urn:microsoft.com/office/officeart/2005/8/layout/cycle5"/>
    <dgm:cxn modelId="{5274510E-4ACB-4135-8DA8-2B3F3B22A6E9}" type="presParOf" srcId="{644FC7C0-3CB5-477F-AE9C-81FCB8080CEB}" destId="{556C6E40-A58A-47D3-9A89-2070746B6975}" srcOrd="5" destOrd="0" presId="urn:microsoft.com/office/officeart/2005/8/layout/cycle5"/>
    <dgm:cxn modelId="{C5F3AA1F-A17F-4B62-B07F-A8486A7E14DB}" type="presParOf" srcId="{644FC7C0-3CB5-477F-AE9C-81FCB8080CEB}" destId="{B19F8ECB-F5EE-4F56-9C5F-7373D2DC130C}" srcOrd="6" destOrd="0" presId="urn:microsoft.com/office/officeart/2005/8/layout/cycle5"/>
    <dgm:cxn modelId="{7B5FB5C9-07DD-43CF-AADD-CEAE22323E35}" type="presParOf" srcId="{644FC7C0-3CB5-477F-AE9C-81FCB8080CEB}" destId="{174E1F72-99A7-483A-A589-0A6B98E2F268}" srcOrd="7" destOrd="0" presId="urn:microsoft.com/office/officeart/2005/8/layout/cycle5"/>
    <dgm:cxn modelId="{1B54A5C2-5A88-4942-9937-B43C855F9AEE}" type="presParOf" srcId="{644FC7C0-3CB5-477F-AE9C-81FCB8080CEB}" destId="{535218C5-4EE8-41EB-8F5D-4959AC027DCF}" srcOrd="8" destOrd="0" presId="urn:microsoft.com/office/officeart/2005/8/layout/cycle5"/>
    <dgm:cxn modelId="{EDBE0E93-357C-402B-A1BF-557166A9E91E}" type="presParOf" srcId="{644FC7C0-3CB5-477F-AE9C-81FCB8080CEB}" destId="{03F00BFF-B1A6-4246-82EE-5D5C11153D8F}" srcOrd="9" destOrd="0" presId="urn:microsoft.com/office/officeart/2005/8/layout/cycle5"/>
    <dgm:cxn modelId="{4DADD1DF-FBD9-4EF0-AB03-6A1C6EFCCFAF}" type="presParOf" srcId="{644FC7C0-3CB5-477F-AE9C-81FCB8080CEB}" destId="{FEF622CC-137C-4798-8620-C9FE5C4211A9}" srcOrd="10" destOrd="0" presId="urn:microsoft.com/office/officeart/2005/8/layout/cycle5"/>
    <dgm:cxn modelId="{AA9AD5A1-7843-4797-BE14-297F5C015909}" type="presParOf" srcId="{644FC7C0-3CB5-477F-AE9C-81FCB8080CEB}" destId="{8A14FE82-A4EC-44F4-81A4-94504FD37F0C}" srcOrd="11" destOrd="0" presId="urn:microsoft.com/office/officeart/2005/8/layout/cycle5"/>
    <dgm:cxn modelId="{4E68ADDD-9A89-4D49-93BA-09A45263CF99}" type="presParOf" srcId="{644FC7C0-3CB5-477F-AE9C-81FCB8080CEB}" destId="{1B10C96D-EE92-4756-A820-ECC557761724}" srcOrd="12" destOrd="0" presId="urn:microsoft.com/office/officeart/2005/8/layout/cycle5"/>
    <dgm:cxn modelId="{C816A489-E42A-4940-A435-333B4BDA7305}" type="presParOf" srcId="{644FC7C0-3CB5-477F-AE9C-81FCB8080CEB}" destId="{AF8B7DD1-0D59-4AF7-ACD3-AC24AAA62161}" srcOrd="13" destOrd="0" presId="urn:microsoft.com/office/officeart/2005/8/layout/cycle5"/>
    <dgm:cxn modelId="{F3F83BC4-1E81-4D5F-B6F8-443DF3F05184}" type="presParOf" srcId="{644FC7C0-3CB5-477F-AE9C-81FCB8080CEB}" destId="{AE9C88E6-5DAB-4A6B-9B2E-37B7BB38A34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DCE09B-73CC-487D-8D67-74CC448AE0F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10949-0F26-4160-A0EB-DCF224D40BEA}">
      <dgm:prSet phldrT="[Текст]" custT="1"/>
      <dgm:spPr/>
      <dgm:t>
        <a:bodyPr/>
        <a:lstStyle/>
        <a:p>
          <a:r>
            <a:rPr lang="en-US" sz="1400" dirty="0" smtClean="0"/>
            <a:t>II</a:t>
          </a:r>
          <a:r>
            <a:rPr lang="ru-RU" sz="1400" dirty="0" smtClean="0"/>
            <a:t>этап</a:t>
          </a:r>
          <a:endParaRPr lang="ru-RU" sz="1400" dirty="0"/>
        </a:p>
      </dgm:t>
    </dgm:pt>
    <dgm:pt modelId="{90DDAD16-53D6-4543-9110-F4596876A489}" type="parTrans" cxnId="{92504EFE-7242-4122-8D02-47C4F4C39A27}">
      <dgm:prSet/>
      <dgm:spPr/>
      <dgm:t>
        <a:bodyPr/>
        <a:lstStyle/>
        <a:p>
          <a:endParaRPr lang="ru-RU"/>
        </a:p>
      </dgm:t>
    </dgm:pt>
    <dgm:pt modelId="{5C34CAE0-79B3-4F8C-B8E8-F487D0C38A3A}" type="sibTrans" cxnId="{92504EFE-7242-4122-8D02-47C4F4C39A27}">
      <dgm:prSet/>
      <dgm:spPr/>
      <dgm:t>
        <a:bodyPr/>
        <a:lstStyle/>
        <a:p>
          <a:endParaRPr lang="ru-RU"/>
        </a:p>
      </dgm:t>
    </dgm:pt>
    <dgm:pt modelId="{EAE34EAC-EA1C-4770-B71D-E59FC6410560}">
      <dgm:prSet phldrT="[Текст]" custT="1"/>
      <dgm:spPr/>
      <dgm:t>
        <a:bodyPr/>
        <a:lstStyle/>
        <a:p>
          <a:r>
            <a:rPr lang="ru-RU" sz="1000" dirty="0" smtClean="0"/>
            <a:t>1.Упражнения на объяснение значений малознакомых слов </a:t>
          </a:r>
          <a:endParaRPr lang="ru-RU" sz="1000" dirty="0"/>
        </a:p>
      </dgm:t>
    </dgm:pt>
    <dgm:pt modelId="{A59EFFF4-5C68-4D41-91B9-32004C9E1C80}" type="parTrans" cxnId="{6E462021-45AE-4040-A472-5430BD7B8A15}">
      <dgm:prSet/>
      <dgm:spPr/>
      <dgm:t>
        <a:bodyPr/>
        <a:lstStyle/>
        <a:p>
          <a:endParaRPr lang="ru-RU"/>
        </a:p>
      </dgm:t>
    </dgm:pt>
    <dgm:pt modelId="{247CD7B5-53B8-40B2-B401-5E8BBC1C74F3}" type="sibTrans" cxnId="{6E462021-45AE-4040-A472-5430BD7B8A15}">
      <dgm:prSet/>
      <dgm:spPr/>
      <dgm:t>
        <a:bodyPr/>
        <a:lstStyle/>
        <a:p>
          <a:endParaRPr lang="ru-RU"/>
        </a:p>
      </dgm:t>
    </dgm:pt>
    <dgm:pt modelId="{FD70E50D-E919-4307-8D5C-CFD30EE93D11}">
      <dgm:prSet phldrT="[Текст]"/>
      <dgm:spPr/>
      <dgm:t>
        <a:bodyPr/>
        <a:lstStyle/>
        <a:p>
          <a:r>
            <a:rPr lang="ru-RU" dirty="0" smtClean="0"/>
            <a:t>2.Упражнения на отраженное скандированное повторение слов изучаемого типа</a:t>
          </a:r>
          <a:endParaRPr lang="ru-RU" dirty="0"/>
        </a:p>
      </dgm:t>
    </dgm:pt>
    <dgm:pt modelId="{62B29B6F-DED2-4C72-BB29-A519BEB1032C}" type="parTrans" cxnId="{D5650D42-FB4F-4745-AA85-AA6E430040D5}">
      <dgm:prSet/>
      <dgm:spPr/>
      <dgm:t>
        <a:bodyPr/>
        <a:lstStyle/>
        <a:p>
          <a:endParaRPr lang="ru-RU"/>
        </a:p>
      </dgm:t>
    </dgm:pt>
    <dgm:pt modelId="{663D21F3-F5C8-4CE6-AF65-CA6F708CF85B}" type="sibTrans" cxnId="{D5650D42-FB4F-4745-AA85-AA6E430040D5}">
      <dgm:prSet/>
      <dgm:spPr/>
      <dgm:t>
        <a:bodyPr/>
        <a:lstStyle/>
        <a:p>
          <a:endParaRPr lang="ru-RU"/>
        </a:p>
      </dgm:t>
    </dgm:pt>
    <dgm:pt modelId="{E5E2381B-CF6A-44AD-B0B4-80506CE0558B}">
      <dgm:prSet phldrT="[Текст]"/>
      <dgm:spPr/>
      <dgm:t>
        <a:bodyPr/>
        <a:lstStyle/>
        <a:p>
          <a:r>
            <a:rPr lang="ru-RU" dirty="0" smtClean="0"/>
            <a:t>4.Упражнения с перестановкой слогов </a:t>
          </a:r>
          <a:endParaRPr lang="ru-RU" dirty="0"/>
        </a:p>
      </dgm:t>
    </dgm:pt>
    <dgm:pt modelId="{1473F937-0346-46CE-832E-8DDEADCCB5C4}" type="parTrans" cxnId="{7505DE81-448A-4FCF-8A48-5B68BD0F9BF9}">
      <dgm:prSet/>
      <dgm:spPr/>
      <dgm:t>
        <a:bodyPr/>
        <a:lstStyle/>
        <a:p>
          <a:endParaRPr lang="ru-RU"/>
        </a:p>
      </dgm:t>
    </dgm:pt>
    <dgm:pt modelId="{050D2590-E783-4405-9C83-4F1A8E04EA63}" type="sibTrans" cxnId="{7505DE81-448A-4FCF-8A48-5B68BD0F9BF9}">
      <dgm:prSet/>
      <dgm:spPr/>
      <dgm:t>
        <a:bodyPr/>
        <a:lstStyle/>
        <a:p>
          <a:endParaRPr lang="ru-RU"/>
        </a:p>
      </dgm:t>
    </dgm:pt>
    <dgm:pt modelId="{8098EB1D-CEFD-4200-9803-1F8B4813C83B}">
      <dgm:prSet phldrT="[Текст]"/>
      <dgm:spPr/>
      <dgm:t>
        <a:bodyPr/>
        <a:lstStyle/>
        <a:p>
          <a:r>
            <a:rPr lang="ru-RU" dirty="0" smtClean="0"/>
            <a:t>5.Упражнение на оценку нормативности </a:t>
          </a:r>
          <a:endParaRPr lang="ru-RU" dirty="0"/>
        </a:p>
      </dgm:t>
    </dgm:pt>
    <dgm:pt modelId="{D7A90F33-8F2B-4257-986C-D97540228951}" type="parTrans" cxnId="{7BE8E571-98D1-487C-A373-E933CB70A535}">
      <dgm:prSet/>
      <dgm:spPr/>
      <dgm:t>
        <a:bodyPr/>
        <a:lstStyle/>
        <a:p>
          <a:endParaRPr lang="ru-RU"/>
        </a:p>
      </dgm:t>
    </dgm:pt>
    <dgm:pt modelId="{5FF78123-A86B-442F-9013-457941123358}" type="sibTrans" cxnId="{7BE8E571-98D1-487C-A373-E933CB70A535}">
      <dgm:prSet/>
      <dgm:spPr/>
      <dgm:t>
        <a:bodyPr/>
        <a:lstStyle/>
        <a:p>
          <a:endParaRPr lang="ru-RU"/>
        </a:p>
      </dgm:t>
    </dgm:pt>
    <dgm:pt modelId="{58AD7D59-8DCF-4469-A844-DB1CE0ADDB73}">
      <dgm:prSet phldrT="[Текст]"/>
      <dgm:spPr/>
      <dgm:t>
        <a:bodyPr/>
        <a:lstStyle/>
        <a:p>
          <a:r>
            <a:rPr lang="ru-RU" dirty="0" smtClean="0"/>
            <a:t>6.Упражнения на переход к слитному произнесению </a:t>
          </a:r>
          <a:endParaRPr lang="ru-RU" dirty="0"/>
        </a:p>
      </dgm:t>
    </dgm:pt>
    <dgm:pt modelId="{09C80BF1-95A6-495A-B5B4-0E3893E9CAD5}" type="parTrans" cxnId="{A2F12F84-1427-4205-AFB5-C6585429A5B1}">
      <dgm:prSet/>
      <dgm:spPr/>
      <dgm:t>
        <a:bodyPr/>
        <a:lstStyle/>
        <a:p>
          <a:endParaRPr lang="ru-RU"/>
        </a:p>
      </dgm:t>
    </dgm:pt>
    <dgm:pt modelId="{7A793E21-338E-4307-A852-DD8CD7CEA0C6}" type="sibTrans" cxnId="{A2F12F84-1427-4205-AFB5-C6585429A5B1}">
      <dgm:prSet/>
      <dgm:spPr/>
      <dgm:t>
        <a:bodyPr/>
        <a:lstStyle/>
        <a:p>
          <a:endParaRPr lang="ru-RU"/>
        </a:p>
      </dgm:t>
    </dgm:pt>
    <dgm:pt modelId="{AD5FF61C-AE63-42CA-9BD9-FEEAB9D05775}">
      <dgm:prSet phldrT="[Текст]"/>
      <dgm:spPr/>
      <dgm:t>
        <a:bodyPr/>
        <a:lstStyle/>
        <a:p>
          <a:r>
            <a:rPr lang="ru-RU" dirty="0" smtClean="0"/>
            <a:t>7.Упражнения на образование словосочетаний</a:t>
          </a:r>
          <a:endParaRPr lang="ru-RU" dirty="0"/>
        </a:p>
      </dgm:t>
    </dgm:pt>
    <dgm:pt modelId="{2DE39BD8-5C09-4D21-99E5-49CD004BDEA5}" type="parTrans" cxnId="{E2EE6DB2-2435-40F6-BFD2-BE425B042D43}">
      <dgm:prSet/>
      <dgm:spPr/>
      <dgm:t>
        <a:bodyPr/>
        <a:lstStyle/>
        <a:p>
          <a:endParaRPr lang="ru-RU"/>
        </a:p>
      </dgm:t>
    </dgm:pt>
    <dgm:pt modelId="{D3D417CF-E051-4BA4-8B2C-88665793A689}" type="sibTrans" cxnId="{E2EE6DB2-2435-40F6-BFD2-BE425B042D43}">
      <dgm:prSet/>
      <dgm:spPr/>
      <dgm:t>
        <a:bodyPr/>
        <a:lstStyle/>
        <a:p>
          <a:endParaRPr lang="ru-RU"/>
        </a:p>
      </dgm:t>
    </dgm:pt>
    <dgm:pt modelId="{2B66D51E-F773-4FDF-B193-76F1CA104586}">
      <dgm:prSet phldrT="[Текст]"/>
      <dgm:spPr/>
      <dgm:t>
        <a:bodyPr/>
        <a:lstStyle/>
        <a:p>
          <a:r>
            <a:rPr lang="ru-RU" dirty="0" smtClean="0"/>
            <a:t>8.Упражнения на составление коротких предложений с изученными словами</a:t>
          </a:r>
          <a:endParaRPr lang="ru-RU" dirty="0"/>
        </a:p>
      </dgm:t>
    </dgm:pt>
    <dgm:pt modelId="{66F3AB7D-A0AB-41F5-ABB5-85812E15EEB8}" type="parTrans" cxnId="{9CB1B8F8-AD5F-4CE6-833F-C5DB0BBB74A0}">
      <dgm:prSet/>
      <dgm:spPr/>
      <dgm:t>
        <a:bodyPr/>
        <a:lstStyle/>
        <a:p>
          <a:endParaRPr lang="ru-RU"/>
        </a:p>
      </dgm:t>
    </dgm:pt>
    <dgm:pt modelId="{C28BC846-81AB-4240-B393-7711F90C0127}" type="sibTrans" cxnId="{9CB1B8F8-AD5F-4CE6-833F-C5DB0BBB74A0}">
      <dgm:prSet/>
      <dgm:spPr/>
      <dgm:t>
        <a:bodyPr/>
        <a:lstStyle/>
        <a:p>
          <a:endParaRPr lang="ru-RU"/>
        </a:p>
      </dgm:t>
    </dgm:pt>
    <dgm:pt modelId="{984839A1-6469-4EEE-A879-59B3F884304B}">
      <dgm:prSet/>
      <dgm:spPr/>
      <dgm:t>
        <a:bodyPr/>
        <a:lstStyle/>
        <a:p>
          <a:r>
            <a:rPr lang="ru-RU" dirty="0" smtClean="0"/>
            <a:t>3.Упражнения на повторение с выделением ударного слога</a:t>
          </a:r>
          <a:endParaRPr lang="ru-RU" dirty="0"/>
        </a:p>
      </dgm:t>
    </dgm:pt>
    <dgm:pt modelId="{ACADD9EA-75AB-4E6A-B5D9-57C7F7BB52B8}" type="parTrans" cxnId="{7572BCB2-0233-48FC-83C5-414EF1DC4AEB}">
      <dgm:prSet/>
      <dgm:spPr/>
      <dgm:t>
        <a:bodyPr/>
        <a:lstStyle/>
        <a:p>
          <a:endParaRPr lang="ru-RU"/>
        </a:p>
      </dgm:t>
    </dgm:pt>
    <dgm:pt modelId="{76DEC95C-CB79-4559-AB0B-145D492789E9}" type="sibTrans" cxnId="{7572BCB2-0233-48FC-83C5-414EF1DC4AEB}">
      <dgm:prSet/>
      <dgm:spPr/>
      <dgm:t>
        <a:bodyPr/>
        <a:lstStyle/>
        <a:p>
          <a:endParaRPr lang="ru-RU"/>
        </a:p>
      </dgm:t>
    </dgm:pt>
    <dgm:pt modelId="{ABCC20A7-F3C3-46BB-925E-1C0B79962702}">
      <dgm:prSet/>
      <dgm:spPr/>
      <dgm:t>
        <a:bodyPr/>
        <a:lstStyle/>
        <a:p>
          <a:r>
            <a:rPr lang="ru-RU" dirty="0" smtClean="0"/>
            <a:t>9.Упражнения на дифференциацию слов изучаемого типа со словами большей или меньшей контрастности по слоговой структуре</a:t>
          </a:r>
          <a:endParaRPr lang="ru-RU" dirty="0"/>
        </a:p>
      </dgm:t>
    </dgm:pt>
    <dgm:pt modelId="{9E5A9790-214F-4A90-8780-BD0CB9797BF9}" type="parTrans" cxnId="{2157A968-9891-4A65-A8E7-B276EE53400F}">
      <dgm:prSet/>
      <dgm:spPr/>
      <dgm:t>
        <a:bodyPr/>
        <a:lstStyle/>
        <a:p>
          <a:endParaRPr lang="ru-RU"/>
        </a:p>
      </dgm:t>
    </dgm:pt>
    <dgm:pt modelId="{7DBE69EB-C9AF-4A82-B1AE-4589944A5E83}" type="sibTrans" cxnId="{2157A968-9891-4A65-A8E7-B276EE53400F}">
      <dgm:prSet/>
      <dgm:spPr/>
      <dgm:t>
        <a:bodyPr/>
        <a:lstStyle/>
        <a:p>
          <a:endParaRPr lang="ru-RU"/>
        </a:p>
      </dgm:t>
    </dgm:pt>
    <dgm:pt modelId="{D139CB70-BDD2-4FC0-A1A9-C94D5ABFE57C}" type="pres">
      <dgm:prSet presAssocID="{7BDCE09B-73CC-487D-8D67-74CC448AE0F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81ACDD2-75A7-4492-8BBE-269A3CC2EC77}" type="pres">
      <dgm:prSet presAssocID="{CD610949-0F26-4160-A0EB-DCF224D40BEA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4FC1C-DD85-40BD-96B1-B5F46DA2ADBC}" type="pres">
      <dgm:prSet presAssocID="{5C34CAE0-79B3-4F8C-B8E8-F487D0C38A3A}" presName="sibTrans" presStyleLbl="sibTrans2D1" presStyleIdx="0" presStyleCnt="7"/>
      <dgm:spPr/>
      <dgm:t>
        <a:bodyPr/>
        <a:lstStyle/>
        <a:p>
          <a:endParaRPr lang="ru-RU"/>
        </a:p>
      </dgm:t>
    </dgm:pt>
    <dgm:pt modelId="{618793AB-0B9C-43DA-B628-61A2587023F8}" type="pres">
      <dgm:prSet presAssocID="{EAE34EAC-EA1C-4770-B71D-E59FC6410560}" presName="middleNode" presStyleCnt="0"/>
      <dgm:spPr/>
    </dgm:pt>
    <dgm:pt modelId="{349F83D5-C930-45C9-95AD-42F520799BDD}" type="pres">
      <dgm:prSet presAssocID="{EAE34EAC-EA1C-4770-B71D-E59FC6410560}" presName="padding" presStyleLbl="node1" presStyleIdx="0" presStyleCnt="8"/>
      <dgm:spPr/>
    </dgm:pt>
    <dgm:pt modelId="{FE5BC93A-5E75-4344-9251-74B12BA52584}" type="pres">
      <dgm:prSet presAssocID="{EAE34EAC-EA1C-4770-B71D-E59FC6410560}" presName="shape" presStyleLbl="node1" presStyleIdx="1" presStyleCnt="8" custScaleX="161813" custScaleY="13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B7E94-D57D-48F6-8319-FA77149D36E0}" type="pres">
      <dgm:prSet presAssocID="{247CD7B5-53B8-40B2-B401-5E8BBC1C74F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BA66EEE-119B-425F-8E4E-160EAD7B6740}" type="pres">
      <dgm:prSet presAssocID="{FD70E50D-E919-4307-8D5C-CFD30EE93D11}" presName="middleNode" presStyleCnt="0"/>
      <dgm:spPr/>
    </dgm:pt>
    <dgm:pt modelId="{3E7F6878-CD70-4C9C-86AD-D57850920604}" type="pres">
      <dgm:prSet presAssocID="{FD70E50D-E919-4307-8D5C-CFD30EE93D11}" presName="padding" presStyleLbl="node1" presStyleIdx="1" presStyleCnt="8"/>
      <dgm:spPr/>
    </dgm:pt>
    <dgm:pt modelId="{A18AE92D-82EE-446F-BC3B-FF86C82FE907}" type="pres">
      <dgm:prSet presAssocID="{FD70E50D-E919-4307-8D5C-CFD30EE93D11}" presName="shape" presStyleLbl="node1" presStyleIdx="2" presStyleCnt="8" custScaleX="153025" custScaleY="130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E5AEA-8A45-4817-A244-0C0E0128D328}" type="pres">
      <dgm:prSet presAssocID="{663D21F3-F5C8-4CE6-AF65-CA6F708CF85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1415595-36AA-4642-AE98-74DBC8187A9C}" type="pres">
      <dgm:prSet presAssocID="{E5E2381B-CF6A-44AD-B0B4-80506CE0558B}" presName="middleNode" presStyleCnt="0"/>
      <dgm:spPr/>
    </dgm:pt>
    <dgm:pt modelId="{F9EFC6A1-9FBF-4CAE-90E1-33C85283F1D1}" type="pres">
      <dgm:prSet presAssocID="{E5E2381B-CF6A-44AD-B0B4-80506CE0558B}" presName="padding" presStyleLbl="node1" presStyleIdx="2" presStyleCnt="8"/>
      <dgm:spPr/>
    </dgm:pt>
    <dgm:pt modelId="{261BF87B-0C95-4D29-A6F7-338BF21729E3}" type="pres">
      <dgm:prSet presAssocID="{E5E2381B-CF6A-44AD-B0B4-80506CE0558B}" presName="shape" presStyleLbl="node1" presStyleIdx="3" presStyleCnt="8" custScaleX="139826" custScaleY="13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74199-3456-4E8B-886D-0AD000F5A8DA}" type="pres">
      <dgm:prSet presAssocID="{050D2590-E783-4405-9C83-4F1A8E04EA6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92CAAA0-E758-4995-A342-1951D00C7B28}" type="pres">
      <dgm:prSet presAssocID="{8098EB1D-CEFD-4200-9803-1F8B4813C83B}" presName="middleNode" presStyleCnt="0"/>
      <dgm:spPr/>
    </dgm:pt>
    <dgm:pt modelId="{01224F20-0F74-424F-83AF-18A6A8AEDCDF}" type="pres">
      <dgm:prSet presAssocID="{8098EB1D-CEFD-4200-9803-1F8B4813C83B}" presName="padding" presStyleLbl="node1" presStyleIdx="3" presStyleCnt="8"/>
      <dgm:spPr/>
    </dgm:pt>
    <dgm:pt modelId="{2CC6D6AC-2015-495C-BDD5-96625A6206C0}" type="pres">
      <dgm:prSet presAssocID="{8098EB1D-CEFD-4200-9803-1F8B4813C83B}" presName="shape" presStyleLbl="node1" presStyleIdx="4" presStyleCnt="8" custScaleX="142353" custScaleY="139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B7D06-39AE-4C2B-8A31-173D4E591FD7}" type="pres">
      <dgm:prSet presAssocID="{5FF78123-A86B-442F-9013-45794112335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6954B18-5419-4488-A5AA-7B438A19595C}" type="pres">
      <dgm:prSet presAssocID="{58AD7D59-8DCF-4469-A844-DB1CE0ADDB73}" presName="middleNode" presStyleCnt="0"/>
      <dgm:spPr/>
    </dgm:pt>
    <dgm:pt modelId="{9139FABD-130F-4749-AF12-DFCE2C0E0727}" type="pres">
      <dgm:prSet presAssocID="{58AD7D59-8DCF-4469-A844-DB1CE0ADDB73}" presName="padding" presStyleLbl="node1" presStyleIdx="4" presStyleCnt="8"/>
      <dgm:spPr/>
    </dgm:pt>
    <dgm:pt modelId="{D3B0BD4F-06B7-484C-88F3-862F72C5DA79}" type="pres">
      <dgm:prSet presAssocID="{58AD7D59-8DCF-4469-A844-DB1CE0ADDB73}" presName="shape" presStyleLbl="node1" presStyleIdx="5" presStyleCnt="8" custScaleX="136685" custScaleY="13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811-E578-4807-BD6D-BFF0CB921268}" type="pres">
      <dgm:prSet presAssocID="{7A793E21-338E-4307-A852-DD8CD7CEA0C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D1B5C31-E83B-417F-B325-CA6F27A69AE1}" type="pres">
      <dgm:prSet presAssocID="{AD5FF61C-AE63-42CA-9BD9-FEEAB9D05775}" presName="middleNode" presStyleCnt="0"/>
      <dgm:spPr/>
    </dgm:pt>
    <dgm:pt modelId="{0FFCE32F-7263-4018-AA6E-E69D3E85BB54}" type="pres">
      <dgm:prSet presAssocID="{AD5FF61C-AE63-42CA-9BD9-FEEAB9D05775}" presName="padding" presStyleLbl="node1" presStyleIdx="5" presStyleCnt="8"/>
      <dgm:spPr/>
    </dgm:pt>
    <dgm:pt modelId="{E29650B2-F5A5-4836-B6E2-9A9CF86C0420}" type="pres">
      <dgm:prSet presAssocID="{AD5FF61C-AE63-42CA-9BD9-FEEAB9D05775}" presName="shape" presStyleLbl="node1" presStyleIdx="6" presStyleCnt="8" custScaleX="131010" custScaleY="13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101B-1CDB-4564-A7EC-16A5EBB77022}" type="pres">
      <dgm:prSet presAssocID="{D3D417CF-E051-4BA4-8B2C-88665793A689}" presName="sibTrans" presStyleLbl="sibTrans2D1" presStyleIdx="6" presStyleCnt="7"/>
      <dgm:spPr/>
      <dgm:t>
        <a:bodyPr/>
        <a:lstStyle/>
        <a:p>
          <a:endParaRPr lang="ru-RU"/>
        </a:p>
      </dgm:t>
    </dgm:pt>
    <dgm:pt modelId="{856D0030-BEB3-4823-9088-1AFA55DD823F}" type="pres">
      <dgm:prSet presAssocID="{2B66D51E-F773-4FDF-B193-76F1CA104586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2BCB2-0233-48FC-83C5-414EF1DC4AEB}" srcId="{FD70E50D-E919-4307-8D5C-CFD30EE93D11}" destId="{984839A1-6469-4EEE-A879-59B3F884304B}" srcOrd="0" destOrd="0" parTransId="{ACADD9EA-75AB-4E6A-B5D9-57C7F7BB52B8}" sibTransId="{76DEC95C-CB79-4559-AB0B-145D492789E9}"/>
    <dgm:cxn modelId="{9CB1B8F8-AD5F-4CE6-833F-C5DB0BBB74A0}" srcId="{7BDCE09B-73CC-487D-8D67-74CC448AE0FF}" destId="{2B66D51E-F773-4FDF-B193-76F1CA104586}" srcOrd="7" destOrd="0" parTransId="{66F3AB7D-A0AB-41F5-ABB5-85812E15EEB8}" sibTransId="{C28BC846-81AB-4240-B393-7711F90C0127}"/>
    <dgm:cxn modelId="{7CA93F56-79F7-427B-A57B-00EBFDA12EF2}" type="presOf" srcId="{663D21F3-F5C8-4CE6-AF65-CA6F708CF85B}" destId="{379E5AEA-8A45-4817-A244-0C0E0128D328}" srcOrd="0" destOrd="0" presId="urn:microsoft.com/office/officeart/2005/8/layout/bProcess2"/>
    <dgm:cxn modelId="{433249DA-48FE-4E6D-88F8-9E59DAA8CB0E}" type="presOf" srcId="{ABCC20A7-F3C3-46BB-925E-1C0B79962702}" destId="{856D0030-BEB3-4823-9088-1AFA55DD823F}" srcOrd="0" destOrd="1" presId="urn:microsoft.com/office/officeart/2005/8/layout/bProcess2"/>
    <dgm:cxn modelId="{A2F12F84-1427-4205-AFB5-C6585429A5B1}" srcId="{7BDCE09B-73CC-487D-8D67-74CC448AE0FF}" destId="{58AD7D59-8DCF-4469-A844-DB1CE0ADDB73}" srcOrd="5" destOrd="0" parTransId="{09C80BF1-95A6-495A-B5B4-0E3893E9CAD5}" sibTransId="{7A793E21-338E-4307-A852-DD8CD7CEA0C6}"/>
    <dgm:cxn modelId="{F0D440A7-FFC5-4B39-9AE6-052EB315D460}" type="presOf" srcId="{7A793E21-338E-4307-A852-DD8CD7CEA0C6}" destId="{CEE73811-E578-4807-BD6D-BFF0CB921268}" srcOrd="0" destOrd="0" presId="urn:microsoft.com/office/officeart/2005/8/layout/bProcess2"/>
    <dgm:cxn modelId="{9FC37B44-6F8B-4676-8124-D5C9C9A51FBD}" type="presOf" srcId="{FD70E50D-E919-4307-8D5C-CFD30EE93D11}" destId="{A18AE92D-82EE-446F-BC3B-FF86C82FE907}" srcOrd="0" destOrd="0" presId="urn:microsoft.com/office/officeart/2005/8/layout/bProcess2"/>
    <dgm:cxn modelId="{ADB0FB11-60E6-484D-A19C-00E5E6279A85}" type="presOf" srcId="{AD5FF61C-AE63-42CA-9BD9-FEEAB9D05775}" destId="{E29650B2-F5A5-4836-B6E2-9A9CF86C0420}" srcOrd="0" destOrd="0" presId="urn:microsoft.com/office/officeart/2005/8/layout/bProcess2"/>
    <dgm:cxn modelId="{6E462021-45AE-4040-A472-5430BD7B8A15}" srcId="{7BDCE09B-73CC-487D-8D67-74CC448AE0FF}" destId="{EAE34EAC-EA1C-4770-B71D-E59FC6410560}" srcOrd="1" destOrd="0" parTransId="{A59EFFF4-5C68-4D41-91B9-32004C9E1C80}" sibTransId="{247CD7B5-53B8-40B2-B401-5E8BBC1C74F3}"/>
    <dgm:cxn modelId="{4E4AB39A-CFE3-47A1-8CAA-A368527D1080}" type="presOf" srcId="{7BDCE09B-73CC-487D-8D67-74CC448AE0FF}" destId="{D139CB70-BDD2-4FC0-A1A9-C94D5ABFE57C}" srcOrd="0" destOrd="0" presId="urn:microsoft.com/office/officeart/2005/8/layout/bProcess2"/>
    <dgm:cxn modelId="{8A84D6E8-19BA-4978-968E-EE4066085F76}" type="presOf" srcId="{D3D417CF-E051-4BA4-8B2C-88665793A689}" destId="{FCDE101B-1CDB-4564-A7EC-16A5EBB77022}" srcOrd="0" destOrd="0" presId="urn:microsoft.com/office/officeart/2005/8/layout/bProcess2"/>
    <dgm:cxn modelId="{7BE8E571-98D1-487C-A373-E933CB70A535}" srcId="{7BDCE09B-73CC-487D-8D67-74CC448AE0FF}" destId="{8098EB1D-CEFD-4200-9803-1F8B4813C83B}" srcOrd="4" destOrd="0" parTransId="{D7A90F33-8F2B-4257-986C-D97540228951}" sibTransId="{5FF78123-A86B-442F-9013-457941123358}"/>
    <dgm:cxn modelId="{B56CE1D3-4712-4968-A1E7-FF5AA4E411B0}" type="presOf" srcId="{8098EB1D-CEFD-4200-9803-1F8B4813C83B}" destId="{2CC6D6AC-2015-495C-BDD5-96625A6206C0}" srcOrd="0" destOrd="0" presId="urn:microsoft.com/office/officeart/2005/8/layout/bProcess2"/>
    <dgm:cxn modelId="{2157A968-9891-4A65-A8E7-B276EE53400F}" srcId="{2B66D51E-F773-4FDF-B193-76F1CA104586}" destId="{ABCC20A7-F3C3-46BB-925E-1C0B79962702}" srcOrd="0" destOrd="0" parTransId="{9E5A9790-214F-4A90-8780-BD0CB9797BF9}" sibTransId="{7DBE69EB-C9AF-4A82-B1AE-4589944A5E83}"/>
    <dgm:cxn modelId="{67E5882C-2CC8-4258-B45C-BD58FBB853D2}" type="presOf" srcId="{E5E2381B-CF6A-44AD-B0B4-80506CE0558B}" destId="{261BF87B-0C95-4D29-A6F7-338BF21729E3}" srcOrd="0" destOrd="0" presId="urn:microsoft.com/office/officeart/2005/8/layout/bProcess2"/>
    <dgm:cxn modelId="{98562E68-9904-4A92-ABE6-AC5A28BBDACF}" type="presOf" srcId="{5C34CAE0-79B3-4F8C-B8E8-F487D0C38A3A}" destId="{04A4FC1C-DD85-40BD-96B1-B5F46DA2ADBC}" srcOrd="0" destOrd="0" presId="urn:microsoft.com/office/officeart/2005/8/layout/bProcess2"/>
    <dgm:cxn modelId="{31909AB4-D8C9-4039-91BE-89120B92F456}" type="presOf" srcId="{EAE34EAC-EA1C-4770-B71D-E59FC6410560}" destId="{FE5BC93A-5E75-4344-9251-74B12BA52584}" srcOrd="0" destOrd="0" presId="urn:microsoft.com/office/officeart/2005/8/layout/bProcess2"/>
    <dgm:cxn modelId="{E2EE6DB2-2435-40F6-BFD2-BE425B042D43}" srcId="{7BDCE09B-73CC-487D-8D67-74CC448AE0FF}" destId="{AD5FF61C-AE63-42CA-9BD9-FEEAB9D05775}" srcOrd="6" destOrd="0" parTransId="{2DE39BD8-5C09-4D21-99E5-49CD004BDEA5}" sibTransId="{D3D417CF-E051-4BA4-8B2C-88665793A689}"/>
    <dgm:cxn modelId="{D5650D42-FB4F-4745-AA85-AA6E430040D5}" srcId="{7BDCE09B-73CC-487D-8D67-74CC448AE0FF}" destId="{FD70E50D-E919-4307-8D5C-CFD30EE93D11}" srcOrd="2" destOrd="0" parTransId="{62B29B6F-DED2-4C72-BB29-A519BEB1032C}" sibTransId="{663D21F3-F5C8-4CE6-AF65-CA6F708CF85B}"/>
    <dgm:cxn modelId="{A10FB5B6-8554-43CA-AAA6-67E0B2C2DC39}" type="presOf" srcId="{CD610949-0F26-4160-A0EB-DCF224D40BEA}" destId="{781ACDD2-75A7-4492-8BBE-269A3CC2EC77}" srcOrd="0" destOrd="0" presId="urn:microsoft.com/office/officeart/2005/8/layout/bProcess2"/>
    <dgm:cxn modelId="{92504EFE-7242-4122-8D02-47C4F4C39A27}" srcId="{7BDCE09B-73CC-487D-8D67-74CC448AE0FF}" destId="{CD610949-0F26-4160-A0EB-DCF224D40BEA}" srcOrd="0" destOrd="0" parTransId="{90DDAD16-53D6-4543-9110-F4596876A489}" sibTransId="{5C34CAE0-79B3-4F8C-B8E8-F487D0C38A3A}"/>
    <dgm:cxn modelId="{4CFC38F8-470D-48DE-8838-23087B65EFD3}" type="presOf" srcId="{247CD7B5-53B8-40B2-B401-5E8BBC1C74F3}" destId="{05AB7E94-D57D-48F6-8319-FA77149D36E0}" srcOrd="0" destOrd="0" presId="urn:microsoft.com/office/officeart/2005/8/layout/bProcess2"/>
    <dgm:cxn modelId="{7505DE81-448A-4FCF-8A48-5B68BD0F9BF9}" srcId="{7BDCE09B-73CC-487D-8D67-74CC448AE0FF}" destId="{E5E2381B-CF6A-44AD-B0B4-80506CE0558B}" srcOrd="3" destOrd="0" parTransId="{1473F937-0346-46CE-832E-8DDEADCCB5C4}" sibTransId="{050D2590-E783-4405-9C83-4F1A8E04EA63}"/>
    <dgm:cxn modelId="{C3CE035B-4834-4D63-9EBA-970A7C9B5EEC}" type="presOf" srcId="{58AD7D59-8DCF-4469-A844-DB1CE0ADDB73}" destId="{D3B0BD4F-06B7-484C-88F3-862F72C5DA79}" srcOrd="0" destOrd="0" presId="urn:microsoft.com/office/officeart/2005/8/layout/bProcess2"/>
    <dgm:cxn modelId="{724FFFF8-B1A2-4E8C-862D-DDBADBC02272}" type="presOf" srcId="{5FF78123-A86B-442F-9013-457941123358}" destId="{059B7D06-39AE-4C2B-8A31-173D4E591FD7}" srcOrd="0" destOrd="0" presId="urn:microsoft.com/office/officeart/2005/8/layout/bProcess2"/>
    <dgm:cxn modelId="{7F942CBE-2768-4D3E-A1C2-4C75E1EE2236}" type="presOf" srcId="{984839A1-6469-4EEE-A879-59B3F884304B}" destId="{A18AE92D-82EE-446F-BC3B-FF86C82FE907}" srcOrd="0" destOrd="1" presId="urn:microsoft.com/office/officeart/2005/8/layout/bProcess2"/>
    <dgm:cxn modelId="{E86A6D9D-AEA6-4BB2-AC44-F7769E347E48}" type="presOf" srcId="{2B66D51E-F773-4FDF-B193-76F1CA104586}" destId="{856D0030-BEB3-4823-9088-1AFA55DD823F}" srcOrd="0" destOrd="0" presId="urn:microsoft.com/office/officeart/2005/8/layout/bProcess2"/>
    <dgm:cxn modelId="{8F2188FE-5795-40AB-A2D3-31D57C407255}" type="presOf" srcId="{050D2590-E783-4405-9C83-4F1A8E04EA63}" destId="{D5074199-3456-4E8B-886D-0AD000F5A8DA}" srcOrd="0" destOrd="0" presId="urn:microsoft.com/office/officeart/2005/8/layout/bProcess2"/>
    <dgm:cxn modelId="{011AFAE2-9C3E-40CC-9719-C4C8B70D77D5}" type="presParOf" srcId="{D139CB70-BDD2-4FC0-A1A9-C94D5ABFE57C}" destId="{781ACDD2-75A7-4492-8BBE-269A3CC2EC77}" srcOrd="0" destOrd="0" presId="urn:microsoft.com/office/officeart/2005/8/layout/bProcess2"/>
    <dgm:cxn modelId="{13F0D4D5-B9A6-4305-B9D8-3C7F6717B8AF}" type="presParOf" srcId="{D139CB70-BDD2-4FC0-A1A9-C94D5ABFE57C}" destId="{04A4FC1C-DD85-40BD-96B1-B5F46DA2ADBC}" srcOrd="1" destOrd="0" presId="urn:microsoft.com/office/officeart/2005/8/layout/bProcess2"/>
    <dgm:cxn modelId="{4A4EAE72-E3B5-46CF-A912-F37DD4A62BBB}" type="presParOf" srcId="{D139CB70-BDD2-4FC0-A1A9-C94D5ABFE57C}" destId="{618793AB-0B9C-43DA-B628-61A2587023F8}" srcOrd="2" destOrd="0" presId="urn:microsoft.com/office/officeart/2005/8/layout/bProcess2"/>
    <dgm:cxn modelId="{10ED1C94-0D8D-43A1-B273-FD6B6F658578}" type="presParOf" srcId="{618793AB-0B9C-43DA-B628-61A2587023F8}" destId="{349F83D5-C930-45C9-95AD-42F520799BDD}" srcOrd="0" destOrd="0" presId="urn:microsoft.com/office/officeart/2005/8/layout/bProcess2"/>
    <dgm:cxn modelId="{18DF7A9A-5986-4247-B9D5-31EBFD767D16}" type="presParOf" srcId="{618793AB-0B9C-43DA-B628-61A2587023F8}" destId="{FE5BC93A-5E75-4344-9251-74B12BA52584}" srcOrd="1" destOrd="0" presId="urn:microsoft.com/office/officeart/2005/8/layout/bProcess2"/>
    <dgm:cxn modelId="{94E74F52-F6A5-44BF-AB3E-41B0A167D58A}" type="presParOf" srcId="{D139CB70-BDD2-4FC0-A1A9-C94D5ABFE57C}" destId="{05AB7E94-D57D-48F6-8319-FA77149D36E0}" srcOrd="3" destOrd="0" presId="urn:microsoft.com/office/officeart/2005/8/layout/bProcess2"/>
    <dgm:cxn modelId="{147C77BD-A098-4A50-9C63-A32C6645B359}" type="presParOf" srcId="{D139CB70-BDD2-4FC0-A1A9-C94D5ABFE57C}" destId="{DBA66EEE-119B-425F-8E4E-160EAD7B6740}" srcOrd="4" destOrd="0" presId="urn:microsoft.com/office/officeart/2005/8/layout/bProcess2"/>
    <dgm:cxn modelId="{21585367-4AE8-4B29-A22E-0C107F28E6A9}" type="presParOf" srcId="{DBA66EEE-119B-425F-8E4E-160EAD7B6740}" destId="{3E7F6878-CD70-4C9C-86AD-D57850920604}" srcOrd="0" destOrd="0" presId="urn:microsoft.com/office/officeart/2005/8/layout/bProcess2"/>
    <dgm:cxn modelId="{34F4D9B7-24BD-4134-9053-9D86AF5B74F9}" type="presParOf" srcId="{DBA66EEE-119B-425F-8E4E-160EAD7B6740}" destId="{A18AE92D-82EE-446F-BC3B-FF86C82FE907}" srcOrd="1" destOrd="0" presId="urn:microsoft.com/office/officeart/2005/8/layout/bProcess2"/>
    <dgm:cxn modelId="{A4B34720-A4CF-4698-A009-0A961778A370}" type="presParOf" srcId="{D139CB70-BDD2-4FC0-A1A9-C94D5ABFE57C}" destId="{379E5AEA-8A45-4817-A244-0C0E0128D328}" srcOrd="5" destOrd="0" presId="urn:microsoft.com/office/officeart/2005/8/layout/bProcess2"/>
    <dgm:cxn modelId="{70CEB166-B500-4611-B808-52738D6D4020}" type="presParOf" srcId="{D139CB70-BDD2-4FC0-A1A9-C94D5ABFE57C}" destId="{A1415595-36AA-4642-AE98-74DBC8187A9C}" srcOrd="6" destOrd="0" presId="urn:microsoft.com/office/officeart/2005/8/layout/bProcess2"/>
    <dgm:cxn modelId="{7ED7028B-D822-4630-AB4D-8FB749822EED}" type="presParOf" srcId="{A1415595-36AA-4642-AE98-74DBC8187A9C}" destId="{F9EFC6A1-9FBF-4CAE-90E1-33C85283F1D1}" srcOrd="0" destOrd="0" presId="urn:microsoft.com/office/officeart/2005/8/layout/bProcess2"/>
    <dgm:cxn modelId="{900164DF-5B34-4C39-BDDD-E9C47EEBE94E}" type="presParOf" srcId="{A1415595-36AA-4642-AE98-74DBC8187A9C}" destId="{261BF87B-0C95-4D29-A6F7-338BF21729E3}" srcOrd="1" destOrd="0" presId="urn:microsoft.com/office/officeart/2005/8/layout/bProcess2"/>
    <dgm:cxn modelId="{B5B27584-4892-4AD9-9409-93966783195E}" type="presParOf" srcId="{D139CB70-BDD2-4FC0-A1A9-C94D5ABFE57C}" destId="{D5074199-3456-4E8B-886D-0AD000F5A8DA}" srcOrd="7" destOrd="0" presId="urn:microsoft.com/office/officeart/2005/8/layout/bProcess2"/>
    <dgm:cxn modelId="{9B31FDD4-8E0C-42C8-BF09-FA41888B485C}" type="presParOf" srcId="{D139CB70-BDD2-4FC0-A1A9-C94D5ABFE57C}" destId="{E92CAAA0-E758-4995-A342-1951D00C7B28}" srcOrd="8" destOrd="0" presId="urn:microsoft.com/office/officeart/2005/8/layout/bProcess2"/>
    <dgm:cxn modelId="{22884FE6-AC9B-417C-B5B5-720C9021C8EF}" type="presParOf" srcId="{E92CAAA0-E758-4995-A342-1951D00C7B28}" destId="{01224F20-0F74-424F-83AF-18A6A8AEDCDF}" srcOrd="0" destOrd="0" presId="urn:microsoft.com/office/officeart/2005/8/layout/bProcess2"/>
    <dgm:cxn modelId="{CFF373B6-60DF-4AC4-A896-99BAFF45805A}" type="presParOf" srcId="{E92CAAA0-E758-4995-A342-1951D00C7B28}" destId="{2CC6D6AC-2015-495C-BDD5-96625A6206C0}" srcOrd="1" destOrd="0" presId="urn:microsoft.com/office/officeart/2005/8/layout/bProcess2"/>
    <dgm:cxn modelId="{35C5B817-4D6F-4838-ADD9-EEFC561909A1}" type="presParOf" srcId="{D139CB70-BDD2-4FC0-A1A9-C94D5ABFE57C}" destId="{059B7D06-39AE-4C2B-8A31-173D4E591FD7}" srcOrd="9" destOrd="0" presId="urn:microsoft.com/office/officeart/2005/8/layout/bProcess2"/>
    <dgm:cxn modelId="{B534EEA9-3971-49DC-BBD6-3C06DFC17F29}" type="presParOf" srcId="{D139CB70-BDD2-4FC0-A1A9-C94D5ABFE57C}" destId="{26954B18-5419-4488-A5AA-7B438A19595C}" srcOrd="10" destOrd="0" presId="urn:microsoft.com/office/officeart/2005/8/layout/bProcess2"/>
    <dgm:cxn modelId="{55503E10-5206-4F0B-B89D-8B5EAF2331E9}" type="presParOf" srcId="{26954B18-5419-4488-A5AA-7B438A19595C}" destId="{9139FABD-130F-4749-AF12-DFCE2C0E0727}" srcOrd="0" destOrd="0" presId="urn:microsoft.com/office/officeart/2005/8/layout/bProcess2"/>
    <dgm:cxn modelId="{64D2906E-5967-40AD-AEAA-9B11B09FEE14}" type="presParOf" srcId="{26954B18-5419-4488-A5AA-7B438A19595C}" destId="{D3B0BD4F-06B7-484C-88F3-862F72C5DA79}" srcOrd="1" destOrd="0" presId="urn:microsoft.com/office/officeart/2005/8/layout/bProcess2"/>
    <dgm:cxn modelId="{ABEA2321-19E6-41FD-BAD2-841BE117B9C9}" type="presParOf" srcId="{D139CB70-BDD2-4FC0-A1A9-C94D5ABFE57C}" destId="{CEE73811-E578-4807-BD6D-BFF0CB921268}" srcOrd="11" destOrd="0" presId="urn:microsoft.com/office/officeart/2005/8/layout/bProcess2"/>
    <dgm:cxn modelId="{1926BB58-7BC4-4B5D-AF10-B41CCDB4E136}" type="presParOf" srcId="{D139CB70-BDD2-4FC0-A1A9-C94D5ABFE57C}" destId="{1D1B5C31-E83B-417F-B325-CA6F27A69AE1}" srcOrd="12" destOrd="0" presId="urn:microsoft.com/office/officeart/2005/8/layout/bProcess2"/>
    <dgm:cxn modelId="{FC7C60F2-5ADE-4D01-A311-2473A49AE9E5}" type="presParOf" srcId="{1D1B5C31-E83B-417F-B325-CA6F27A69AE1}" destId="{0FFCE32F-7263-4018-AA6E-E69D3E85BB54}" srcOrd="0" destOrd="0" presId="urn:microsoft.com/office/officeart/2005/8/layout/bProcess2"/>
    <dgm:cxn modelId="{029849D5-31E5-4874-A0B4-4EF70F428BBC}" type="presParOf" srcId="{1D1B5C31-E83B-417F-B325-CA6F27A69AE1}" destId="{E29650B2-F5A5-4836-B6E2-9A9CF86C0420}" srcOrd="1" destOrd="0" presId="urn:microsoft.com/office/officeart/2005/8/layout/bProcess2"/>
    <dgm:cxn modelId="{E7D59B04-1B35-4C0A-B334-ACD24901EF0D}" type="presParOf" srcId="{D139CB70-BDD2-4FC0-A1A9-C94D5ABFE57C}" destId="{FCDE101B-1CDB-4564-A7EC-16A5EBB77022}" srcOrd="13" destOrd="0" presId="urn:microsoft.com/office/officeart/2005/8/layout/bProcess2"/>
    <dgm:cxn modelId="{64B65A93-BCAB-464B-9225-3C2D12EB80F5}" type="presParOf" srcId="{D139CB70-BDD2-4FC0-A1A9-C94D5ABFE57C}" destId="{856D0030-BEB3-4823-9088-1AFA55DD823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8E09D6-ED41-4D23-A5BF-794405A251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9FCA2-02F7-4D43-9EF0-CC56DED6ADDD}">
      <dgm:prSet phldrT="[Текст]"/>
      <dgm:spPr/>
      <dgm:t>
        <a:bodyPr/>
        <a:lstStyle/>
        <a:p>
          <a:r>
            <a:rPr lang="ru-RU" dirty="0" smtClean="0"/>
            <a:t>Методика обследования включает </a:t>
          </a:r>
          <a:r>
            <a:rPr lang="ru-RU" b="1" dirty="0" smtClean="0"/>
            <a:t>четыре серии </a:t>
          </a:r>
          <a:r>
            <a:rPr lang="ru-RU" dirty="0" smtClean="0"/>
            <a:t>заданий.</a:t>
          </a:r>
          <a:endParaRPr lang="ru-RU" dirty="0"/>
        </a:p>
      </dgm:t>
    </dgm:pt>
    <dgm:pt modelId="{B94F92EF-87D4-40B4-9561-C601F9933C76}" type="parTrans" cxnId="{579C86DA-CB45-45EE-B079-18A3F122AB15}">
      <dgm:prSet/>
      <dgm:spPr/>
      <dgm:t>
        <a:bodyPr/>
        <a:lstStyle/>
        <a:p>
          <a:endParaRPr lang="ru-RU"/>
        </a:p>
      </dgm:t>
    </dgm:pt>
    <dgm:pt modelId="{1B5FCCC6-50EC-4F71-AA9D-3F59AB015C12}" type="sibTrans" cxnId="{579C86DA-CB45-45EE-B079-18A3F122AB15}">
      <dgm:prSet/>
      <dgm:spPr/>
      <dgm:t>
        <a:bodyPr/>
        <a:lstStyle/>
        <a:p>
          <a:endParaRPr lang="ru-RU"/>
        </a:p>
      </dgm:t>
    </dgm:pt>
    <dgm:pt modelId="{621394B2-1284-4466-8F98-0380C9B95AB9}">
      <dgm:prSet phldrT="[Текст]"/>
      <dgm:spPr/>
      <dgm:t>
        <a:bodyPr/>
        <a:lstStyle/>
        <a:p>
          <a:r>
            <a:rPr lang="ru-RU" b="1" dirty="0" smtClean="0"/>
            <a:t>Первая серия </a:t>
          </a:r>
          <a:r>
            <a:rPr lang="ru-RU" dirty="0" smtClean="0"/>
            <a:t>состоит из комплексов заданий, направленных на выявление особенностей слогового оформления слов разной степени сложности (изолированно и в составе минимального контекста)</a:t>
          </a:r>
          <a:endParaRPr lang="ru-RU" dirty="0"/>
        </a:p>
      </dgm:t>
    </dgm:pt>
    <dgm:pt modelId="{90256895-B2B7-48B3-844C-E303464E4649}" type="parTrans" cxnId="{1CAA87F5-219A-4A76-87D1-4A4DDB9EA3AA}">
      <dgm:prSet/>
      <dgm:spPr/>
      <dgm:t>
        <a:bodyPr/>
        <a:lstStyle/>
        <a:p>
          <a:endParaRPr lang="ru-RU"/>
        </a:p>
      </dgm:t>
    </dgm:pt>
    <dgm:pt modelId="{0A075D2C-13EB-4673-95BA-58967ACF8DDA}" type="sibTrans" cxnId="{1CAA87F5-219A-4A76-87D1-4A4DDB9EA3AA}">
      <dgm:prSet/>
      <dgm:spPr/>
      <dgm:t>
        <a:bodyPr/>
        <a:lstStyle/>
        <a:p>
          <a:endParaRPr lang="ru-RU"/>
        </a:p>
      </dgm:t>
    </dgm:pt>
    <dgm:pt modelId="{E24FB962-7988-45A2-96B7-002A87D04404}">
      <dgm:prSet phldrT="[Текст]"/>
      <dgm:spPr/>
      <dgm:t>
        <a:bodyPr/>
        <a:lstStyle/>
        <a:p>
          <a:r>
            <a:rPr lang="ru-RU" b="1" dirty="0" smtClean="0"/>
            <a:t>Вторая </a:t>
          </a:r>
          <a:r>
            <a:rPr lang="ru-RU" dirty="0" smtClean="0"/>
            <a:t>— включает комплексы заданий, позволяющих определить особенности восприятия ритмических и структурных характеристик слова (на основе предъявления на слух слогов, слов и </a:t>
          </a:r>
          <a:r>
            <a:rPr lang="ru-RU" dirty="0" err="1" smtClean="0"/>
            <a:t>квазислов</a:t>
          </a:r>
          <a:r>
            <a:rPr lang="ru-RU" dirty="0" smtClean="0"/>
            <a:t>)</a:t>
          </a:r>
          <a:endParaRPr lang="ru-RU" dirty="0"/>
        </a:p>
      </dgm:t>
    </dgm:pt>
    <dgm:pt modelId="{D6E423E7-6697-4B3D-BEE7-4272D90C89C7}" type="parTrans" cxnId="{7EAA2CFE-B82A-4D30-88AE-27AE5D306DA9}">
      <dgm:prSet/>
      <dgm:spPr/>
      <dgm:t>
        <a:bodyPr/>
        <a:lstStyle/>
        <a:p>
          <a:endParaRPr lang="ru-RU"/>
        </a:p>
      </dgm:t>
    </dgm:pt>
    <dgm:pt modelId="{6EEE7AAE-6500-4AE6-ADFD-D5D6397F457C}" type="sibTrans" cxnId="{7EAA2CFE-B82A-4D30-88AE-27AE5D306DA9}">
      <dgm:prSet/>
      <dgm:spPr/>
      <dgm:t>
        <a:bodyPr/>
        <a:lstStyle/>
        <a:p>
          <a:endParaRPr lang="ru-RU"/>
        </a:p>
      </dgm:t>
    </dgm:pt>
    <dgm:pt modelId="{FAD0EBF3-42AC-4915-B682-3A610C659D4A}">
      <dgm:prSet phldrT="[Текст]"/>
      <dgm:spPr/>
      <dgm:t>
        <a:bodyPr/>
        <a:lstStyle/>
        <a:p>
          <a:r>
            <a:rPr lang="ru-RU" b="1" dirty="0" smtClean="0"/>
            <a:t>Третья </a:t>
          </a:r>
          <a:r>
            <a:rPr lang="ru-RU" dirty="0" smtClean="0"/>
            <a:t>- включает комплексы заданий, направленных на выявление состояния сложных параметров двигательных актов - динамического и ритмического (при выполнении серийных движений)</a:t>
          </a:r>
          <a:endParaRPr lang="ru-RU" dirty="0"/>
        </a:p>
      </dgm:t>
    </dgm:pt>
    <dgm:pt modelId="{8437F927-28B2-4827-8A25-7D897775DD3B}" type="parTrans" cxnId="{1799C5E5-5F38-4FAE-AB64-FCAC3E2A8447}">
      <dgm:prSet/>
      <dgm:spPr/>
      <dgm:t>
        <a:bodyPr/>
        <a:lstStyle/>
        <a:p>
          <a:endParaRPr lang="ru-RU"/>
        </a:p>
      </dgm:t>
    </dgm:pt>
    <dgm:pt modelId="{597E4284-5D74-452B-A497-E5757EE4C477}" type="sibTrans" cxnId="{1799C5E5-5F38-4FAE-AB64-FCAC3E2A8447}">
      <dgm:prSet/>
      <dgm:spPr/>
      <dgm:t>
        <a:bodyPr/>
        <a:lstStyle/>
        <a:p>
          <a:endParaRPr lang="ru-RU"/>
        </a:p>
      </dgm:t>
    </dgm:pt>
    <dgm:pt modelId="{F2F8E9A5-ABC0-43D9-9457-5B2228E7A229}">
      <dgm:prSet phldrT="[Текст]"/>
      <dgm:spPr/>
      <dgm:t>
        <a:bodyPr/>
        <a:lstStyle/>
        <a:p>
          <a:r>
            <a:rPr lang="ru-RU" b="1" dirty="0" smtClean="0"/>
            <a:t>Четвертая серия </a:t>
          </a:r>
          <a:r>
            <a:rPr lang="ru-RU" dirty="0" smtClean="0"/>
            <a:t>состоит из комплексов заданий, направленных на исследование особенностей оптико-пространственной ориентации (</a:t>
          </a:r>
          <a:r>
            <a:rPr lang="ru-RU" dirty="0" err="1" smtClean="0"/>
            <a:t>сомато-пространственной</a:t>
          </a:r>
          <a:r>
            <a:rPr lang="ru-RU" dirty="0" smtClean="0"/>
            <a:t> и ориентации в трехмерном и двухмерном пространстве)</a:t>
          </a:r>
          <a:endParaRPr lang="ru-RU" dirty="0"/>
        </a:p>
      </dgm:t>
    </dgm:pt>
    <dgm:pt modelId="{4AAAF13B-2A77-401A-8D62-A5DB183B12E4}" type="parTrans" cxnId="{18200311-FDFD-465F-A596-B4539655E1B9}">
      <dgm:prSet/>
      <dgm:spPr/>
      <dgm:t>
        <a:bodyPr/>
        <a:lstStyle/>
        <a:p>
          <a:endParaRPr lang="ru-RU"/>
        </a:p>
      </dgm:t>
    </dgm:pt>
    <dgm:pt modelId="{33923E41-7AC1-4B8E-9496-36E8679B517C}" type="sibTrans" cxnId="{18200311-FDFD-465F-A596-B4539655E1B9}">
      <dgm:prSet/>
      <dgm:spPr/>
      <dgm:t>
        <a:bodyPr/>
        <a:lstStyle/>
        <a:p>
          <a:endParaRPr lang="ru-RU"/>
        </a:p>
      </dgm:t>
    </dgm:pt>
    <dgm:pt modelId="{F80A3391-54E6-455E-96EA-D865DB5EBD64}" type="pres">
      <dgm:prSet presAssocID="{998E09D6-ED41-4D23-A5BF-794405A251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93B0E-DF31-4EE8-9C5C-C9611C4F4C2B}" type="pres">
      <dgm:prSet presAssocID="{998E09D6-ED41-4D23-A5BF-794405A2512B}" presName="matrix" presStyleCnt="0"/>
      <dgm:spPr/>
    </dgm:pt>
    <dgm:pt modelId="{206F66B2-CF21-4B31-A27B-B19FF9DCA6C1}" type="pres">
      <dgm:prSet presAssocID="{998E09D6-ED41-4D23-A5BF-794405A2512B}" presName="tile1" presStyleLbl="node1" presStyleIdx="0" presStyleCnt="4"/>
      <dgm:spPr/>
      <dgm:t>
        <a:bodyPr/>
        <a:lstStyle/>
        <a:p>
          <a:endParaRPr lang="ru-RU"/>
        </a:p>
      </dgm:t>
    </dgm:pt>
    <dgm:pt modelId="{59558ADB-CEF0-4B0D-BBA6-605AD7AD0DC8}" type="pres">
      <dgm:prSet presAssocID="{998E09D6-ED41-4D23-A5BF-794405A251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095FF-0BC1-489D-846B-F2AFE6ECC2E7}" type="pres">
      <dgm:prSet presAssocID="{998E09D6-ED41-4D23-A5BF-794405A2512B}" presName="tile2" presStyleLbl="node1" presStyleIdx="1" presStyleCnt="4"/>
      <dgm:spPr/>
      <dgm:t>
        <a:bodyPr/>
        <a:lstStyle/>
        <a:p>
          <a:endParaRPr lang="ru-RU"/>
        </a:p>
      </dgm:t>
    </dgm:pt>
    <dgm:pt modelId="{14BE5314-E09A-4ADD-A6DA-EC091D322390}" type="pres">
      <dgm:prSet presAssocID="{998E09D6-ED41-4D23-A5BF-794405A251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C7876-DD18-45FB-8B79-358956722EF3}" type="pres">
      <dgm:prSet presAssocID="{998E09D6-ED41-4D23-A5BF-794405A2512B}" presName="tile3" presStyleLbl="node1" presStyleIdx="2" presStyleCnt="4"/>
      <dgm:spPr/>
      <dgm:t>
        <a:bodyPr/>
        <a:lstStyle/>
        <a:p>
          <a:endParaRPr lang="ru-RU"/>
        </a:p>
      </dgm:t>
    </dgm:pt>
    <dgm:pt modelId="{AA6F9B54-7591-4E0B-9740-A5892406C4F3}" type="pres">
      <dgm:prSet presAssocID="{998E09D6-ED41-4D23-A5BF-794405A251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39F6F-C5FF-4209-8D5E-CC6D7CF23916}" type="pres">
      <dgm:prSet presAssocID="{998E09D6-ED41-4D23-A5BF-794405A2512B}" presName="tile4" presStyleLbl="node1" presStyleIdx="3" presStyleCnt="4"/>
      <dgm:spPr/>
      <dgm:t>
        <a:bodyPr/>
        <a:lstStyle/>
        <a:p>
          <a:endParaRPr lang="ru-RU"/>
        </a:p>
      </dgm:t>
    </dgm:pt>
    <dgm:pt modelId="{AB006771-E9BE-482D-A669-0EE5587B3383}" type="pres">
      <dgm:prSet presAssocID="{998E09D6-ED41-4D23-A5BF-794405A251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59838-5AB5-4712-816F-B84B15B9560B}" type="pres">
      <dgm:prSet presAssocID="{998E09D6-ED41-4D23-A5BF-794405A2512B}" presName="centerTile" presStyleLbl="fgShp" presStyleIdx="0" presStyleCnt="1" custScaleX="16333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FD6F5-D4AB-410E-9229-C0D0B4CB76A6}" type="presOf" srcId="{FAD0EBF3-42AC-4915-B682-3A610C659D4A}" destId="{45CC7876-DD18-45FB-8B79-358956722EF3}" srcOrd="0" destOrd="0" presId="urn:microsoft.com/office/officeart/2005/8/layout/matrix1"/>
    <dgm:cxn modelId="{F00E255C-4A19-4D1C-80B9-9EF652BC2BEA}" type="presOf" srcId="{5049FCA2-02F7-4D43-9EF0-CC56DED6ADDD}" destId="{F2459838-5AB5-4712-816F-B84B15B9560B}" srcOrd="0" destOrd="0" presId="urn:microsoft.com/office/officeart/2005/8/layout/matrix1"/>
    <dgm:cxn modelId="{579C86DA-CB45-45EE-B079-18A3F122AB15}" srcId="{998E09D6-ED41-4D23-A5BF-794405A2512B}" destId="{5049FCA2-02F7-4D43-9EF0-CC56DED6ADDD}" srcOrd="0" destOrd="0" parTransId="{B94F92EF-87D4-40B4-9561-C601F9933C76}" sibTransId="{1B5FCCC6-50EC-4F71-AA9D-3F59AB015C12}"/>
    <dgm:cxn modelId="{7EAA2CFE-B82A-4D30-88AE-27AE5D306DA9}" srcId="{5049FCA2-02F7-4D43-9EF0-CC56DED6ADDD}" destId="{E24FB962-7988-45A2-96B7-002A87D04404}" srcOrd="1" destOrd="0" parTransId="{D6E423E7-6697-4B3D-BEE7-4272D90C89C7}" sibTransId="{6EEE7AAE-6500-4AE6-ADFD-D5D6397F457C}"/>
    <dgm:cxn modelId="{BC62E605-4BB5-40F2-B0EB-2F327D659691}" type="presOf" srcId="{E24FB962-7988-45A2-96B7-002A87D04404}" destId="{566095FF-0BC1-489D-846B-F2AFE6ECC2E7}" srcOrd="0" destOrd="0" presId="urn:microsoft.com/office/officeart/2005/8/layout/matrix1"/>
    <dgm:cxn modelId="{58F487A0-6F41-4A28-A0B2-14FE341EB25F}" type="presOf" srcId="{998E09D6-ED41-4D23-A5BF-794405A2512B}" destId="{F80A3391-54E6-455E-96EA-D865DB5EBD64}" srcOrd="0" destOrd="0" presId="urn:microsoft.com/office/officeart/2005/8/layout/matrix1"/>
    <dgm:cxn modelId="{AF1711B2-07B1-446A-BD0B-8C118A977C57}" type="presOf" srcId="{FAD0EBF3-42AC-4915-B682-3A610C659D4A}" destId="{AA6F9B54-7591-4E0B-9740-A5892406C4F3}" srcOrd="1" destOrd="0" presId="urn:microsoft.com/office/officeart/2005/8/layout/matrix1"/>
    <dgm:cxn modelId="{AD6A2AD7-2CEF-45F8-B172-E7B4E33FDB21}" type="presOf" srcId="{F2F8E9A5-ABC0-43D9-9457-5B2228E7A229}" destId="{A9739F6F-C5FF-4209-8D5E-CC6D7CF23916}" srcOrd="0" destOrd="0" presId="urn:microsoft.com/office/officeart/2005/8/layout/matrix1"/>
    <dgm:cxn modelId="{A079D385-5E7E-4AEF-A433-C0661FB55AC9}" type="presOf" srcId="{E24FB962-7988-45A2-96B7-002A87D04404}" destId="{14BE5314-E09A-4ADD-A6DA-EC091D322390}" srcOrd="1" destOrd="0" presId="urn:microsoft.com/office/officeart/2005/8/layout/matrix1"/>
    <dgm:cxn modelId="{1799C5E5-5F38-4FAE-AB64-FCAC3E2A8447}" srcId="{5049FCA2-02F7-4D43-9EF0-CC56DED6ADDD}" destId="{FAD0EBF3-42AC-4915-B682-3A610C659D4A}" srcOrd="2" destOrd="0" parTransId="{8437F927-28B2-4827-8A25-7D897775DD3B}" sibTransId="{597E4284-5D74-452B-A497-E5757EE4C477}"/>
    <dgm:cxn modelId="{9605CBA1-0A1F-4AA1-8C6D-DBE5D8DA1D67}" type="presOf" srcId="{621394B2-1284-4466-8F98-0380C9B95AB9}" destId="{206F66B2-CF21-4B31-A27B-B19FF9DCA6C1}" srcOrd="0" destOrd="0" presId="urn:microsoft.com/office/officeart/2005/8/layout/matrix1"/>
    <dgm:cxn modelId="{8420F90D-F367-49F8-971A-464AE6ADCA3F}" type="presOf" srcId="{621394B2-1284-4466-8F98-0380C9B95AB9}" destId="{59558ADB-CEF0-4B0D-BBA6-605AD7AD0DC8}" srcOrd="1" destOrd="0" presId="urn:microsoft.com/office/officeart/2005/8/layout/matrix1"/>
    <dgm:cxn modelId="{1CAA87F5-219A-4A76-87D1-4A4DDB9EA3AA}" srcId="{5049FCA2-02F7-4D43-9EF0-CC56DED6ADDD}" destId="{621394B2-1284-4466-8F98-0380C9B95AB9}" srcOrd="0" destOrd="0" parTransId="{90256895-B2B7-48B3-844C-E303464E4649}" sibTransId="{0A075D2C-13EB-4673-95BA-58967ACF8DDA}"/>
    <dgm:cxn modelId="{18200311-FDFD-465F-A596-B4539655E1B9}" srcId="{5049FCA2-02F7-4D43-9EF0-CC56DED6ADDD}" destId="{F2F8E9A5-ABC0-43D9-9457-5B2228E7A229}" srcOrd="3" destOrd="0" parTransId="{4AAAF13B-2A77-401A-8D62-A5DB183B12E4}" sibTransId="{33923E41-7AC1-4B8E-9496-36E8679B517C}"/>
    <dgm:cxn modelId="{196044BC-9B6E-4ADB-9932-402F82BB46CF}" type="presOf" srcId="{F2F8E9A5-ABC0-43D9-9457-5B2228E7A229}" destId="{AB006771-E9BE-482D-A669-0EE5587B3383}" srcOrd="1" destOrd="0" presId="urn:microsoft.com/office/officeart/2005/8/layout/matrix1"/>
    <dgm:cxn modelId="{CE9BC93E-D3F8-4AE7-8BC8-6A99453BB3AA}" type="presParOf" srcId="{F80A3391-54E6-455E-96EA-D865DB5EBD64}" destId="{A3493B0E-DF31-4EE8-9C5C-C9611C4F4C2B}" srcOrd="0" destOrd="0" presId="urn:microsoft.com/office/officeart/2005/8/layout/matrix1"/>
    <dgm:cxn modelId="{29C871D1-8908-4BA3-A642-940DCDB0D79C}" type="presParOf" srcId="{A3493B0E-DF31-4EE8-9C5C-C9611C4F4C2B}" destId="{206F66B2-CF21-4B31-A27B-B19FF9DCA6C1}" srcOrd="0" destOrd="0" presId="urn:microsoft.com/office/officeart/2005/8/layout/matrix1"/>
    <dgm:cxn modelId="{E4BBC7D1-850A-446E-B5AE-B3F59BE18DE1}" type="presParOf" srcId="{A3493B0E-DF31-4EE8-9C5C-C9611C4F4C2B}" destId="{59558ADB-CEF0-4B0D-BBA6-605AD7AD0DC8}" srcOrd="1" destOrd="0" presId="urn:microsoft.com/office/officeart/2005/8/layout/matrix1"/>
    <dgm:cxn modelId="{0F472008-86C0-41ED-B149-B29FFD257795}" type="presParOf" srcId="{A3493B0E-DF31-4EE8-9C5C-C9611C4F4C2B}" destId="{566095FF-0BC1-489D-846B-F2AFE6ECC2E7}" srcOrd="2" destOrd="0" presId="urn:microsoft.com/office/officeart/2005/8/layout/matrix1"/>
    <dgm:cxn modelId="{08F99356-2997-44B9-8EC4-CB7BCE086E3A}" type="presParOf" srcId="{A3493B0E-DF31-4EE8-9C5C-C9611C4F4C2B}" destId="{14BE5314-E09A-4ADD-A6DA-EC091D322390}" srcOrd="3" destOrd="0" presId="urn:microsoft.com/office/officeart/2005/8/layout/matrix1"/>
    <dgm:cxn modelId="{C5FF9CC5-706B-4633-A2B6-FB5D230BEC42}" type="presParOf" srcId="{A3493B0E-DF31-4EE8-9C5C-C9611C4F4C2B}" destId="{45CC7876-DD18-45FB-8B79-358956722EF3}" srcOrd="4" destOrd="0" presId="urn:microsoft.com/office/officeart/2005/8/layout/matrix1"/>
    <dgm:cxn modelId="{15CCAAC4-967D-48D0-B46D-9AE3E292609A}" type="presParOf" srcId="{A3493B0E-DF31-4EE8-9C5C-C9611C4F4C2B}" destId="{AA6F9B54-7591-4E0B-9740-A5892406C4F3}" srcOrd="5" destOrd="0" presId="urn:microsoft.com/office/officeart/2005/8/layout/matrix1"/>
    <dgm:cxn modelId="{1644CB56-4D17-4AD8-815F-4E0D46A8DD65}" type="presParOf" srcId="{A3493B0E-DF31-4EE8-9C5C-C9611C4F4C2B}" destId="{A9739F6F-C5FF-4209-8D5E-CC6D7CF23916}" srcOrd="6" destOrd="0" presId="urn:microsoft.com/office/officeart/2005/8/layout/matrix1"/>
    <dgm:cxn modelId="{E36F30E5-6D68-4D16-A490-2AADF48515F7}" type="presParOf" srcId="{A3493B0E-DF31-4EE8-9C5C-C9611C4F4C2B}" destId="{AB006771-E9BE-482D-A669-0EE5587B3383}" srcOrd="7" destOrd="0" presId="urn:microsoft.com/office/officeart/2005/8/layout/matrix1"/>
    <dgm:cxn modelId="{08D7124A-2A8F-48C0-93CF-836D891BEBB4}" type="presParOf" srcId="{F80A3391-54E6-455E-96EA-D865DB5EBD64}" destId="{F2459838-5AB5-4712-816F-B84B15B956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9D4503-E458-426A-8342-D819FDAEE97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A32A2-E374-4909-B8B3-3EBBA61C3AD5}">
      <dgm:prSet phldrT="[Текст]"/>
      <dgm:spPr/>
      <dgm:t>
        <a:bodyPr/>
        <a:lstStyle/>
        <a:p>
          <a:r>
            <a:rPr lang="ru-RU" dirty="0" smtClean="0"/>
            <a:t>В коррекционной работе - два этапа:</a:t>
          </a:r>
          <a:endParaRPr lang="ru-RU" dirty="0"/>
        </a:p>
      </dgm:t>
    </dgm:pt>
    <dgm:pt modelId="{A100749F-54E3-454C-AB70-508E06E3FB09}" type="parTrans" cxnId="{03D9B65B-7286-4A9D-8B94-0C836D2D6464}">
      <dgm:prSet/>
      <dgm:spPr/>
      <dgm:t>
        <a:bodyPr/>
        <a:lstStyle/>
        <a:p>
          <a:endParaRPr lang="ru-RU"/>
        </a:p>
      </dgm:t>
    </dgm:pt>
    <dgm:pt modelId="{B2E2E459-D7BB-42A5-AF6F-41D559D18A5C}" type="sibTrans" cxnId="{03D9B65B-7286-4A9D-8B94-0C836D2D6464}">
      <dgm:prSet/>
      <dgm:spPr/>
      <dgm:t>
        <a:bodyPr/>
        <a:lstStyle/>
        <a:p>
          <a:endParaRPr lang="ru-RU"/>
        </a:p>
      </dgm:t>
    </dgm:pt>
    <dgm:pt modelId="{D20D1D25-E5A9-45A6-89AE-A042BCA346FC}">
      <dgm:prSet phldrT="[Текст]"/>
      <dgm:spPr/>
      <dgm:t>
        <a:bodyPr/>
        <a:lstStyle/>
        <a:p>
          <a:r>
            <a:rPr lang="ru-RU" dirty="0" smtClean="0"/>
            <a:t>Подготовительный этап</a:t>
          </a:r>
          <a:endParaRPr lang="ru-RU" dirty="0"/>
        </a:p>
      </dgm:t>
    </dgm:pt>
    <dgm:pt modelId="{3724A3F1-F347-46EE-B360-C85E9E43C2DE}" type="parTrans" cxnId="{3B006907-D19A-4B0D-963F-92A5D0E7F882}">
      <dgm:prSet/>
      <dgm:spPr/>
      <dgm:t>
        <a:bodyPr/>
        <a:lstStyle/>
        <a:p>
          <a:endParaRPr lang="ru-RU"/>
        </a:p>
      </dgm:t>
    </dgm:pt>
    <dgm:pt modelId="{1B6D778B-A38D-4397-BCF1-D6766549EADD}" type="sibTrans" cxnId="{3B006907-D19A-4B0D-963F-92A5D0E7F882}">
      <dgm:prSet/>
      <dgm:spPr/>
      <dgm:t>
        <a:bodyPr/>
        <a:lstStyle/>
        <a:p>
          <a:endParaRPr lang="ru-RU"/>
        </a:p>
      </dgm:t>
    </dgm:pt>
    <dgm:pt modelId="{4F88BC35-E309-4FA9-A1F7-DBBCAD8EEE3E}">
      <dgm:prSet phldrT="[Текст]"/>
      <dgm:spPr/>
      <dgm:t>
        <a:bodyPr/>
        <a:lstStyle/>
        <a:p>
          <a:r>
            <a:rPr lang="ru-RU" dirty="0" smtClean="0"/>
            <a:t>Цель: Подготовить ребенка к усвоению ритмической структуры слов родного языка</a:t>
          </a:r>
          <a:endParaRPr lang="ru-RU" dirty="0"/>
        </a:p>
      </dgm:t>
    </dgm:pt>
    <dgm:pt modelId="{5A701D95-5A0A-4FCF-B9B1-7A3D31C449E4}" type="parTrans" cxnId="{968988A7-C448-4AA6-9058-D1F0C5331357}">
      <dgm:prSet/>
      <dgm:spPr/>
      <dgm:t>
        <a:bodyPr/>
        <a:lstStyle/>
        <a:p>
          <a:endParaRPr lang="ru-RU"/>
        </a:p>
      </dgm:t>
    </dgm:pt>
    <dgm:pt modelId="{20BA21B5-9B54-4D93-8EE9-EC2C49231EF5}" type="sibTrans" cxnId="{968988A7-C448-4AA6-9058-D1F0C5331357}">
      <dgm:prSet/>
      <dgm:spPr/>
      <dgm:t>
        <a:bodyPr/>
        <a:lstStyle/>
        <a:p>
          <a:endParaRPr lang="ru-RU"/>
        </a:p>
      </dgm:t>
    </dgm:pt>
    <dgm:pt modelId="{BFFDDEC9-AFBF-40A1-A5B3-10341A05FD8B}">
      <dgm:prSet phldrT="[Текст]"/>
      <dgm:spPr/>
      <dgm:t>
        <a:bodyPr/>
        <a:lstStyle/>
        <a:p>
          <a:r>
            <a:rPr lang="ru-RU" dirty="0" smtClean="0"/>
            <a:t>Коррекционный этап</a:t>
          </a:r>
          <a:endParaRPr lang="ru-RU" dirty="0"/>
        </a:p>
      </dgm:t>
    </dgm:pt>
    <dgm:pt modelId="{A19EAA9F-61C3-4F72-A6F2-E46DF4C7B526}" type="parTrans" cxnId="{DB3BA76A-56E9-4A46-9687-221A932DC89D}">
      <dgm:prSet/>
      <dgm:spPr/>
      <dgm:t>
        <a:bodyPr/>
        <a:lstStyle/>
        <a:p>
          <a:endParaRPr lang="ru-RU"/>
        </a:p>
      </dgm:t>
    </dgm:pt>
    <dgm:pt modelId="{B007B188-77EA-4C0A-9AA4-020B8ED8009B}" type="sibTrans" cxnId="{DB3BA76A-56E9-4A46-9687-221A932DC89D}">
      <dgm:prSet/>
      <dgm:spPr/>
      <dgm:t>
        <a:bodyPr/>
        <a:lstStyle/>
        <a:p>
          <a:endParaRPr lang="ru-RU"/>
        </a:p>
      </dgm:t>
    </dgm:pt>
    <dgm:pt modelId="{873535F1-61E2-42A3-AA8B-9C0FE35E9EBE}">
      <dgm:prSet phldrT="[Текст]"/>
      <dgm:spPr/>
      <dgm:t>
        <a:bodyPr/>
        <a:lstStyle/>
        <a:p>
          <a:r>
            <a:rPr lang="ru-RU" dirty="0" smtClean="0"/>
            <a:t>Цель: Коррекция дефектов слоговой структуры слов </a:t>
          </a:r>
          <a:endParaRPr lang="ru-RU" dirty="0"/>
        </a:p>
      </dgm:t>
    </dgm:pt>
    <dgm:pt modelId="{0D330537-0BCB-40DA-BEEF-E71853603A8C}" type="parTrans" cxnId="{EB50A1D7-2B41-482E-B806-93EFA90FB0FD}">
      <dgm:prSet/>
      <dgm:spPr/>
      <dgm:t>
        <a:bodyPr/>
        <a:lstStyle/>
        <a:p>
          <a:endParaRPr lang="ru-RU"/>
        </a:p>
      </dgm:t>
    </dgm:pt>
    <dgm:pt modelId="{1631C6E6-D1E7-40A6-BA50-02B2BF732C52}" type="sibTrans" cxnId="{EB50A1D7-2B41-482E-B806-93EFA90FB0FD}">
      <dgm:prSet/>
      <dgm:spPr/>
      <dgm:t>
        <a:bodyPr/>
        <a:lstStyle/>
        <a:p>
          <a:endParaRPr lang="ru-RU"/>
        </a:p>
      </dgm:t>
    </dgm:pt>
    <dgm:pt modelId="{E074ED60-D5D4-455A-982A-31A7628369F9}" type="pres">
      <dgm:prSet presAssocID="{1F9D4503-E458-426A-8342-D819FDAEE9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7566A-F6E6-41AE-8D39-E1E2110C24D3}" type="pres">
      <dgm:prSet presAssocID="{EBBA32A2-E374-4909-B8B3-3EBBA61C3AD5}" presName="root1" presStyleCnt="0"/>
      <dgm:spPr/>
    </dgm:pt>
    <dgm:pt modelId="{283132D4-E3BA-4BA2-95EF-AE35BBD42044}" type="pres">
      <dgm:prSet presAssocID="{EBBA32A2-E374-4909-B8B3-3EBBA61C3A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23F393-B22B-4C69-AF24-FF98D6CCAF21}" type="pres">
      <dgm:prSet presAssocID="{EBBA32A2-E374-4909-B8B3-3EBBA61C3AD5}" presName="level2hierChild" presStyleCnt="0"/>
      <dgm:spPr/>
    </dgm:pt>
    <dgm:pt modelId="{F9F5D66B-5992-404F-A3EC-B3C5AF7878A3}" type="pres">
      <dgm:prSet presAssocID="{3724A3F1-F347-46EE-B360-C85E9E43C2D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BCB2769-A2B0-4C86-8930-8E44794C8D59}" type="pres">
      <dgm:prSet presAssocID="{3724A3F1-F347-46EE-B360-C85E9E43C2D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D688C1A-72D0-4B2E-A64B-F701AA1DCDA5}" type="pres">
      <dgm:prSet presAssocID="{D20D1D25-E5A9-45A6-89AE-A042BCA346FC}" presName="root2" presStyleCnt="0"/>
      <dgm:spPr/>
    </dgm:pt>
    <dgm:pt modelId="{EFEA2FFB-2F77-4CFA-9723-15E3B98A4EFE}" type="pres">
      <dgm:prSet presAssocID="{D20D1D25-E5A9-45A6-89AE-A042BCA346FC}" presName="LevelTwoTextNode" presStyleLbl="node2" presStyleIdx="0" presStyleCnt="2" custLinFactNeighborX="-877" custLinFactNeighborY="-4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35CB7-D01C-4B0D-8EBA-CB5FEE8E4410}" type="pres">
      <dgm:prSet presAssocID="{D20D1D25-E5A9-45A6-89AE-A042BCA346FC}" presName="level3hierChild" presStyleCnt="0"/>
      <dgm:spPr/>
    </dgm:pt>
    <dgm:pt modelId="{88A7D7AD-22F7-406F-8FCD-43CAFD8B15A9}" type="pres">
      <dgm:prSet presAssocID="{5A701D95-5A0A-4FCF-B9B1-7A3D31C449E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8949F89B-A56F-4F50-8D4A-B8ECEC377BE5}" type="pres">
      <dgm:prSet presAssocID="{5A701D95-5A0A-4FCF-B9B1-7A3D31C449E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342F7676-EB57-4CA2-BB93-6D914FBCC40F}" type="pres">
      <dgm:prSet presAssocID="{4F88BC35-E309-4FA9-A1F7-DBBCAD8EEE3E}" presName="root2" presStyleCnt="0"/>
      <dgm:spPr/>
    </dgm:pt>
    <dgm:pt modelId="{7DB7B5BF-D1E7-4CE6-A55F-9CF73A0102AA}" type="pres">
      <dgm:prSet presAssocID="{4F88BC35-E309-4FA9-A1F7-DBBCAD8EEE3E}" presName="LevelTwoTextNode" presStyleLbl="node3" presStyleIdx="0" presStyleCnt="2" custLinFactNeighborX="-1655" custLinFactNeighborY="-74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8F7EBA-4D0F-4662-9EAB-EAD4E4C05CCD}" type="pres">
      <dgm:prSet presAssocID="{4F88BC35-E309-4FA9-A1F7-DBBCAD8EEE3E}" presName="level3hierChild" presStyleCnt="0"/>
      <dgm:spPr/>
    </dgm:pt>
    <dgm:pt modelId="{5AB34BD8-4E5F-4F69-9A00-323EBC6C03E1}" type="pres">
      <dgm:prSet presAssocID="{A19EAA9F-61C3-4F72-A6F2-E46DF4C7B5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3C425A0-7A11-4E3F-B5B2-BF7D5156469D}" type="pres">
      <dgm:prSet presAssocID="{A19EAA9F-61C3-4F72-A6F2-E46DF4C7B5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55AAE6F-1221-4253-AC5B-456F67395D9D}" type="pres">
      <dgm:prSet presAssocID="{BFFDDEC9-AFBF-40A1-A5B3-10341A05FD8B}" presName="root2" presStyleCnt="0"/>
      <dgm:spPr/>
    </dgm:pt>
    <dgm:pt modelId="{367FC71B-5A24-4C5D-8DF1-DB2306CC6D58}" type="pres">
      <dgm:prSet presAssocID="{BFFDDEC9-AFBF-40A1-A5B3-10341A05FD8B}" presName="LevelTwoTextNode" presStyleLbl="node2" presStyleIdx="1" presStyleCnt="2" custLinFactNeighborX="-877" custLinFactNeighborY="44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BA410A-1A19-4C64-838C-381CD9185726}" type="pres">
      <dgm:prSet presAssocID="{BFFDDEC9-AFBF-40A1-A5B3-10341A05FD8B}" presName="level3hierChild" presStyleCnt="0"/>
      <dgm:spPr/>
    </dgm:pt>
    <dgm:pt modelId="{D5E35A2B-F4A3-4AEC-BC97-6E2645C16D11}" type="pres">
      <dgm:prSet presAssocID="{0D330537-0BCB-40DA-BEEF-E71853603A8C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220BA1E-93A6-4758-ADA5-734C5C9A4D15}" type="pres">
      <dgm:prSet presAssocID="{0D330537-0BCB-40DA-BEEF-E71853603A8C}" presName="connTx" presStyleLbl="parChTrans1D3" presStyleIdx="1" presStyleCnt="2"/>
      <dgm:spPr/>
      <dgm:t>
        <a:bodyPr/>
        <a:lstStyle/>
        <a:p>
          <a:endParaRPr lang="ru-RU"/>
        </a:p>
      </dgm:t>
    </dgm:pt>
    <dgm:pt modelId="{E7823AAF-7860-4FF2-8FA2-D12F3795A082}" type="pres">
      <dgm:prSet presAssocID="{873535F1-61E2-42A3-AA8B-9C0FE35E9EBE}" presName="root2" presStyleCnt="0"/>
      <dgm:spPr/>
    </dgm:pt>
    <dgm:pt modelId="{33642311-88DA-49A5-8303-84FCD9FF4299}" type="pres">
      <dgm:prSet presAssocID="{873535F1-61E2-42A3-AA8B-9C0FE35E9EBE}" presName="LevelTwoTextNode" presStyleLbl="node3" presStyleIdx="1" presStyleCnt="2" custLinFactNeighborX="2836" custLinFactNeighborY="62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43C4E-8BA6-4F2A-8E2F-731D5F59443A}" type="pres">
      <dgm:prSet presAssocID="{873535F1-61E2-42A3-AA8B-9C0FE35E9EBE}" presName="level3hierChild" presStyleCnt="0"/>
      <dgm:spPr/>
    </dgm:pt>
  </dgm:ptLst>
  <dgm:cxnLst>
    <dgm:cxn modelId="{A2AE43CF-E44F-408F-98A6-4DD78501244A}" type="presOf" srcId="{3724A3F1-F347-46EE-B360-C85E9E43C2DE}" destId="{4BCB2769-A2B0-4C86-8930-8E44794C8D59}" srcOrd="1" destOrd="0" presId="urn:microsoft.com/office/officeart/2005/8/layout/hierarchy2"/>
    <dgm:cxn modelId="{49CED69F-39F0-4B7C-834D-EBB55BEE0EE0}" type="presOf" srcId="{3724A3F1-F347-46EE-B360-C85E9E43C2DE}" destId="{F9F5D66B-5992-404F-A3EC-B3C5AF7878A3}" srcOrd="0" destOrd="0" presId="urn:microsoft.com/office/officeart/2005/8/layout/hierarchy2"/>
    <dgm:cxn modelId="{5FF68166-6BB9-4ADA-8F5F-89BF16D123A6}" type="presOf" srcId="{BFFDDEC9-AFBF-40A1-A5B3-10341A05FD8B}" destId="{367FC71B-5A24-4C5D-8DF1-DB2306CC6D58}" srcOrd="0" destOrd="0" presId="urn:microsoft.com/office/officeart/2005/8/layout/hierarchy2"/>
    <dgm:cxn modelId="{03D9B65B-7286-4A9D-8B94-0C836D2D6464}" srcId="{1F9D4503-E458-426A-8342-D819FDAEE97E}" destId="{EBBA32A2-E374-4909-B8B3-3EBBA61C3AD5}" srcOrd="0" destOrd="0" parTransId="{A100749F-54E3-454C-AB70-508E06E3FB09}" sibTransId="{B2E2E459-D7BB-42A5-AF6F-41D559D18A5C}"/>
    <dgm:cxn modelId="{A93C981D-3E3E-406D-BB94-E58BE4B70BC1}" type="presOf" srcId="{A19EAA9F-61C3-4F72-A6F2-E46DF4C7B526}" destId="{C3C425A0-7A11-4E3F-B5B2-BF7D5156469D}" srcOrd="1" destOrd="0" presId="urn:microsoft.com/office/officeart/2005/8/layout/hierarchy2"/>
    <dgm:cxn modelId="{37AB0607-1089-4383-ACA8-2A07B9C6BE89}" type="presOf" srcId="{1F9D4503-E458-426A-8342-D819FDAEE97E}" destId="{E074ED60-D5D4-455A-982A-31A7628369F9}" srcOrd="0" destOrd="0" presId="urn:microsoft.com/office/officeart/2005/8/layout/hierarchy2"/>
    <dgm:cxn modelId="{F538AA6B-E382-434C-8764-75A00F635C8F}" type="presOf" srcId="{0D330537-0BCB-40DA-BEEF-E71853603A8C}" destId="{D5E35A2B-F4A3-4AEC-BC97-6E2645C16D11}" srcOrd="0" destOrd="0" presId="urn:microsoft.com/office/officeart/2005/8/layout/hierarchy2"/>
    <dgm:cxn modelId="{57E528CF-1AE8-4C95-9E3F-2F8FB4A4FAF1}" type="presOf" srcId="{D20D1D25-E5A9-45A6-89AE-A042BCA346FC}" destId="{EFEA2FFB-2F77-4CFA-9723-15E3B98A4EFE}" srcOrd="0" destOrd="0" presId="urn:microsoft.com/office/officeart/2005/8/layout/hierarchy2"/>
    <dgm:cxn modelId="{EB50A1D7-2B41-482E-B806-93EFA90FB0FD}" srcId="{BFFDDEC9-AFBF-40A1-A5B3-10341A05FD8B}" destId="{873535F1-61E2-42A3-AA8B-9C0FE35E9EBE}" srcOrd="0" destOrd="0" parTransId="{0D330537-0BCB-40DA-BEEF-E71853603A8C}" sibTransId="{1631C6E6-D1E7-40A6-BA50-02B2BF732C52}"/>
    <dgm:cxn modelId="{0713D203-60F7-4415-9231-47DF0CC974DA}" type="presOf" srcId="{4F88BC35-E309-4FA9-A1F7-DBBCAD8EEE3E}" destId="{7DB7B5BF-D1E7-4CE6-A55F-9CF73A0102AA}" srcOrd="0" destOrd="0" presId="urn:microsoft.com/office/officeart/2005/8/layout/hierarchy2"/>
    <dgm:cxn modelId="{FEBB8E15-9462-4640-81E4-AA5727B8890E}" type="presOf" srcId="{EBBA32A2-E374-4909-B8B3-3EBBA61C3AD5}" destId="{283132D4-E3BA-4BA2-95EF-AE35BBD42044}" srcOrd="0" destOrd="0" presId="urn:microsoft.com/office/officeart/2005/8/layout/hierarchy2"/>
    <dgm:cxn modelId="{AB63A7BA-9AB1-456D-AFA2-E84DAD84D936}" type="presOf" srcId="{5A701D95-5A0A-4FCF-B9B1-7A3D31C449E4}" destId="{8949F89B-A56F-4F50-8D4A-B8ECEC377BE5}" srcOrd="1" destOrd="0" presId="urn:microsoft.com/office/officeart/2005/8/layout/hierarchy2"/>
    <dgm:cxn modelId="{6AA0AB5B-42BB-4648-9883-AE38A4C0D0BD}" type="presOf" srcId="{A19EAA9F-61C3-4F72-A6F2-E46DF4C7B526}" destId="{5AB34BD8-4E5F-4F69-9A00-323EBC6C03E1}" srcOrd="0" destOrd="0" presId="urn:microsoft.com/office/officeart/2005/8/layout/hierarchy2"/>
    <dgm:cxn modelId="{1CF561B5-4930-4C5D-8B41-004A3EC6E653}" type="presOf" srcId="{873535F1-61E2-42A3-AA8B-9C0FE35E9EBE}" destId="{33642311-88DA-49A5-8303-84FCD9FF4299}" srcOrd="0" destOrd="0" presId="urn:microsoft.com/office/officeart/2005/8/layout/hierarchy2"/>
    <dgm:cxn modelId="{509BE7CB-4A3B-4842-B274-CBED14A8A4CE}" type="presOf" srcId="{0D330537-0BCB-40DA-BEEF-E71853603A8C}" destId="{0220BA1E-93A6-4758-ADA5-734C5C9A4D15}" srcOrd="1" destOrd="0" presId="urn:microsoft.com/office/officeart/2005/8/layout/hierarchy2"/>
    <dgm:cxn modelId="{33314511-823E-4AAE-B208-52A89F199C07}" type="presOf" srcId="{5A701D95-5A0A-4FCF-B9B1-7A3D31C449E4}" destId="{88A7D7AD-22F7-406F-8FCD-43CAFD8B15A9}" srcOrd="0" destOrd="0" presId="urn:microsoft.com/office/officeart/2005/8/layout/hierarchy2"/>
    <dgm:cxn modelId="{DB3BA76A-56E9-4A46-9687-221A932DC89D}" srcId="{EBBA32A2-E374-4909-B8B3-3EBBA61C3AD5}" destId="{BFFDDEC9-AFBF-40A1-A5B3-10341A05FD8B}" srcOrd="1" destOrd="0" parTransId="{A19EAA9F-61C3-4F72-A6F2-E46DF4C7B526}" sibTransId="{B007B188-77EA-4C0A-9AA4-020B8ED8009B}"/>
    <dgm:cxn modelId="{3B006907-D19A-4B0D-963F-92A5D0E7F882}" srcId="{EBBA32A2-E374-4909-B8B3-3EBBA61C3AD5}" destId="{D20D1D25-E5A9-45A6-89AE-A042BCA346FC}" srcOrd="0" destOrd="0" parTransId="{3724A3F1-F347-46EE-B360-C85E9E43C2DE}" sibTransId="{1B6D778B-A38D-4397-BCF1-D6766549EADD}"/>
    <dgm:cxn modelId="{968988A7-C448-4AA6-9058-D1F0C5331357}" srcId="{D20D1D25-E5A9-45A6-89AE-A042BCA346FC}" destId="{4F88BC35-E309-4FA9-A1F7-DBBCAD8EEE3E}" srcOrd="0" destOrd="0" parTransId="{5A701D95-5A0A-4FCF-B9B1-7A3D31C449E4}" sibTransId="{20BA21B5-9B54-4D93-8EE9-EC2C49231EF5}"/>
    <dgm:cxn modelId="{C5A6FE68-1807-4F20-B3F2-9087A33592DE}" type="presParOf" srcId="{E074ED60-D5D4-455A-982A-31A7628369F9}" destId="{EC37566A-F6E6-41AE-8D39-E1E2110C24D3}" srcOrd="0" destOrd="0" presId="urn:microsoft.com/office/officeart/2005/8/layout/hierarchy2"/>
    <dgm:cxn modelId="{B17DB539-EC8C-4C3A-9B2F-0E32EC53B2F8}" type="presParOf" srcId="{EC37566A-F6E6-41AE-8D39-E1E2110C24D3}" destId="{283132D4-E3BA-4BA2-95EF-AE35BBD42044}" srcOrd="0" destOrd="0" presId="urn:microsoft.com/office/officeart/2005/8/layout/hierarchy2"/>
    <dgm:cxn modelId="{81A51BDE-9078-4FF0-84CE-64F4CC45F0CA}" type="presParOf" srcId="{EC37566A-F6E6-41AE-8D39-E1E2110C24D3}" destId="{3F23F393-B22B-4C69-AF24-FF98D6CCAF21}" srcOrd="1" destOrd="0" presId="urn:microsoft.com/office/officeart/2005/8/layout/hierarchy2"/>
    <dgm:cxn modelId="{BBCEE543-8B48-47ED-A189-856A3B7586D3}" type="presParOf" srcId="{3F23F393-B22B-4C69-AF24-FF98D6CCAF21}" destId="{F9F5D66B-5992-404F-A3EC-B3C5AF7878A3}" srcOrd="0" destOrd="0" presId="urn:microsoft.com/office/officeart/2005/8/layout/hierarchy2"/>
    <dgm:cxn modelId="{4E3AB4B5-733C-4CF7-98DE-BFAD2AF55D8D}" type="presParOf" srcId="{F9F5D66B-5992-404F-A3EC-B3C5AF7878A3}" destId="{4BCB2769-A2B0-4C86-8930-8E44794C8D59}" srcOrd="0" destOrd="0" presId="urn:microsoft.com/office/officeart/2005/8/layout/hierarchy2"/>
    <dgm:cxn modelId="{A4D26EE8-0C9C-4CB5-A5CE-C1AE6A342F6B}" type="presParOf" srcId="{3F23F393-B22B-4C69-AF24-FF98D6CCAF21}" destId="{CD688C1A-72D0-4B2E-A64B-F701AA1DCDA5}" srcOrd="1" destOrd="0" presId="urn:microsoft.com/office/officeart/2005/8/layout/hierarchy2"/>
    <dgm:cxn modelId="{257A0EC7-C64B-402C-8AAC-DB452BD47ABA}" type="presParOf" srcId="{CD688C1A-72D0-4B2E-A64B-F701AA1DCDA5}" destId="{EFEA2FFB-2F77-4CFA-9723-15E3B98A4EFE}" srcOrd="0" destOrd="0" presId="urn:microsoft.com/office/officeart/2005/8/layout/hierarchy2"/>
    <dgm:cxn modelId="{A2D81293-545D-480E-92FB-4E19F045BB88}" type="presParOf" srcId="{CD688C1A-72D0-4B2E-A64B-F701AA1DCDA5}" destId="{47C35CB7-D01C-4B0D-8EBA-CB5FEE8E4410}" srcOrd="1" destOrd="0" presId="urn:microsoft.com/office/officeart/2005/8/layout/hierarchy2"/>
    <dgm:cxn modelId="{E3C1FD21-7844-4217-99DE-A045123D6207}" type="presParOf" srcId="{47C35CB7-D01C-4B0D-8EBA-CB5FEE8E4410}" destId="{88A7D7AD-22F7-406F-8FCD-43CAFD8B15A9}" srcOrd="0" destOrd="0" presId="urn:microsoft.com/office/officeart/2005/8/layout/hierarchy2"/>
    <dgm:cxn modelId="{E3E47D2F-7E19-4626-A0F4-DF00E1606CD0}" type="presParOf" srcId="{88A7D7AD-22F7-406F-8FCD-43CAFD8B15A9}" destId="{8949F89B-A56F-4F50-8D4A-B8ECEC377BE5}" srcOrd="0" destOrd="0" presId="urn:microsoft.com/office/officeart/2005/8/layout/hierarchy2"/>
    <dgm:cxn modelId="{225E4259-2196-4F02-893F-8E416F68A825}" type="presParOf" srcId="{47C35CB7-D01C-4B0D-8EBA-CB5FEE8E4410}" destId="{342F7676-EB57-4CA2-BB93-6D914FBCC40F}" srcOrd="1" destOrd="0" presId="urn:microsoft.com/office/officeart/2005/8/layout/hierarchy2"/>
    <dgm:cxn modelId="{EBFBCD1C-7350-466D-9AF4-B084AFDECDD2}" type="presParOf" srcId="{342F7676-EB57-4CA2-BB93-6D914FBCC40F}" destId="{7DB7B5BF-D1E7-4CE6-A55F-9CF73A0102AA}" srcOrd="0" destOrd="0" presId="urn:microsoft.com/office/officeart/2005/8/layout/hierarchy2"/>
    <dgm:cxn modelId="{17C46F4D-94FC-4176-8E85-CEFA0774E836}" type="presParOf" srcId="{342F7676-EB57-4CA2-BB93-6D914FBCC40F}" destId="{E78F7EBA-4D0F-4662-9EAB-EAD4E4C05CCD}" srcOrd="1" destOrd="0" presId="urn:microsoft.com/office/officeart/2005/8/layout/hierarchy2"/>
    <dgm:cxn modelId="{45E7C560-E4BE-4BF8-8CDE-A1D2334E9F73}" type="presParOf" srcId="{3F23F393-B22B-4C69-AF24-FF98D6CCAF21}" destId="{5AB34BD8-4E5F-4F69-9A00-323EBC6C03E1}" srcOrd="2" destOrd="0" presId="urn:microsoft.com/office/officeart/2005/8/layout/hierarchy2"/>
    <dgm:cxn modelId="{7DC99AFC-5FA2-439F-8F63-F253EA48A6EF}" type="presParOf" srcId="{5AB34BD8-4E5F-4F69-9A00-323EBC6C03E1}" destId="{C3C425A0-7A11-4E3F-B5B2-BF7D5156469D}" srcOrd="0" destOrd="0" presId="urn:microsoft.com/office/officeart/2005/8/layout/hierarchy2"/>
    <dgm:cxn modelId="{94D5CA16-81B4-482B-9A72-988288E5A380}" type="presParOf" srcId="{3F23F393-B22B-4C69-AF24-FF98D6CCAF21}" destId="{A55AAE6F-1221-4253-AC5B-456F67395D9D}" srcOrd="3" destOrd="0" presId="urn:microsoft.com/office/officeart/2005/8/layout/hierarchy2"/>
    <dgm:cxn modelId="{55265367-BA3B-416F-90BA-E49C5D302848}" type="presParOf" srcId="{A55AAE6F-1221-4253-AC5B-456F67395D9D}" destId="{367FC71B-5A24-4C5D-8DF1-DB2306CC6D58}" srcOrd="0" destOrd="0" presId="urn:microsoft.com/office/officeart/2005/8/layout/hierarchy2"/>
    <dgm:cxn modelId="{3AC3BB04-4B2F-4626-A256-265F173A7C06}" type="presParOf" srcId="{A55AAE6F-1221-4253-AC5B-456F67395D9D}" destId="{D9BA410A-1A19-4C64-838C-381CD9185726}" srcOrd="1" destOrd="0" presId="urn:microsoft.com/office/officeart/2005/8/layout/hierarchy2"/>
    <dgm:cxn modelId="{51688F73-9BBF-4669-AF1F-67B6328055F7}" type="presParOf" srcId="{D9BA410A-1A19-4C64-838C-381CD9185726}" destId="{D5E35A2B-F4A3-4AEC-BC97-6E2645C16D11}" srcOrd="0" destOrd="0" presId="urn:microsoft.com/office/officeart/2005/8/layout/hierarchy2"/>
    <dgm:cxn modelId="{CD205433-AD3F-45B1-A7FF-65B643D4CF14}" type="presParOf" srcId="{D5E35A2B-F4A3-4AEC-BC97-6E2645C16D11}" destId="{0220BA1E-93A6-4758-ADA5-734C5C9A4D15}" srcOrd="0" destOrd="0" presId="urn:microsoft.com/office/officeart/2005/8/layout/hierarchy2"/>
    <dgm:cxn modelId="{6F826CF8-A945-4D1A-ACF5-E85CDD72BA69}" type="presParOf" srcId="{D9BA410A-1A19-4C64-838C-381CD9185726}" destId="{E7823AAF-7860-4FF2-8FA2-D12F3795A082}" srcOrd="1" destOrd="0" presId="urn:microsoft.com/office/officeart/2005/8/layout/hierarchy2"/>
    <dgm:cxn modelId="{73DDD2FD-07D4-4094-996E-F8E2B998101B}" type="presParOf" srcId="{E7823AAF-7860-4FF2-8FA2-D12F3795A082}" destId="{33642311-88DA-49A5-8303-84FCD9FF4299}" srcOrd="0" destOrd="0" presId="urn:microsoft.com/office/officeart/2005/8/layout/hierarchy2"/>
    <dgm:cxn modelId="{D7A486CC-41B2-449E-AB08-7A43F77AAB59}" type="presParOf" srcId="{E7823AAF-7860-4FF2-8FA2-D12F3795A082}" destId="{E1D43C4E-8BA6-4F2A-8E2F-731D5F5944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90B8F6-6766-4A32-B32C-94DABEE31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6E037-9802-4076-9C1A-74A496AF8224}">
      <dgm:prSet phldrT="[Текст]" custT="1"/>
      <dgm:spPr/>
      <dgm:t>
        <a:bodyPr/>
        <a:lstStyle/>
        <a:p>
          <a:r>
            <a:rPr lang="ru-RU" sz="2000" b="1" i="1" dirty="0" smtClean="0"/>
            <a:t>Подготовительный этап</a:t>
          </a:r>
          <a:br>
            <a:rPr lang="ru-RU" sz="2000" b="1" i="1" dirty="0" smtClean="0"/>
          </a:br>
          <a:endParaRPr lang="ru-RU" sz="2000" dirty="0"/>
        </a:p>
      </dgm:t>
    </dgm:pt>
    <dgm:pt modelId="{98D63A5F-D011-45A4-A0F0-348239895ABF}" type="parTrans" cxnId="{FF079B56-15D6-4D7C-B87B-2D2065D9414A}">
      <dgm:prSet/>
      <dgm:spPr/>
      <dgm:t>
        <a:bodyPr/>
        <a:lstStyle/>
        <a:p>
          <a:endParaRPr lang="ru-RU"/>
        </a:p>
      </dgm:t>
    </dgm:pt>
    <dgm:pt modelId="{F7075F04-1521-469C-A11D-B0AA61C7C6C1}" type="sibTrans" cxnId="{FF079B56-15D6-4D7C-B87B-2D2065D9414A}">
      <dgm:prSet/>
      <dgm:spPr/>
      <dgm:t>
        <a:bodyPr/>
        <a:lstStyle/>
        <a:p>
          <a:endParaRPr lang="ru-RU"/>
        </a:p>
      </dgm:t>
    </dgm:pt>
    <dgm:pt modelId="{43CB6B30-D0F9-4565-B72F-E68A89A05343}">
      <dgm:prSet phldrT="[Текст]" custT="1"/>
      <dgm:spPr/>
      <dgm:t>
        <a:bodyPr/>
        <a:lstStyle/>
        <a:p>
          <a:r>
            <a:rPr lang="ru-RU" sz="1400" b="1" dirty="0" smtClean="0"/>
            <a:t>1. Задания  на невербальном материале</a:t>
          </a:r>
          <a:endParaRPr lang="ru-RU" sz="1400" b="1" dirty="0"/>
        </a:p>
      </dgm:t>
    </dgm:pt>
    <dgm:pt modelId="{76A6BAB3-5497-47B6-B543-E2639C8A796A}" type="parTrans" cxnId="{8C3FD2B6-DE69-4AB7-B4AC-FA282A52402A}">
      <dgm:prSet/>
      <dgm:spPr/>
      <dgm:t>
        <a:bodyPr/>
        <a:lstStyle/>
        <a:p>
          <a:endParaRPr lang="ru-RU"/>
        </a:p>
      </dgm:t>
    </dgm:pt>
    <dgm:pt modelId="{998B52FE-EC14-4BFF-A6EF-72370D7988E7}" type="sibTrans" cxnId="{8C3FD2B6-DE69-4AB7-B4AC-FA282A52402A}">
      <dgm:prSet/>
      <dgm:spPr/>
      <dgm:t>
        <a:bodyPr/>
        <a:lstStyle/>
        <a:p>
          <a:endParaRPr lang="ru-RU"/>
        </a:p>
      </dgm:t>
    </dgm:pt>
    <dgm:pt modelId="{B246D1A7-C7FE-40C2-81B5-F8BF85A2E093}">
      <dgm:prSet phldrT="[Текст]" custT="1"/>
      <dgm:spPr/>
      <dgm:t>
        <a:bodyPr/>
        <a:lstStyle/>
        <a:p>
          <a:r>
            <a:rPr lang="ru-RU" sz="900" dirty="0" smtClean="0"/>
            <a:t>1. Р</a:t>
          </a:r>
          <a:r>
            <a:rPr lang="ru-RU" sz="900" b="1" dirty="0" smtClean="0"/>
            <a:t>азвитие концентрации слухового внимания, слухового </a:t>
          </a:r>
          <a:r>
            <a:rPr lang="ru-RU" sz="900" b="1" dirty="0" err="1" smtClean="0"/>
            <a:t>гнозиса</a:t>
          </a:r>
          <a:r>
            <a:rPr lang="ru-RU" sz="900" dirty="0" smtClean="0"/>
            <a:t> и </a:t>
          </a:r>
          <a:r>
            <a:rPr lang="ru-RU" sz="900" b="1" dirty="0" smtClean="0"/>
            <a:t>слуховой памяти на материале неречевых звуков</a:t>
          </a:r>
        </a:p>
        <a:p>
          <a:r>
            <a:rPr lang="ru-RU" sz="900" i="1" dirty="0" smtClean="0"/>
            <a:t> (Где позвонили? Узнай музыкальный инструмент по звуку. Сколько раз ударили в барабан?).</a:t>
          </a:r>
          <a:endParaRPr lang="ru-RU" sz="900" i="1" dirty="0"/>
        </a:p>
      </dgm:t>
    </dgm:pt>
    <dgm:pt modelId="{C052171D-1D0C-4E32-AB64-7FE8355FF458}" type="parTrans" cxnId="{8E3AEAB1-AE1C-41E1-9DEF-3866C3D195CC}">
      <dgm:prSet/>
      <dgm:spPr/>
      <dgm:t>
        <a:bodyPr/>
        <a:lstStyle/>
        <a:p>
          <a:endParaRPr lang="ru-RU"/>
        </a:p>
      </dgm:t>
    </dgm:pt>
    <dgm:pt modelId="{941C4AE7-8E06-461C-BE3B-4ED28DB3C40C}" type="sibTrans" cxnId="{8E3AEAB1-AE1C-41E1-9DEF-3866C3D195CC}">
      <dgm:prSet/>
      <dgm:spPr/>
      <dgm:t>
        <a:bodyPr/>
        <a:lstStyle/>
        <a:p>
          <a:endParaRPr lang="ru-RU"/>
        </a:p>
      </dgm:t>
    </dgm:pt>
    <dgm:pt modelId="{A3216070-41AD-428E-A555-C917A962EDF4}">
      <dgm:prSet phldrT="[Текст]" custT="1"/>
      <dgm:spPr/>
      <dgm:t>
        <a:bodyPr/>
        <a:lstStyle/>
        <a:p>
          <a:r>
            <a:rPr lang="ru-RU" sz="900" b="1" dirty="0" smtClean="0"/>
            <a:t>2. Работа над ритмом      </a:t>
          </a:r>
          <a:r>
            <a:rPr lang="ru-RU" sz="900" b="0" i="1" dirty="0" smtClean="0"/>
            <a:t>(Р</a:t>
          </a:r>
          <a:r>
            <a:rPr lang="ru-RU" sz="900" i="1" dirty="0" smtClean="0"/>
            <a:t>азличные способы воспроизведения ритма: </a:t>
          </a:r>
          <a:r>
            <a:rPr lang="ru-RU" sz="900" i="1" dirty="0" err="1" smtClean="0"/>
            <a:t>отхлопывание</a:t>
          </a:r>
          <a:r>
            <a:rPr lang="ru-RU" sz="900" i="1" dirty="0" smtClean="0"/>
            <a:t> в ладоши, отстукивание мячом об пол, использование музыкальных инструментов барабана, бубна, металлофона).</a:t>
          </a:r>
          <a:endParaRPr lang="ru-RU" sz="900" i="1" dirty="0"/>
        </a:p>
      </dgm:t>
    </dgm:pt>
    <dgm:pt modelId="{C534C55C-3B30-4A21-959A-23B736567C31}" type="parTrans" cxnId="{C26A64F8-2377-40EE-8EB9-6BE1B3E91F8E}">
      <dgm:prSet/>
      <dgm:spPr/>
      <dgm:t>
        <a:bodyPr/>
        <a:lstStyle/>
        <a:p>
          <a:endParaRPr lang="ru-RU"/>
        </a:p>
      </dgm:t>
    </dgm:pt>
    <dgm:pt modelId="{0BB0C177-3F8D-4CE1-A681-5953F6584707}" type="sibTrans" cxnId="{C26A64F8-2377-40EE-8EB9-6BE1B3E91F8E}">
      <dgm:prSet/>
      <dgm:spPr/>
      <dgm:t>
        <a:bodyPr/>
        <a:lstStyle/>
        <a:p>
          <a:endParaRPr lang="ru-RU"/>
        </a:p>
      </dgm:t>
    </dgm:pt>
    <dgm:pt modelId="{E2C7A2A0-D39C-47E7-A9CF-842FE3716FEF}">
      <dgm:prSet phldrT="[Текст]" custT="1"/>
      <dgm:spPr/>
      <dgm:t>
        <a:bodyPr/>
        <a:lstStyle/>
        <a:p>
          <a:r>
            <a:rPr lang="ru-RU" sz="1400" b="1" dirty="0" smtClean="0"/>
            <a:t>2. Задания  на вербальном материале</a:t>
          </a:r>
          <a:endParaRPr lang="ru-RU" sz="1400" b="1" dirty="0"/>
        </a:p>
      </dgm:t>
    </dgm:pt>
    <dgm:pt modelId="{16212004-4D75-49F3-8160-C106B57A614A}" type="parTrans" cxnId="{B2F89C36-C5F1-4523-B620-48396355056D}">
      <dgm:prSet/>
      <dgm:spPr/>
      <dgm:t>
        <a:bodyPr/>
        <a:lstStyle/>
        <a:p>
          <a:endParaRPr lang="ru-RU"/>
        </a:p>
      </dgm:t>
    </dgm:pt>
    <dgm:pt modelId="{75902A78-5130-4C91-95AE-AC6BC0695DE2}" type="sibTrans" cxnId="{B2F89C36-C5F1-4523-B620-48396355056D}">
      <dgm:prSet/>
      <dgm:spPr/>
      <dgm:t>
        <a:bodyPr/>
        <a:lstStyle/>
        <a:p>
          <a:endParaRPr lang="ru-RU"/>
        </a:p>
      </dgm:t>
    </dgm:pt>
    <dgm:pt modelId="{7286790C-2173-490D-8130-9CFD242AC647}">
      <dgm:prSet phldrT="[Текст]" custT="1"/>
      <dgm:spPr/>
      <dgm:t>
        <a:bodyPr/>
        <a:lstStyle/>
        <a:p>
          <a:r>
            <a:rPr lang="ru-RU" sz="1200" b="1" dirty="0" smtClean="0"/>
            <a:t>Игры и упражнения, направленные на формирование пространственно-временных представлений </a:t>
          </a:r>
          <a:r>
            <a:rPr lang="ru-RU" sz="1200" b="0" i="1" dirty="0" smtClean="0"/>
            <a:t>(начало, середина, конец; перед, за, после; первый, последний). </a:t>
          </a:r>
          <a:endParaRPr lang="ru-RU" sz="1200" b="0" i="1" dirty="0"/>
        </a:p>
      </dgm:t>
    </dgm:pt>
    <dgm:pt modelId="{1D168524-8F7C-4D18-88B9-6030E854072F}" type="parTrans" cxnId="{4FE1761C-F983-485A-B52B-5D18D5DE5BF0}">
      <dgm:prSet/>
      <dgm:spPr/>
      <dgm:t>
        <a:bodyPr/>
        <a:lstStyle/>
        <a:p>
          <a:endParaRPr lang="ru-RU"/>
        </a:p>
      </dgm:t>
    </dgm:pt>
    <dgm:pt modelId="{8030085B-91B8-47AC-A324-A5311588D195}" type="sibTrans" cxnId="{4FE1761C-F983-485A-B52B-5D18D5DE5BF0}">
      <dgm:prSet/>
      <dgm:spPr/>
      <dgm:t>
        <a:bodyPr/>
        <a:lstStyle/>
        <a:p>
          <a:endParaRPr lang="ru-RU"/>
        </a:p>
      </dgm:t>
    </dgm:pt>
    <dgm:pt modelId="{A69FEFCD-828B-4F3C-B35B-2D2543527BB2}">
      <dgm:prSet phldrT="[Текст]" custT="1"/>
      <dgm:spPr/>
      <dgm:t>
        <a:bodyPr/>
        <a:lstStyle/>
        <a:p>
          <a:r>
            <a:rPr lang="ru-RU" sz="900" b="1" dirty="0" smtClean="0"/>
            <a:t>3. </a:t>
          </a:r>
          <a:r>
            <a:rPr lang="ru-RU" sz="900" b="1" dirty="0" err="1" smtClean="0"/>
            <a:t>Формиро</a:t>
          </a:r>
          <a:endParaRPr lang="ru-RU" sz="900" b="1" dirty="0" smtClean="0"/>
        </a:p>
        <a:p>
          <a:r>
            <a:rPr lang="ru-RU" sz="900" b="1" dirty="0" err="1" smtClean="0"/>
            <a:t>вание</a:t>
          </a:r>
          <a:r>
            <a:rPr lang="ru-RU" sz="900" b="1" dirty="0" smtClean="0"/>
            <a:t> общей </a:t>
          </a:r>
          <a:r>
            <a:rPr lang="ru-RU" sz="900" b="1" dirty="0" err="1" smtClean="0"/>
            <a:t>координа</a:t>
          </a:r>
          <a:endParaRPr lang="ru-RU" sz="900" b="1" dirty="0" smtClean="0"/>
        </a:p>
        <a:p>
          <a:r>
            <a:rPr lang="ru-RU" sz="900" b="1" dirty="0" err="1" smtClean="0"/>
            <a:t>ции</a:t>
          </a:r>
          <a:r>
            <a:rPr lang="ru-RU" sz="900" b="1" dirty="0" smtClean="0"/>
            <a:t> движений под ритмическую музыку: </a:t>
          </a:r>
          <a:r>
            <a:rPr lang="ru-RU" sz="900" b="0" i="1" dirty="0" smtClean="0"/>
            <a:t>маршировка, легкий бег, ходьба.</a:t>
          </a:r>
          <a:endParaRPr lang="ru-RU" sz="900" b="0" i="1" dirty="0"/>
        </a:p>
      </dgm:t>
    </dgm:pt>
    <dgm:pt modelId="{108A474C-F2B0-4431-8CB3-70278EEA7311}" type="parTrans" cxnId="{E14C3A52-74EC-4ADC-A5B8-72DF82904BE6}">
      <dgm:prSet/>
      <dgm:spPr/>
      <dgm:t>
        <a:bodyPr/>
        <a:lstStyle/>
        <a:p>
          <a:endParaRPr lang="ru-RU"/>
        </a:p>
      </dgm:t>
    </dgm:pt>
    <dgm:pt modelId="{2F8C617C-FC60-49A5-801F-DEB0702C4061}" type="sibTrans" cxnId="{E14C3A52-74EC-4ADC-A5B8-72DF82904BE6}">
      <dgm:prSet/>
      <dgm:spPr/>
      <dgm:t>
        <a:bodyPr/>
        <a:lstStyle/>
        <a:p>
          <a:endParaRPr lang="ru-RU"/>
        </a:p>
      </dgm:t>
    </dgm:pt>
    <dgm:pt modelId="{B80F2C37-3DB2-40FC-8B82-B31C15BB873A}">
      <dgm:prSet phldrT="[Текст]" custT="1"/>
      <dgm:spPr/>
      <dgm:t>
        <a:bodyPr/>
        <a:lstStyle/>
        <a:p>
          <a:r>
            <a:rPr lang="ru-RU" sz="900" b="1" dirty="0" smtClean="0"/>
            <a:t>4. Упражнения на развитие динамического </a:t>
          </a:r>
          <a:r>
            <a:rPr lang="ru-RU" sz="900" b="1" dirty="0" err="1" smtClean="0"/>
            <a:t>праксиса</a:t>
          </a:r>
          <a:r>
            <a:rPr lang="ru-RU" sz="900" b="1" dirty="0" smtClean="0"/>
            <a:t> рук: </a:t>
          </a:r>
          <a:r>
            <a:rPr lang="ru-RU" sz="900" b="0" i="1" dirty="0" smtClean="0"/>
            <a:t>выполнение движений (левой, правой рукой, двумя руками) по образцу, по словесной инструкции или под счет</a:t>
          </a:r>
          <a:endParaRPr lang="ru-RU" sz="900" b="0" i="1" dirty="0"/>
        </a:p>
      </dgm:t>
    </dgm:pt>
    <dgm:pt modelId="{72C3761B-627C-40C3-BD41-37163715ED88}" type="parTrans" cxnId="{996A5958-D02E-413E-A5DA-8D72A49AE5D9}">
      <dgm:prSet/>
      <dgm:spPr/>
      <dgm:t>
        <a:bodyPr/>
        <a:lstStyle/>
        <a:p>
          <a:endParaRPr lang="ru-RU"/>
        </a:p>
      </dgm:t>
    </dgm:pt>
    <dgm:pt modelId="{7A51716B-6CF2-4ACE-A91C-A8A21955DE09}" type="sibTrans" cxnId="{996A5958-D02E-413E-A5DA-8D72A49AE5D9}">
      <dgm:prSet/>
      <dgm:spPr/>
      <dgm:t>
        <a:bodyPr/>
        <a:lstStyle/>
        <a:p>
          <a:endParaRPr lang="ru-RU"/>
        </a:p>
      </dgm:t>
    </dgm:pt>
    <dgm:pt modelId="{18D184B3-EB20-4475-AAA4-7A58E468042F}">
      <dgm:prSet phldrT="[Текст]" custT="1"/>
      <dgm:spPr/>
      <dgm:t>
        <a:bodyPr/>
        <a:lstStyle/>
        <a:p>
          <a:r>
            <a:rPr lang="ru-RU" sz="900" b="1" dirty="0" smtClean="0"/>
            <a:t>5. </a:t>
          </a:r>
          <a:r>
            <a:rPr lang="ru-RU" sz="900" b="1" dirty="0" err="1" smtClean="0"/>
            <a:t>Упражне</a:t>
          </a:r>
          <a:endParaRPr lang="ru-RU" sz="900" b="1" dirty="0" smtClean="0"/>
        </a:p>
        <a:p>
          <a:r>
            <a:rPr lang="ru-RU" sz="900" b="1" dirty="0" err="1" smtClean="0"/>
            <a:t>ния</a:t>
          </a:r>
          <a:r>
            <a:rPr lang="ru-RU" sz="900" b="1" dirty="0" smtClean="0"/>
            <a:t> на развитие реципрокной координации рук</a:t>
          </a:r>
          <a:r>
            <a:rPr lang="ru-RU" sz="900" dirty="0" smtClean="0"/>
            <a:t>: </a:t>
          </a:r>
          <a:r>
            <a:rPr lang="ru-RU" sz="900" i="1" dirty="0" smtClean="0"/>
            <a:t>выполнение движений одновременно обеими руками</a:t>
          </a:r>
          <a:endParaRPr lang="ru-RU" sz="900" i="1" dirty="0"/>
        </a:p>
      </dgm:t>
    </dgm:pt>
    <dgm:pt modelId="{591EAEAC-11C3-4511-9A39-EEF0EB915031}" type="parTrans" cxnId="{29E3BADE-DBC9-4549-906A-2E1AFCB226A2}">
      <dgm:prSet/>
      <dgm:spPr/>
      <dgm:t>
        <a:bodyPr/>
        <a:lstStyle/>
        <a:p>
          <a:endParaRPr lang="ru-RU"/>
        </a:p>
      </dgm:t>
    </dgm:pt>
    <dgm:pt modelId="{28D8B741-4DDA-4465-9FEA-820E05AC4C6C}" type="sibTrans" cxnId="{29E3BADE-DBC9-4549-906A-2E1AFCB226A2}">
      <dgm:prSet/>
      <dgm:spPr/>
      <dgm:t>
        <a:bodyPr/>
        <a:lstStyle/>
        <a:p>
          <a:endParaRPr lang="ru-RU"/>
        </a:p>
      </dgm:t>
    </dgm:pt>
    <dgm:pt modelId="{F025B6BF-7618-45A1-ABD4-28D2838222B2}">
      <dgm:prSet phldrT="[Текст]" custT="1"/>
      <dgm:spPr/>
      <dgm:t>
        <a:bodyPr/>
        <a:lstStyle/>
        <a:p>
          <a:r>
            <a:rPr lang="ru-RU" sz="1000" b="1" dirty="0" smtClean="0"/>
            <a:t>6. Графические </a:t>
          </a:r>
          <a:r>
            <a:rPr lang="ru-RU" sz="1000" b="1" dirty="0" err="1" smtClean="0"/>
            <a:t>упражне</a:t>
          </a:r>
          <a:endParaRPr lang="ru-RU" sz="1000" b="1" dirty="0" smtClean="0"/>
        </a:p>
        <a:p>
          <a:r>
            <a:rPr lang="ru-RU" sz="1000" b="1" dirty="0" err="1" smtClean="0"/>
            <a:t>ния</a:t>
          </a:r>
          <a:r>
            <a:rPr lang="ru-RU" sz="1000" b="1" dirty="0" smtClean="0"/>
            <a:t> на </a:t>
          </a:r>
          <a:r>
            <a:rPr lang="ru-RU" sz="1000" b="1" dirty="0" err="1" smtClean="0"/>
            <a:t>переклю</a:t>
          </a:r>
          <a:endParaRPr lang="ru-RU" sz="1000" b="1" dirty="0" smtClean="0"/>
        </a:p>
        <a:p>
          <a:r>
            <a:rPr lang="ru-RU" sz="1000" b="1" dirty="0" err="1" smtClean="0"/>
            <a:t>чение</a:t>
          </a:r>
          <a:r>
            <a:rPr lang="ru-RU" sz="1000" dirty="0" smtClean="0"/>
            <a:t> </a:t>
          </a:r>
          <a:endParaRPr lang="ru-RU" sz="1000" dirty="0"/>
        </a:p>
      </dgm:t>
    </dgm:pt>
    <dgm:pt modelId="{876C57F8-909F-4EAA-B806-18BB49DDF902}" type="parTrans" cxnId="{CBC5120B-9D4D-4FCF-B1BB-C1B0AB068B18}">
      <dgm:prSet/>
      <dgm:spPr/>
      <dgm:t>
        <a:bodyPr/>
        <a:lstStyle/>
        <a:p>
          <a:endParaRPr lang="ru-RU"/>
        </a:p>
      </dgm:t>
    </dgm:pt>
    <dgm:pt modelId="{E0863CD6-0DD7-415A-8FB5-FA7194B652A7}" type="sibTrans" cxnId="{CBC5120B-9D4D-4FCF-B1BB-C1B0AB068B18}">
      <dgm:prSet/>
      <dgm:spPr/>
      <dgm:t>
        <a:bodyPr/>
        <a:lstStyle/>
        <a:p>
          <a:endParaRPr lang="ru-RU"/>
        </a:p>
      </dgm:t>
    </dgm:pt>
    <dgm:pt modelId="{DB7E4C88-7A95-4A38-AE53-89AA1B6E8452}" type="pres">
      <dgm:prSet presAssocID="{8090B8F6-6766-4A32-B32C-94DABEE31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58F3B-25F0-4E75-BE7C-3861980C247F}" type="pres">
      <dgm:prSet presAssocID="{7286E037-9802-4076-9C1A-74A496AF8224}" presName="hierRoot1" presStyleCnt="0"/>
      <dgm:spPr/>
    </dgm:pt>
    <dgm:pt modelId="{C45010CE-AE2A-4CE8-8265-27CD4B6E992C}" type="pres">
      <dgm:prSet presAssocID="{7286E037-9802-4076-9C1A-74A496AF8224}" presName="composite" presStyleCnt="0"/>
      <dgm:spPr/>
    </dgm:pt>
    <dgm:pt modelId="{771B7F2A-D889-4E22-A95A-CC662E6599B2}" type="pres">
      <dgm:prSet presAssocID="{7286E037-9802-4076-9C1A-74A496AF8224}" presName="background" presStyleLbl="node0" presStyleIdx="0" presStyleCnt="1"/>
      <dgm:spPr/>
    </dgm:pt>
    <dgm:pt modelId="{8E8AF0FB-5CAC-4925-A28F-842AEAED06A3}" type="pres">
      <dgm:prSet presAssocID="{7286E037-9802-4076-9C1A-74A496AF8224}" presName="text" presStyleLbl="fgAcc0" presStyleIdx="0" presStyleCnt="1" custScaleX="548803" custScaleY="141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31BDB-9C89-4A07-8A9B-924868BC7B31}" type="pres">
      <dgm:prSet presAssocID="{7286E037-9802-4076-9C1A-74A496AF8224}" presName="hierChild2" presStyleCnt="0"/>
      <dgm:spPr/>
    </dgm:pt>
    <dgm:pt modelId="{BD261C06-1948-4CDB-8395-055B2AE103C3}" type="pres">
      <dgm:prSet presAssocID="{76A6BAB3-5497-47B6-B543-E2639C8A796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E27617-4BB5-44B0-BA91-C7DDFF5373ED}" type="pres">
      <dgm:prSet presAssocID="{43CB6B30-D0F9-4565-B72F-E68A89A05343}" presName="hierRoot2" presStyleCnt="0"/>
      <dgm:spPr/>
    </dgm:pt>
    <dgm:pt modelId="{B4470412-AF28-4DED-852B-851D8E0830A3}" type="pres">
      <dgm:prSet presAssocID="{43CB6B30-D0F9-4565-B72F-E68A89A05343}" presName="composite2" presStyleCnt="0"/>
      <dgm:spPr/>
    </dgm:pt>
    <dgm:pt modelId="{5BA2EBEA-E66B-424A-860C-34559E383D4F}" type="pres">
      <dgm:prSet presAssocID="{43CB6B30-D0F9-4565-B72F-E68A89A05343}" presName="background2" presStyleLbl="node2" presStyleIdx="0" presStyleCnt="2"/>
      <dgm:spPr/>
    </dgm:pt>
    <dgm:pt modelId="{A9CA180B-A626-43A0-BA89-2933A97F666B}" type="pres">
      <dgm:prSet presAssocID="{43CB6B30-D0F9-4565-B72F-E68A89A05343}" presName="text2" presStyleLbl="fgAcc2" presStyleIdx="0" presStyleCnt="2" custScaleX="259609" custScaleY="161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33861-826B-487D-9DF6-DADDF1EB0C3E}" type="pres">
      <dgm:prSet presAssocID="{43CB6B30-D0F9-4565-B72F-E68A89A05343}" presName="hierChild3" presStyleCnt="0"/>
      <dgm:spPr/>
    </dgm:pt>
    <dgm:pt modelId="{ACF32244-B3C8-4930-B0EE-612ECD0D9C42}" type="pres">
      <dgm:prSet presAssocID="{C052171D-1D0C-4E32-AB64-7FE8355FF458}" presName="Name17" presStyleLbl="parChTrans1D3" presStyleIdx="0" presStyleCnt="7"/>
      <dgm:spPr/>
      <dgm:t>
        <a:bodyPr/>
        <a:lstStyle/>
        <a:p>
          <a:endParaRPr lang="ru-RU"/>
        </a:p>
      </dgm:t>
    </dgm:pt>
    <dgm:pt modelId="{806E8DF2-ED4C-41C5-BA78-824ECCFA85A9}" type="pres">
      <dgm:prSet presAssocID="{B246D1A7-C7FE-40C2-81B5-F8BF85A2E093}" presName="hierRoot3" presStyleCnt="0"/>
      <dgm:spPr/>
    </dgm:pt>
    <dgm:pt modelId="{0BCA41D6-5FE0-4F7D-997F-80A7B1B0077C}" type="pres">
      <dgm:prSet presAssocID="{B246D1A7-C7FE-40C2-81B5-F8BF85A2E093}" presName="composite3" presStyleCnt="0"/>
      <dgm:spPr/>
    </dgm:pt>
    <dgm:pt modelId="{BD96ABDF-4B23-448C-AAD9-BFDC91BBD630}" type="pres">
      <dgm:prSet presAssocID="{B246D1A7-C7FE-40C2-81B5-F8BF85A2E093}" presName="background3" presStyleLbl="node3" presStyleIdx="0" presStyleCnt="7"/>
      <dgm:spPr/>
    </dgm:pt>
    <dgm:pt modelId="{52E1FDEE-B7F1-4AEF-A037-E2212148BA05}" type="pres">
      <dgm:prSet presAssocID="{B246D1A7-C7FE-40C2-81B5-F8BF85A2E093}" presName="text3" presStyleLbl="fgAcc3" presStyleIdx="0" presStyleCnt="7" custScaleX="132559" custScaleY="532314" custLinFactY="8378" custLinFactNeighborX="-190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D79CE-A473-4363-89A9-9CC77BA51275}" type="pres">
      <dgm:prSet presAssocID="{B246D1A7-C7FE-40C2-81B5-F8BF85A2E093}" presName="hierChild4" presStyleCnt="0"/>
      <dgm:spPr/>
    </dgm:pt>
    <dgm:pt modelId="{BF39DC74-3D04-46C1-92AC-5C21E37DCC76}" type="pres">
      <dgm:prSet presAssocID="{C534C55C-3B30-4A21-959A-23B736567C31}" presName="Name17" presStyleLbl="parChTrans1D3" presStyleIdx="1" presStyleCnt="7"/>
      <dgm:spPr/>
      <dgm:t>
        <a:bodyPr/>
        <a:lstStyle/>
        <a:p>
          <a:endParaRPr lang="ru-RU"/>
        </a:p>
      </dgm:t>
    </dgm:pt>
    <dgm:pt modelId="{0797C19A-E34B-4892-B06A-589DDE8ECBBE}" type="pres">
      <dgm:prSet presAssocID="{A3216070-41AD-428E-A555-C917A962EDF4}" presName="hierRoot3" presStyleCnt="0"/>
      <dgm:spPr/>
    </dgm:pt>
    <dgm:pt modelId="{2BBE2229-6289-4FBD-A528-7DCFC1B7DC71}" type="pres">
      <dgm:prSet presAssocID="{A3216070-41AD-428E-A555-C917A962EDF4}" presName="composite3" presStyleCnt="0"/>
      <dgm:spPr/>
    </dgm:pt>
    <dgm:pt modelId="{120B5B47-F496-43E7-AD8D-2A61335C8FED}" type="pres">
      <dgm:prSet presAssocID="{A3216070-41AD-428E-A555-C917A962EDF4}" presName="background3" presStyleLbl="node3" presStyleIdx="1" presStyleCnt="7"/>
      <dgm:spPr/>
    </dgm:pt>
    <dgm:pt modelId="{6574264B-FA11-4574-B6A4-39C48AA80B3A}" type="pres">
      <dgm:prSet presAssocID="{A3216070-41AD-428E-A555-C917A962EDF4}" presName="text3" presStyleLbl="fgAcc3" presStyleIdx="1" presStyleCnt="7" custScaleX="112058" custScaleY="519143" custLinFactY="11868" custLinFactNeighborX="454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8388E-1A24-4700-867B-B6C101C1DEB5}" type="pres">
      <dgm:prSet presAssocID="{A3216070-41AD-428E-A555-C917A962EDF4}" presName="hierChild4" presStyleCnt="0"/>
      <dgm:spPr/>
    </dgm:pt>
    <dgm:pt modelId="{09B103AF-A1FC-46CA-9755-6841F541F2AF}" type="pres">
      <dgm:prSet presAssocID="{108A474C-F2B0-4431-8CB3-70278EEA7311}" presName="Name17" presStyleLbl="parChTrans1D3" presStyleIdx="2" presStyleCnt="7"/>
      <dgm:spPr/>
      <dgm:t>
        <a:bodyPr/>
        <a:lstStyle/>
        <a:p>
          <a:endParaRPr lang="ru-RU"/>
        </a:p>
      </dgm:t>
    </dgm:pt>
    <dgm:pt modelId="{E2A483C1-38C0-4E7A-98C2-D4EE22222F30}" type="pres">
      <dgm:prSet presAssocID="{A69FEFCD-828B-4F3C-B35B-2D2543527BB2}" presName="hierRoot3" presStyleCnt="0"/>
      <dgm:spPr/>
    </dgm:pt>
    <dgm:pt modelId="{AFD934E3-5B48-4476-BFF9-99DD772CCAF9}" type="pres">
      <dgm:prSet presAssocID="{A69FEFCD-828B-4F3C-B35B-2D2543527BB2}" presName="composite3" presStyleCnt="0"/>
      <dgm:spPr/>
    </dgm:pt>
    <dgm:pt modelId="{C705F09A-E048-4992-A0C9-2FACB66D1EE0}" type="pres">
      <dgm:prSet presAssocID="{A69FEFCD-828B-4F3C-B35B-2D2543527BB2}" presName="background3" presStyleLbl="node3" presStyleIdx="2" presStyleCnt="7"/>
      <dgm:spPr/>
    </dgm:pt>
    <dgm:pt modelId="{65CFE350-28A0-4373-9E59-2FC8A6FDD8AC}" type="pres">
      <dgm:prSet presAssocID="{A69FEFCD-828B-4F3C-B35B-2D2543527BB2}" presName="text3" presStyleLbl="fgAcc3" presStyleIdx="2" presStyleCnt="7" custScaleX="101732" custScaleY="420211" custLinFactY="11868" custLinFactNeighborX="369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BCB11-13A9-4B06-B74F-0BA3D3D1C19D}" type="pres">
      <dgm:prSet presAssocID="{A69FEFCD-828B-4F3C-B35B-2D2543527BB2}" presName="hierChild4" presStyleCnt="0"/>
      <dgm:spPr/>
    </dgm:pt>
    <dgm:pt modelId="{B32FB239-7AA9-4BC6-A001-22362CECFC28}" type="pres">
      <dgm:prSet presAssocID="{72C3761B-627C-40C3-BD41-37163715ED88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A230DB2-154C-4E6A-B1D1-DCA2D44A446F}" type="pres">
      <dgm:prSet presAssocID="{B80F2C37-3DB2-40FC-8B82-B31C15BB873A}" presName="hierRoot3" presStyleCnt="0"/>
      <dgm:spPr/>
    </dgm:pt>
    <dgm:pt modelId="{6F71A431-F4EE-49DC-9CE8-529B1EBA4C2A}" type="pres">
      <dgm:prSet presAssocID="{B80F2C37-3DB2-40FC-8B82-B31C15BB873A}" presName="composite3" presStyleCnt="0"/>
      <dgm:spPr/>
    </dgm:pt>
    <dgm:pt modelId="{098B92AC-6468-4AAD-999F-28F15FF9DABE}" type="pres">
      <dgm:prSet presAssocID="{B80F2C37-3DB2-40FC-8B82-B31C15BB873A}" presName="background3" presStyleLbl="node3" presStyleIdx="3" presStyleCnt="7"/>
      <dgm:spPr/>
    </dgm:pt>
    <dgm:pt modelId="{0701E1D7-B493-4F6F-B7DA-CE1FE17E1594}" type="pres">
      <dgm:prSet presAssocID="{B80F2C37-3DB2-40FC-8B82-B31C15BB873A}" presName="text3" presStyleLbl="fgAcc3" presStyleIdx="3" presStyleCnt="7" custScaleX="124954" custScaleY="422504" custLinFactY="11868" custLinFactNeighborX="483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1FBB2-68C3-42BE-B4A0-943BBE95D415}" type="pres">
      <dgm:prSet presAssocID="{B80F2C37-3DB2-40FC-8B82-B31C15BB873A}" presName="hierChild4" presStyleCnt="0"/>
      <dgm:spPr/>
    </dgm:pt>
    <dgm:pt modelId="{CBD6B558-03BF-4ED2-8D7E-0B289CD18F43}" type="pres">
      <dgm:prSet presAssocID="{591EAEAC-11C3-4511-9A39-EEF0EB915031}" presName="Name17" presStyleLbl="parChTrans1D3" presStyleIdx="4" presStyleCnt="7"/>
      <dgm:spPr/>
      <dgm:t>
        <a:bodyPr/>
        <a:lstStyle/>
        <a:p>
          <a:endParaRPr lang="ru-RU"/>
        </a:p>
      </dgm:t>
    </dgm:pt>
    <dgm:pt modelId="{778CB2DF-8702-433D-AA11-3E5CC06B348A}" type="pres">
      <dgm:prSet presAssocID="{18D184B3-EB20-4475-AAA4-7A58E468042F}" presName="hierRoot3" presStyleCnt="0"/>
      <dgm:spPr/>
    </dgm:pt>
    <dgm:pt modelId="{D5D7D912-F1D4-4699-9FBF-762110FD52E4}" type="pres">
      <dgm:prSet presAssocID="{18D184B3-EB20-4475-AAA4-7A58E468042F}" presName="composite3" presStyleCnt="0"/>
      <dgm:spPr/>
    </dgm:pt>
    <dgm:pt modelId="{DBC28B14-1DF3-46EB-AAEF-9053AE0A095D}" type="pres">
      <dgm:prSet presAssocID="{18D184B3-EB20-4475-AAA4-7A58E468042F}" presName="background3" presStyleLbl="node3" presStyleIdx="4" presStyleCnt="7"/>
      <dgm:spPr/>
    </dgm:pt>
    <dgm:pt modelId="{F3B85ADC-7071-443D-84A7-54F538B29E00}" type="pres">
      <dgm:prSet presAssocID="{18D184B3-EB20-4475-AAA4-7A58E468042F}" presName="text3" presStyleLbl="fgAcc3" presStyleIdx="4" presStyleCnt="7" custScaleX="115577" custScaleY="424762" custLinFactY="8965" custLinFactNeighborX="116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7E3E7-994A-496F-BF3A-DE0F707E54C4}" type="pres">
      <dgm:prSet presAssocID="{18D184B3-EB20-4475-AAA4-7A58E468042F}" presName="hierChild4" presStyleCnt="0"/>
      <dgm:spPr/>
    </dgm:pt>
    <dgm:pt modelId="{504EAF5C-EA7F-4DF8-B208-A535F5749568}" type="pres">
      <dgm:prSet presAssocID="{876C57F8-909F-4EAA-B806-18BB49DDF90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16FEEE7C-0300-41E3-AD40-3A3B397D85F4}" type="pres">
      <dgm:prSet presAssocID="{F025B6BF-7618-45A1-ABD4-28D2838222B2}" presName="hierRoot3" presStyleCnt="0"/>
      <dgm:spPr/>
    </dgm:pt>
    <dgm:pt modelId="{D37074C2-69A3-4BA6-9803-2FA93700AEB3}" type="pres">
      <dgm:prSet presAssocID="{F025B6BF-7618-45A1-ABD4-28D2838222B2}" presName="composite3" presStyleCnt="0"/>
      <dgm:spPr/>
    </dgm:pt>
    <dgm:pt modelId="{F7670EA7-FC3B-4B36-A189-76D8FB8CA39E}" type="pres">
      <dgm:prSet presAssocID="{F025B6BF-7618-45A1-ABD4-28D2838222B2}" presName="background3" presStyleLbl="node3" presStyleIdx="5" presStyleCnt="7"/>
      <dgm:spPr/>
    </dgm:pt>
    <dgm:pt modelId="{7651B886-B246-4DD9-8B45-B687DEB0DC9F}" type="pres">
      <dgm:prSet presAssocID="{F025B6BF-7618-45A1-ABD4-28D2838222B2}" presName="text3" presStyleLbl="fgAcc3" presStyleIdx="5" presStyleCnt="7" custScaleX="97047" custScaleY="313706" custLinFactY="10692" custLinFactNeighborX="-403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6BFEA-EB5F-4D56-8F59-3E471BF4395D}" type="pres">
      <dgm:prSet presAssocID="{F025B6BF-7618-45A1-ABD4-28D2838222B2}" presName="hierChild4" presStyleCnt="0"/>
      <dgm:spPr/>
    </dgm:pt>
    <dgm:pt modelId="{49C85BBA-148A-4C25-93BF-2D36AAE95FA3}" type="pres">
      <dgm:prSet presAssocID="{16212004-4D75-49F3-8160-C106B57A614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9CB2CD4-0F53-416B-A70A-789ABE6F307D}" type="pres">
      <dgm:prSet presAssocID="{E2C7A2A0-D39C-47E7-A9CF-842FE3716FEF}" presName="hierRoot2" presStyleCnt="0"/>
      <dgm:spPr/>
    </dgm:pt>
    <dgm:pt modelId="{6FC2EA65-9BB7-4332-B914-C1A33EC675F9}" type="pres">
      <dgm:prSet presAssocID="{E2C7A2A0-D39C-47E7-A9CF-842FE3716FEF}" presName="composite2" presStyleCnt="0"/>
      <dgm:spPr/>
    </dgm:pt>
    <dgm:pt modelId="{64B2C9DC-3649-4480-BA2F-8830627EE05A}" type="pres">
      <dgm:prSet presAssocID="{E2C7A2A0-D39C-47E7-A9CF-842FE3716FEF}" presName="background2" presStyleLbl="node2" presStyleIdx="1" presStyleCnt="2"/>
      <dgm:spPr/>
    </dgm:pt>
    <dgm:pt modelId="{4237B0E5-BA94-419E-A7E4-96F5B758F56C}" type="pres">
      <dgm:prSet presAssocID="{E2C7A2A0-D39C-47E7-A9CF-842FE3716FEF}" presName="text2" presStyleLbl="fgAcc2" presStyleIdx="1" presStyleCnt="2" custScaleX="221901" custScaleY="173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36519-22FD-4EBD-AD10-D5DC17268C27}" type="pres">
      <dgm:prSet presAssocID="{E2C7A2A0-D39C-47E7-A9CF-842FE3716FEF}" presName="hierChild3" presStyleCnt="0"/>
      <dgm:spPr/>
    </dgm:pt>
    <dgm:pt modelId="{17FDFACF-A92A-44DD-BAC4-378920676D00}" type="pres">
      <dgm:prSet presAssocID="{1D168524-8F7C-4D18-88B9-6030E854072F}" presName="Name17" presStyleLbl="parChTrans1D3" presStyleIdx="6" presStyleCnt="7"/>
      <dgm:spPr/>
      <dgm:t>
        <a:bodyPr/>
        <a:lstStyle/>
        <a:p>
          <a:endParaRPr lang="ru-RU"/>
        </a:p>
      </dgm:t>
    </dgm:pt>
    <dgm:pt modelId="{2B9BBCCA-5160-45A7-9AEF-D6B0F17F5AC7}" type="pres">
      <dgm:prSet presAssocID="{7286790C-2173-490D-8130-9CFD242AC647}" presName="hierRoot3" presStyleCnt="0"/>
      <dgm:spPr/>
    </dgm:pt>
    <dgm:pt modelId="{80B94050-50E8-417F-B043-36CD7C06DCF3}" type="pres">
      <dgm:prSet presAssocID="{7286790C-2173-490D-8130-9CFD242AC647}" presName="composite3" presStyleCnt="0"/>
      <dgm:spPr/>
    </dgm:pt>
    <dgm:pt modelId="{C648AA38-F64C-499B-9904-145054FFDFB7}" type="pres">
      <dgm:prSet presAssocID="{7286790C-2173-490D-8130-9CFD242AC647}" presName="background3" presStyleLbl="node3" presStyleIdx="6" presStyleCnt="7"/>
      <dgm:spPr/>
    </dgm:pt>
    <dgm:pt modelId="{7188F592-88B8-4DD0-AC2E-50C3586FF2C5}" type="pres">
      <dgm:prSet presAssocID="{7286790C-2173-490D-8130-9CFD242AC647}" presName="text3" presStyleLbl="fgAcc3" presStyleIdx="6" presStyleCnt="7" custScaleX="177256" custScaleY="601472" custLinFactNeighborX="56624" custLinFactNeighborY="4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B95DF-5AB1-4E32-9280-7AB27546AC13}" type="pres">
      <dgm:prSet presAssocID="{7286790C-2173-490D-8130-9CFD242AC647}" presName="hierChild4" presStyleCnt="0"/>
      <dgm:spPr/>
    </dgm:pt>
  </dgm:ptLst>
  <dgm:cxnLst>
    <dgm:cxn modelId="{D160FE90-EBCC-49A1-995A-2A2CBB93048C}" type="presOf" srcId="{591EAEAC-11C3-4511-9A39-EEF0EB915031}" destId="{CBD6B558-03BF-4ED2-8D7E-0B289CD18F43}" srcOrd="0" destOrd="0" presId="urn:microsoft.com/office/officeart/2005/8/layout/hierarchy1"/>
    <dgm:cxn modelId="{C26A64F8-2377-40EE-8EB9-6BE1B3E91F8E}" srcId="{43CB6B30-D0F9-4565-B72F-E68A89A05343}" destId="{A3216070-41AD-428E-A555-C917A962EDF4}" srcOrd="1" destOrd="0" parTransId="{C534C55C-3B30-4A21-959A-23B736567C31}" sibTransId="{0BB0C177-3F8D-4CE1-A681-5953F6584707}"/>
    <dgm:cxn modelId="{DDCC240B-89D1-4A4F-8F1F-CAAA1C28B96D}" type="presOf" srcId="{B80F2C37-3DB2-40FC-8B82-B31C15BB873A}" destId="{0701E1D7-B493-4F6F-B7DA-CE1FE17E1594}" srcOrd="0" destOrd="0" presId="urn:microsoft.com/office/officeart/2005/8/layout/hierarchy1"/>
    <dgm:cxn modelId="{F63AEB07-9C93-4589-9928-96FD29FB0FB5}" type="presOf" srcId="{E2C7A2A0-D39C-47E7-A9CF-842FE3716FEF}" destId="{4237B0E5-BA94-419E-A7E4-96F5B758F56C}" srcOrd="0" destOrd="0" presId="urn:microsoft.com/office/officeart/2005/8/layout/hierarchy1"/>
    <dgm:cxn modelId="{697D30C3-8D96-49DB-A5BC-E89AB854A5C7}" type="presOf" srcId="{8090B8F6-6766-4A32-B32C-94DABEE31C08}" destId="{DB7E4C88-7A95-4A38-AE53-89AA1B6E8452}" srcOrd="0" destOrd="0" presId="urn:microsoft.com/office/officeart/2005/8/layout/hierarchy1"/>
    <dgm:cxn modelId="{8C3FD2B6-DE69-4AB7-B4AC-FA282A52402A}" srcId="{7286E037-9802-4076-9C1A-74A496AF8224}" destId="{43CB6B30-D0F9-4565-B72F-E68A89A05343}" srcOrd="0" destOrd="0" parTransId="{76A6BAB3-5497-47B6-B543-E2639C8A796A}" sibTransId="{998B52FE-EC14-4BFF-A6EF-72370D7988E7}"/>
    <dgm:cxn modelId="{77A1ACE3-407D-4939-AE4F-1FFF5F8E3E1A}" type="presOf" srcId="{108A474C-F2B0-4431-8CB3-70278EEA7311}" destId="{09B103AF-A1FC-46CA-9755-6841F541F2AF}" srcOrd="0" destOrd="0" presId="urn:microsoft.com/office/officeart/2005/8/layout/hierarchy1"/>
    <dgm:cxn modelId="{D3365EF1-77E7-4B93-99BE-BB35BA34D48D}" type="presOf" srcId="{7286790C-2173-490D-8130-9CFD242AC647}" destId="{7188F592-88B8-4DD0-AC2E-50C3586FF2C5}" srcOrd="0" destOrd="0" presId="urn:microsoft.com/office/officeart/2005/8/layout/hierarchy1"/>
    <dgm:cxn modelId="{B0E40A8A-E531-4FCE-BCEF-C71718A5D46A}" type="presOf" srcId="{A69FEFCD-828B-4F3C-B35B-2D2543527BB2}" destId="{65CFE350-28A0-4373-9E59-2FC8A6FDD8AC}" srcOrd="0" destOrd="0" presId="urn:microsoft.com/office/officeart/2005/8/layout/hierarchy1"/>
    <dgm:cxn modelId="{B2F89C36-C5F1-4523-B620-48396355056D}" srcId="{7286E037-9802-4076-9C1A-74A496AF8224}" destId="{E2C7A2A0-D39C-47E7-A9CF-842FE3716FEF}" srcOrd="1" destOrd="0" parTransId="{16212004-4D75-49F3-8160-C106B57A614A}" sibTransId="{75902A78-5130-4C91-95AE-AC6BC0695DE2}"/>
    <dgm:cxn modelId="{4FE1761C-F983-485A-B52B-5D18D5DE5BF0}" srcId="{E2C7A2A0-D39C-47E7-A9CF-842FE3716FEF}" destId="{7286790C-2173-490D-8130-9CFD242AC647}" srcOrd="0" destOrd="0" parTransId="{1D168524-8F7C-4D18-88B9-6030E854072F}" sibTransId="{8030085B-91B8-47AC-A324-A5311588D195}"/>
    <dgm:cxn modelId="{E14C3A52-74EC-4ADC-A5B8-72DF82904BE6}" srcId="{43CB6B30-D0F9-4565-B72F-E68A89A05343}" destId="{A69FEFCD-828B-4F3C-B35B-2D2543527BB2}" srcOrd="2" destOrd="0" parTransId="{108A474C-F2B0-4431-8CB3-70278EEA7311}" sibTransId="{2F8C617C-FC60-49A5-801F-DEB0702C4061}"/>
    <dgm:cxn modelId="{8E3AEAB1-AE1C-41E1-9DEF-3866C3D195CC}" srcId="{43CB6B30-D0F9-4565-B72F-E68A89A05343}" destId="{B246D1A7-C7FE-40C2-81B5-F8BF85A2E093}" srcOrd="0" destOrd="0" parTransId="{C052171D-1D0C-4E32-AB64-7FE8355FF458}" sibTransId="{941C4AE7-8E06-461C-BE3B-4ED28DB3C40C}"/>
    <dgm:cxn modelId="{CBC5120B-9D4D-4FCF-B1BB-C1B0AB068B18}" srcId="{43CB6B30-D0F9-4565-B72F-E68A89A05343}" destId="{F025B6BF-7618-45A1-ABD4-28D2838222B2}" srcOrd="5" destOrd="0" parTransId="{876C57F8-909F-4EAA-B806-18BB49DDF902}" sibTransId="{E0863CD6-0DD7-415A-8FB5-FA7194B652A7}"/>
    <dgm:cxn modelId="{28008E08-F67A-42CF-9E65-D3AEDF6AC6F9}" type="presOf" srcId="{B246D1A7-C7FE-40C2-81B5-F8BF85A2E093}" destId="{52E1FDEE-B7F1-4AEF-A037-E2212148BA05}" srcOrd="0" destOrd="0" presId="urn:microsoft.com/office/officeart/2005/8/layout/hierarchy1"/>
    <dgm:cxn modelId="{29E3BADE-DBC9-4549-906A-2E1AFCB226A2}" srcId="{43CB6B30-D0F9-4565-B72F-E68A89A05343}" destId="{18D184B3-EB20-4475-AAA4-7A58E468042F}" srcOrd="4" destOrd="0" parTransId="{591EAEAC-11C3-4511-9A39-EEF0EB915031}" sibTransId="{28D8B741-4DDA-4465-9FEA-820E05AC4C6C}"/>
    <dgm:cxn modelId="{7F31E9C9-DDC6-49BB-841F-73EC4CDDA93F}" type="presOf" srcId="{7286E037-9802-4076-9C1A-74A496AF8224}" destId="{8E8AF0FB-5CAC-4925-A28F-842AEAED06A3}" srcOrd="0" destOrd="0" presId="urn:microsoft.com/office/officeart/2005/8/layout/hierarchy1"/>
    <dgm:cxn modelId="{647DD004-1645-454E-A426-5DE33042069F}" type="presOf" srcId="{C052171D-1D0C-4E32-AB64-7FE8355FF458}" destId="{ACF32244-B3C8-4930-B0EE-612ECD0D9C42}" srcOrd="0" destOrd="0" presId="urn:microsoft.com/office/officeart/2005/8/layout/hierarchy1"/>
    <dgm:cxn modelId="{3A7175E9-674C-4E53-BA0F-A311A4E16A1D}" type="presOf" srcId="{43CB6B30-D0F9-4565-B72F-E68A89A05343}" destId="{A9CA180B-A626-43A0-BA89-2933A97F666B}" srcOrd="0" destOrd="0" presId="urn:microsoft.com/office/officeart/2005/8/layout/hierarchy1"/>
    <dgm:cxn modelId="{B77C279F-B68D-46A0-A111-1F486D8173F8}" type="presOf" srcId="{A3216070-41AD-428E-A555-C917A962EDF4}" destId="{6574264B-FA11-4574-B6A4-39C48AA80B3A}" srcOrd="0" destOrd="0" presId="urn:microsoft.com/office/officeart/2005/8/layout/hierarchy1"/>
    <dgm:cxn modelId="{C416E9C0-A24B-421D-8A50-AB35D588439C}" type="presOf" srcId="{1D168524-8F7C-4D18-88B9-6030E854072F}" destId="{17FDFACF-A92A-44DD-BAC4-378920676D00}" srcOrd="0" destOrd="0" presId="urn:microsoft.com/office/officeart/2005/8/layout/hierarchy1"/>
    <dgm:cxn modelId="{FF079B56-15D6-4D7C-B87B-2D2065D9414A}" srcId="{8090B8F6-6766-4A32-B32C-94DABEE31C08}" destId="{7286E037-9802-4076-9C1A-74A496AF8224}" srcOrd="0" destOrd="0" parTransId="{98D63A5F-D011-45A4-A0F0-348239895ABF}" sibTransId="{F7075F04-1521-469C-A11D-B0AA61C7C6C1}"/>
    <dgm:cxn modelId="{29F41949-8697-4E12-8FF1-855E81455319}" type="presOf" srcId="{876C57F8-909F-4EAA-B806-18BB49DDF902}" destId="{504EAF5C-EA7F-4DF8-B208-A535F5749568}" srcOrd="0" destOrd="0" presId="urn:microsoft.com/office/officeart/2005/8/layout/hierarchy1"/>
    <dgm:cxn modelId="{99860F91-125C-406E-BADC-C2F81F509049}" type="presOf" srcId="{F025B6BF-7618-45A1-ABD4-28D2838222B2}" destId="{7651B886-B246-4DD9-8B45-B687DEB0DC9F}" srcOrd="0" destOrd="0" presId="urn:microsoft.com/office/officeart/2005/8/layout/hierarchy1"/>
    <dgm:cxn modelId="{32045AE3-39B6-4048-9DC9-843DB91FC572}" type="presOf" srcId="{C534C55C-3B30-4A21-959A-23B736567C31}" destId="{BF39DC74-3D04-46C1-92AC-5C21E37DCC76}" srcOrd="0" destOrd="0" presId="urn:microsoft.com/office/officeart/2005/8/layout/hierarchy1"/>
    <dgm:cxn modelId="{90E01B78-42F7-48ED-9EDE-4B0FB21D950A}" type="presOf" srcId="{76A6BAB3-5497-47B6-B543-E2639C8A796A}" destId="{BD261C06-1948-4CDB-8395-055B2AE103C3}" srcOrd="0" destOrd="0" presId="urn:microsoft.com/office/officeart/2005/8/layout/hierarchy1"/>
    <dgm:cxn modelId="{996A5958-D02E-413E-A5DA-8D72A49AE5D9}" srcId="{43CB6B30-D0F9-4565-B72F-E68A89A05343}" destId="{B80F2C37-3DB2-40FC-8B82-B31C15BB873A}" srcOrd="3" destOrd="0" parTransId="{72C3761B-627C-40C3-BD41-37163715ED88}" sibTransId="{7A51716B-6CF2-4ACE-A91C-A8A21955DE09}"/>
    <dgm:cxn modelId="{6F222DB7-D032-4277-A334-CAD106F5933E}" type="presOf" srcId="{72C3761B-627C-40C3-BD41-37163715ED88}" destId="{B32FB239-7AA9-4BC6-A001-22362CECFC28}" srcOrd="0" destOrd="0" presId="urn:microsoft.com/office/officeart/2005/8/layout/hierarchy1"/>
    <dgm:cxn modelId="{40915442-A3D3-4BE1-BFEC-6D19735AD04E}" type="presOf" srcId="{18D184B3-EB20-4475-AAA4-7A58E468042F}" destId="{F3B85ADC-7071-443D-84A7-54F538B29E00}" srcOrd="0" destOrd="0" presId="urn:microsoft.com/office/officeart/2005/8/layout/hierarchy1"/>
    <dgm:cxn modelId="{1CD428E6-DA25-44CB-A9AF-9E28E8C51AA1}" type="presOf" srcId="{16212004-4D75-49F3-8160-C106B57A614A}" destId="{49C85BBA-148A-4C25-93BF-2D36AAE95FA3}" srcOrd="0" destOrd="0" presId="urn:microsoft.com/office/officeart/2005/8/layout/hierarchy1"/>
    <dgm:cxn modelId="{0972A83E-BA2E-414D-B838-A98C24320B87}" type="presParOf" srcId="{DB7E4C88-7A95-4A38-AE53-89AA1B6E8452}" destId="{7EF58F3B-25F0-4E75-BE7C-3861980C247F}" srcOrd="0" destOrd="0" presId="urn:microsoft.com/office/officeart/2005/8/layout/hierarchy1"/>
    <dgm:cxn modelId="{EB424B95-5B07-4821-8612-B728AA26FD33}" type="presParOf" srcId="{7EF58F3B-25F0-4E75-BE7C-3861980C247F}" destId="{C45010CE-AE2A-4CE8-8265-27CD4B6E992C}" srcOrd="0" destOrd="0" presId="urn:microsoft.com/office/officeart/2005/8/layout/hierarchy1"/>
    <dgm:cxn modelId="{9061FBAF-00F5-42DC-96B0-F83DB3BAA0C0}" type="presParOf" srcId="{C45010CE-AE2A-4CE8-8265-27CD4B6E992C}" destId="{771B7F2A-D889-4E22-A95A-CC662E6599B2}" srcOrd="0" destOrd="0" presId="urn:microsoft.com/office/officeart/2005/8/layout/hierarchy1"/>
    <dgm:cxn modelId="{FD6DCFB2-AB82-4790-93E3-3126C1EE8963}" type="presParOf" srcId="{C45010CE-AE2A-4CE8-8265-27CD4B6E992C}" destId="{8E8AF0FB-5CAC-4925-A28F-842AEAED06A3}" srcOrd="1" destOrd="0" presId="urn:microsoft.com/office/officeart/2005/8/layout/hierarchy1"/>
    <dgm:cxn modelId="{7A4ACFEA-3843-40F5-B7FC-A43270534259}" type="presParOf" srcId="{7EF58F3B-25F0-4E75-BE7C-3861980C247F}" destId="{6D131BDB-9C89-4A07-8A9B-924868BC7B31}" srcOrd="1" destOrd="0" presId="urn:microsoft.com/office/officeart/2005/8/layout/hierarchy1"/>
    <dgm:cxn modelId="{7B58EAE4-668C-41FB-8563-8AE8F8C1F200}" type="presParOf" srcId="{6D131BDB-9C89-4A07-8A9B-924868BC7B31}" destId="{BD261C06-1948-4CDB-8395-055B2AE103C3}" srcOrd="0" destOrd="0" presId="urn:microsoft.com/office/officeart/2005/8/layout/hierarchy1"/>
    <dgm:cxn modelId="{803992FF-713D-49EB-BCD4-AE820CC0660F}" type="presParOf" srcId="{6D131BDB-9C89-4A07-8A9B-924868BC7B31}" destId="{99E27617-4BB5-44B0-BA91-C7DDFF5373ED}" srcOrd="1" destOrd="0" presId="urn:microsoft.com/office/officeart/2005/8/layout/hierarchy1"/>
    <dgm:cxn modelId="{1A2B9CB5-877F-4565-A1B4-1D8AD33CBC0D}" type="presParOf" srcId="{99E27617-4BB5-44B0-BA91-C7DDFF5373ED}" destId="{B4470412-AF28-4DED-852B-851D8E0830A3}" srcOrd="0" destOrd="0" presId="urn:microsoft.com/office/officeart/2005/8/layout/hierarchy1"/>
    <dgm:cxn modelId="{88F96422-0EB5-4141-BE5C-300848AE4ABD}" type="presParOf" srcId="{B4470412-AF28-4DED-852B-851D8E0830A3}" destId="{5BA2EBEA-E66B-424A-860C-34559E383D4F}" srcOrd="0" destOrd="0" presId="urn:microsoft.com/office/officeart/2005/8/layout/hierarchy1"/>
    <dgm:cxn modelId="{82B465AA-A8FD-4690-855E-C08382F548E2}" type="presParOf" srcId="{B4470412-AF28-4DED-852B-851D8E0830A3}" destId="{A9CA180B-A626-43A0-BA89-2933A97F666B}" srcOrd="1" destOrd="0" presId="urn:microsoft.com/office/officeart/2005/8/layout/hierarchy1"/>
    <dgm:cxn modelId="{12A50C95-FF67-4C83-95EF-A01F2AFFCDD3}" type="presParOf" srcId="{99E27617-4BB5-44B0-BA91-C7DDFF5373ED}" destId="{25C33861-826B-487D-9DF6-DADDF1EB0C3E}" srcOrd="1" destOrd="0" presId="urn:microsoft.com/office/officeart/2005/8/layout/hierarchy1"/>
    <dgm:cxn modelId="{C666D75A-FF8E-41F1-B11C-FF945B0A06F3}" type="presParOf" srcId="{25C33861-826B-487D-9DF6-DADDF1EB0C3E}" destId="{ACF32244-B3C8-4930-B0EE-612ECD0D9C42}" srcOrd="0" destOrd="0" presId="urn:microsoft.com/office/officeart/2005/8/layout/hierarchy1"/>
    <dgm:cxn modelId="{E0718B50-C09C-4C57-BC37-2F695FF1C223}" type="presParOf" srcId="{25C33861-826B-487D-9DF6-DADDF1EB0C3E}" destId="{806E8DF2-ED4C-41C5-BA78-824ECCFA85A9}" srcOrd="1" destOrd="0" presId="urn:microsoft.com/office/officeart/2005/8/layout/hierarchy1"/>
    <dgm:cxn modelId="{12604F1E-6F16-480B-87A8-D04AC848E5C5}" type="presParOf" srcId="{806E8DF2-ED4C-41C5-BA78-824ECCFA85A9}" destId="{0BCA41D6-5FE0-4F7D-997F-80A7B1B0077C}" srcOrd="0" destOrd="0" presId="urn:microsoft.com/office/officeart/2005/8/layout/hierarchy1"/>
    <dgm:cxn modelId="{47F6A33F-42A4-4896-92EC-A3CF15E3BD17}" type="presParOf" srcId="{0BCA41D6-5FE0-4F7D-997F-80A7B1B0077C}" destId="{BD96ABDF-4B23-448C-AAD9-BFDC91BBD630}" srcOrd="0" destOrd="0" presId="urn:microsoft.com/office/officeart/2005/8/layout/hierarchy1"/>
    <dgm:cxn modelId="{5354D06C-4DCF-4F3B-92A8-33D78235637E}" type="presParOf" srcId="{0BCA41D6-5FE0-4F7D-997F-80A7B1B0077C}" destId="{52E1FDEE-B7F1-4AEF-A037-E2212148BA05}" srcOrd="1" destOrd="0" presId="urn:microsoft.com/office/officeart/2005/8/layout/hierarchy1"/>
    <dgm:cxn modelId="{9F3FA0D4-BB1D-4D4D-8D48-8F718EB8652D}" type="presParOf" srcId="{806E8DF2-ED4C-41C5-BA78-824ECCFA85A9}" destId="{19FD79CE-A473-4363-89A9-9CC77BA51275}" srcOrd="1" destOrd="0" presId="urn:microsoft.com/office/officeart/2005/8/layout/hierarchy1"/>
    <dgm:cxn modelId="{794D3BCC-4AD7-4A24-8572-9C2D5F066654}" type="presParOf" srcId="{25C33861-826B-487D-9DF6-DADDF1EB0C3E}" destId="{BF39DC74-3D04-46C1-92AC-5C21E37DCC76}" srcOrd="2" destOrd="0" presId="urn:microsoft.com/office/officeart/2005/8/layout/hierarchy1"/>
    <dgm:cxn modelId="{06487989-F85C-43B4-ADF3-CA23CB3936E1}" type="presParOf" srcId="{25C33861-826B-487D-9DF6-DADDF1EB0C3E}" destId="{0797C19A-E34B-4892-B06A-589DDE8ECBBE}" srcOrd="3" destOrd="0" presId="urn:microsoft.com/office/officeart/2005/8/layout/hierarchy1"/>
    <dgm:cxn modelId="{D09F248A-36E6-4438-84A5-08581A02BBCA}" type="presParOf" srcId="{0797C19A-E34B-4892-B06A-589DDE8ECBBE}" destId="{2BBE2229-6289-4FBD-A528-7DCFC1B7DC71}" srcOrd="0" destOrd="0" presId="urn:microsoft.com/office/officeart/2005/8/layout/hierarchy1"/>
    <dgm:cxn modelId="{9C939CC1-D944-4C9E-9188-464331749EE2}" type="presParOf" srcId="{2BBE2229-6289-4FBD-A528-7DCFC1B7DC71}" destId="{120B5B47-F496-43E7-AD8D-2A61335C8FED}" srcOrd="0" destOrd="0" presId="urn:microsoft.com/office/officeart/2005/8/layout/hierarchy1"/>
    <dgm:cxn modelId="{2640ADE9-46E7-439C-BC77-F95FB4B6B54D}" type="presParOf" srcId="{2BBE2229-6289-4FBD-A528-7DCFC1B7DC71}" destId="{6574264B-FA11-4574-B6A4-39C48AA80B3A}" srcOrd="1" destOrd="0" presId="urn:microsoft.com/office/officeart/2005/8/layout/hierarchy1"/>
    <dgm:cxn modelId="{57B5C27C-8FA7-4C32-AB67-59BCB3F1424E}" type="presParOf" srcId="{0797C19A-E34B-4892-B06A-589DDE8ECBBE}" destId="{C3D8388E-1A24-4700-867B-B6C101C1DEB5}" srcOrd="1" destOrd="0" presId="urn:microsoft.com/office/officeart/2005/8/layout/hierarchy1"/>
    <dgm:cxn modelId="{83E8D02A-D07A-44B8-B155-A08629F8C77A}" type="presParOf" srcId="{25C33861-826B-487D-9DF6-DADDF1EB0C3E}" destId="{09B103AF-A1FC-46CA-9755-6841F541F2AF}" srcOrd="4" destOrd="0" presId="urn:microsoft.com/office/officeart/2005/8/layout/hierarchy1"/>
    <dgm:cxn modelId="{4D0ACE46-8FED-4CF2-A770-15935F50793D}" type="presParOf" srcId="{25C33861-826B-487D-9DF6-DADDF1EB0C3E}" destId="{E2A483C1-38C0-4E7A-98C2-D4EE22222F30}" srcOrd="5" destOrd="0" presId="urn:microsoft.com/office/officeart/2005/8/layout/hierarchy1"/>
    <dgm:cxn modelId="{1F7EC1B6-5AD1-4DD1-8008-921C54859898}" type="presParOf" srcId="{E2A483C1-38C0-4E7A-98C2-D4EE22222F30}" destId="{AFD934E3-5B48-4476-BFF9-99DD772CCAF9}" srcOrd="0" destOrd="0" presId="urn:microsoft.com/office/officeart/2005/8/layout/hierarchy1"/>
    <dgm:cxn modelId="{07195BFA-268B-4AAD-8CB7-B9EC72B8A607}" type="presParOf" srcId="{AFD934E3-5B48-4476-BFF9-99DD772CCAF9}" destId="{C705F09A-E048-4992-A0C9-2FACB66D1EE0}" srcOrd="0" destOrd="0" presId="urn:microsoft.com/office/officeart/2005/8/layout/hierarchy1"/>
    <dgm:cxn modelId="{350F5611-0454-42B0-B96C-BF33CDF6C1BB}" type="presParOf" srcId="{AFD934E3-5B48-4476-BFF9-99DD772CCAF9}" destId="{65CFE350-28A0-4373-9E59-2FC8A6FDD8AC}" srcOrd="1" destOrd="0" presId="urn:microsoft.com/office/officeart/2005/8/layout/hierarchy1"/>
    <dgm:cxn modelId="{3B976D8D-FB8C-4AEF-AD84-666781C09E50}" type="presParOf" srcId="{E2A483C1-38C0-4E7A-98C2-D4EE22222F30}" destId="{11BBCB11-13A9-4B06-B74F-0BA3D3D1C19D}" srcOrd="1" destOrd="0" presId="urn:microsoft.com/office/officeart/2005/8/layout/hierarchy1"/>
    <dgm:cxn modelId="{461CFC28-27B6-461B-8F1C-6D3D35FEAACC}" type="presParOf" srcId="{25C33861-826B-487D-9DF6-DADDF1EB0C3E}" destId="{B32FB239-7AA9-4BC6-A001-22362CECFC28}" srcOrd="6" destOrd="0" presId="urn:microsoft.com/office/officeart/2005/8/layout/hierarchy1"/>
    <dgm:cxn modelId="{8CE23172-347E-4148-95AD-06AF5AB0BFD3}" type="presParOf" srcId="{25C33861-826B-487D-9DF6-DADDF1EB0C3E}" destId="{1A230DB2-154C-4E6A-B1D1-DCA2D44A446F}" srcOrd="7" destOrd="0" presId="urn:microsoft.com/office/officeart/2005/8/layout/hierarchy1"/>
    <dgm:cxn modelId="{9673532C-E582-42B4-9C05-11911B287791}" type="presParOf" srcId="{1A230DB2-154C-4E6A-B1D1-DCA2D44A446F}" destId="{6F71A431-F4EE-49DC-9CE8-529B1EBA4C2A}" srcOrd="0" destOrd="0" presId="urn:microsoft.com/office/officeart/2005/8/layout/hierarchy1"/>
    <dgm:cxn modelId="{13511CE1-20CE-417A-A513-ADD09C3AB71C}" type="presParOf" srcId="{6F71A431-F4EE-49DC-9CE8-529B1EBA4C2A}" destId="{098B92AC-6468-4AAD-999F-28F15FF9DABE}" srcOrd="0" destOrd="0" presId="urn:microsoft.com/office/officeart/2005/8/layout/hierarchy1"/>
    <dgm:cxn modelId="{1CD4B92F-F0B5-4FEB-9FA0-158B0049D5E5}" type="presParOf" srcId="{6F71A431-F4EE-49DC-9CE8-529B1EBA4C2A}" destId="{0701E1D7-B493-4F6F-B7DA-CE1FE17E1594}" srcOrd="1" destOrd="0" presId="urn:microsoft.com/office/officeart/2005/8/layout/hierarchy1"/>
    <dgm:cxn modelId="{1A9F4E11-83A8-46DD-8CE1-18A1D4F71DAB}" type="presParOf" srcId="{1A230DB2-154C-4E6A-B1D1-DCA2D44A446F}" destId="{14B1FBB2-68C3-42BE-B4A0-943BBE95D415}" srcOrd="1" destOrd="0" presId="urn:microsoft.com/office/officeart/2005/8/layout/hierarchy1"/>
    <dgm:cxn modelId="{22CA6200-5262-4C2C-8E03-038E9E1788B2}" type="presParOf" srcId="{25C33861-826B-487D-9DF6-DADDF1EB0C3E}" destId="{CBD6B558-03BF-4ED2-8D7E-0B289CD18F43}" srcOrd="8" destOrd="0" presId="urn:microsoft.com/office/officeart/2005/8/layout/hierarchy1"/>
    <dgm:cxn modelId="{0A62F442-9C15-4E65-B9E7-04C854ECD2F7}" type="presParOf" srcId="{25C33861-826B-487D-9DF6-DADDF1EB0C3E}" destId="{778CB2DF-8702-433D-AA11-3E5CC06B348A}" srcOrd="9" destOrd="0" presId="urn:microsoft.com/office/officeart/2005/8/layout/hierarchy1"/>
    <dgm:cxn modelId="{C035F065-6207-467B-A36E-5B55B9F813B3}" type="presParOf" srcId="{778CB2DF-8702-433D-AA11-3E5CC06B348A}" destId="{D5D7D912-F1D4-4699-9FBF-762110FD52E4}" srcOrd="0" destOrd="0" presId="urn:microsoft.com/office/officeart/2005/8/layout/hierarchy1"/>
    <dgm:cxn modelId="{E1BD41A0-EA7B-491A-9ADF-07564EAAAD67}" type="presParOf" srcId="{D5D7D912-F1D4-4699-9FBF-762110FD52E4}" destId="{DBC28B14-1DF3-46EB-AAEF-9053AE0A095D}" srcOrd="0" destOrd="0" presId="urn:microsoft.com/office/officeart/2005/8/layout/hierarchy1"/>
    <dgm:cxn modelId="{96144CEA-6B67-4E81-BFC4-C93195BC2036}" type="presParOf" srcId="{D5D7D912-F1D4-4699-9FBF-762110FD52E4}" destId="{F3B85ADC-7071-443D-84A7-54F538B29E00}" srcOrd="1" destOrd="0" presId="urn:microsoft.com/office/officeart/2005/8/layout/hierarchy1"/>
    <dgm:cxn modelId="{6EA824D7-C085-4AFF-936B-F194AFBAB8E7}" type="presParOf" srcId="{778CB2DF-8702-433D-AA11-3E5CC06B348A}" destId="{1A37E3E7-994A-496F-BF3A-DE0F707E54C4}" srcOrd="1" destOrd="0" presId="urn:microsoft.com/office/officeart/2005/8/layout/hierarchy1"/>
    <dgm:cxn modelId="{A581A551-B2BF-4304-8E1F-C69DC38789EE}" type="presParOf" srcId="{25C33861-826B-487D-9DF6-DADDF1EB0C3E}" destId="{504EAF5C-EA7F-4DF8-B208-A535F5749568}" srcOrd="10" destOrd="0" presId="urn:microsoft.com/office/officeart/2005/8/layout/hierarchy1"/>
    <dgm:cxn modelId="{E0745EEF-4DE7-4253-AC7C-C35F3CF62189}" type="presParOf" srcId="{25C33861-826B-487D-9DF6-DADDF1EB0C3E}" destId="{16FEEE7C-0300-41E3-AD40-3A3B397D85F4}" srcOrd="11" destOrd="0" presId="urn:microsoft.com/office/officeart/2005/8/layout/hierarchy1"/>
    <dgm:cxn modelId="{99DF1990-ED8E-4E65-A5BC-1C443C7B9D3F}" type="presParOf" srcId="{16FEEE7C-0300-41E3-AD40-3A3B397D85F4}" destId="{D37074C2-69A3-4BA6-9803-2FA93700AEB3}" srcOrd="0" destOrd="0" presId="urn:microsoft.com/office/officeart/2005/8/layout/hierarchy1"/>
    <dgm:cxn modelId="{1A3B6CF7-C0E9-4CB7-A2E3-ECE880DD9F2A}" type="presParOf" srcId="{D37074C2-69A3-4BA6-9803-2FA93700AEB3}" destId="{F7670EA7-FC3B-4B36-A189-76D8FB8CA39E}" srcOrd="0" destOrd="0" presId="urn:microsoft.com/office/officeart/2005/8/layout/hierarchy1"/>
    <dgm:cxn modelId="{D5483C0D-47DD-49D0-BE02-5B5FA99C445A}" type="presParOf" srcId="{D37074C2-69A3-4BA6-9803-2FA93700AEB3}" destId="{7651B886-B246-4DD9-8B45-B687DEB0DC9F}" srcOrd="1" destOrd="0" presId="urn:microsoft.com/office/officeart/2005/8/layout/hierarchy1"/>
    <dgm:cxn modelId="{2696CAC5-F96E-47A1-800E-C284F812290A}" type="presParOf" srcId="{16FEEE7C-0300-41E3-AD40-3A3B397D85F4}" destId="{D786BFEA-EB5F-4D56-8F59-3E471BF4395D}" srcOrd="1" destOrd="0" presId="urn:microsoft.com/office/officeart/2005/8/layout/hierarchy1"/>
    <dgm:cxn modelId="{B7B64AA6-1E72-48B3-A35A-65F0E8C19757}" type="presParOf" srcId="{6D131BDB-9C89-4A07-8A9B-924868BC7B31}" destId="{49C85BBA-148A-4C25-93BF-2D36AAE95FA3}" srcOrd="2" destOrd="0" presId="urn:microsoft.com/office/officeart/2005/8/layout/hierarchy1"/>
    <dgm:cxn modelId="{BE60EA16-352D-49BA-A4A0-70CD58180669}" type="presParOf" srcId="{6D131BDB-9C89-4A07-8A9B-924868BC7B31}" destId="{29CB2CD4-0F53-416B-A70A-789ABE6F307D}" srcOrd="3" destOrd="0" presId="urn:microsoft.com/office/officeart/2005/8/layout/hierarchy1"/>
    <dgm:cxn modelId="{56914B1C-D0C3-45E4-A4C4-6C124B0F2B76}" type="presParOf" srcId="{29CB2CD4-0F53-416B-A70A-789ABE6F307D}" destId="{6FC2EA65-9BB7-4332-B914-C1A33EC675F9}" srcOrd="0" destOrd="0" presId="urn:microsoft.com/office/officeart/2005/8/layout/hierarchy1"/>
    <dgm:cxn modelId="{0D14D41C-B0E8-4333-9EFB-56D9CB47A8BB}" type="presParOf" srcId="{6FC2EA65-9BB7-4332-B914-C1A33EC675F9}" destId="{64B2C9DC-3649-4480-BA2F-8830627EE05A}" srcOrd="0" destOrd="0" presId="urn:microsoft.com/office/officeart/2005/8/layout/hierarchy1"/>
    <dgm:cxn modelId="{BF6DEE94-4D60-4A84-8B00-4DAC31B35ED0}" type="presParOf" srcId="{6FC2EA65-9BB7-4332-B914-C1A33EC675F9}" destId="{4237B0E5-BA94-419E-A7E4-96F5B758F56C}" srcOrd="1" destOrd="0" presId="urn:microsoft.com/office/officeart/2005/8/layout/hierarchy1"/>
    <dgm:cxn modelId="{A1B3C50C-3FB9-4149-874E-6281B59A88E5}" type="presParOf" srcId="{29CB2CD4-0F53-416B-A70A-789ABE6F307D}" destId="{EFF36519-22FD-4EBD-AD10-D5DC17268C27}" srcOrd="1" destOrd="0" presId="urn:microsoft.com/office/officeart/2005/8/layout/hierarchy1"/>
    <dgm:cxn modelId="{77AB2F3E-AD00-4071-A2DD-19C3A616F90C}" type="presParOf" srcId="{EFF36519-22FD-4EBD-AD10-D5DC17268C27}" destId="{17FDFACF-A92A-44DD-BAC4-378920676D00}" srcOrd="0" destOrd="0" presId="urn:microsoft.com/office/officeart/2005/8/layout/hierarchy1"/>
    <dgm:cxn modelId="{C7209B8E-858A-44DC-B61D-76E32EE6515E}" type="presParOf" srcId="{EFF36519-22FD-4EBD-AD10-D5DC17268C27}" destId="{2B9BBCCA-5160-45A7-9AEF-D6B0F17F5AC7}" srcOrd="1" destOrd="0" presId="urn:microsoft.com/office/officeart/2005/8/layout/hierarchy1"/>
    <dgm:cxn modelId="{17EC1794-0032-49F8-81B4-E3B5507563B5}" type="presParOf" srcId="{2B9BBCCA-5160-45A7-9AEF-D6B0F17F5AC7}" destId="{80B94050-50E8-417F-B043-36CD7C06DCF3}" srcOrd="0" destOrd="0" presId="urn:microsoft.com/office/officeart/2005/8/layout/hierarchy1"/>
    <dgm:cxn modelId="{B2C511B1-BB70-4992-A28E-E954675548B6}" type="presParOf" srcId="{80B94050-50E8-417F-B043-36CD7C06DCF3}" destId="{C648AA38-F64C-499B-9904-145054FFDFB7}" srcOrd="0" destOrd="0" presId="urn:microsoft.com/office/officeart/2005/8/layout/hierarchy1"/>
    <dgm:cxn modelId="{4E20EFD4-A96D-44D6-8FD1-5B41504E3718}" type="presParOf" srcId="{80B94050-50E8-417F-B043-36CD7C06DCF3}" destId="{7188F592-88B8-4DD0-AC2E-50C3586FF2C5}" srcOrd="1" destOrd="0" presId="urn:microsoft.com/office/officeart/2005/8/layout/hierarchy1"/>
    <dgm:cxn modelId="{F2948B37-45B8-4787-8007-77BD6C1BA40E}" type="presParOf" srcId="{2B9BBCCA-5160-45A7-9AEF-D6B0F17F5AC7}" destId="{AD0B95DF-5AB1-4E32-9280-7AB27546AC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B3FB67-ECAD-4518-AE2E-39EEE14A20E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C3137-7D9F-467C-8D63-6860E57040B3}">
      <dgm:prSet phldrT="[Текст]"/>
      <dgm:spPr/>
      <dgm:t>
        <a:bodyPr/>
        <a:lstStyle/>
        <a:p>
          <a:pPr algn="ctr">
            <a:lnSpc>
              <a:spcPct val="90000"/>
            </a:lnSpc>
          </a:pPr>
          <a:r>
            <a:rPr lang="ru-RU" u="sng" dirty="0" smtClean="0"/>
            <a:t>Коррекционная работа  </a:t>
          </a:r>
          <a:r>
            <a:rPr lang="ru-RU" u="none" dirty="0" smtClean="0"/>
            <a:t>:                           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1. Строится на вербальном материале.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 2. Состоит из нескольких уровней.                                                                              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3.Основана на  работе  речевого, слухового, зрительного и тактильного анализатора .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4.Параллельно проводится работа над слоговой структурой слова и звукопроизношением.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5. Развитие артикуляционного аппарата.</a:t>
          </a:r>
        </a:p>
        <a:p>
          <a:pPr algn="l">
            <a:lnSpc>
              <a:spcPct val="100000"/>
            </a:lnSpc>
          </a:pPr>
          <a:r>
            <a:rPr lang="ru-RU" u="none" dirty="0" smtClean="0"/>
            <a:t>6. Развитие слухового восприятия. </a:t>
          </a:r>
        </a:p>
        <a:p>
          <a:pPr algn="l">
            <a:lnSpc>
              <a:spcPct val="100000"/>
            </a:lnSpc>
          </a:pPr>
          <a:endParaRPr lang="ru-RU" u="none" dirty="0"/>
        </a:p>
      </dgm:t>
    </dgm:pt>
    <dgm:pt modelId="{96A480A5-41E9-4E68-B47E-36A774C42975}" type="parTrans" cxnId="{4A897DF8-1E35-477F-9A0F-4AB894DD6534}">
      <dgm:prSet/>
      <dgm:spPr/>
      <dgm:t>
        <a:bodyPr/>
        <a:lstStyle/>
        <a:p>
          <a:endParaRPr lang="ru-RU"/>
        </a:p>
      </dgm:t>
    </dgm:pt>
    <dgm:pt modelId="{11A033E0-2EF0-4633-B092-28EA439D2FD9}" type="sibTrans" cxnId="{4A897DF8-1E35-477F-9A0F-4AB894DD6534}">
      <dgm:prSet/>
      <dgm:spPr/>
      <dgm:t>
        <a:bodyPr/>
        <a:lstStyle/>
        <a:p>
          <a:endParaRPr lang="ru-RU"/>
        </a:p>
      </dgm:t>
    </dgm:pt>
    <dgm:pt modelId="{4420112D-E273-44A3-B378-AE6CEC5B0312}">
      <dgm:prSet phldrT="[Текст]" custT="1"/>
      <dgm:spPr/>
      <dgm:t>
        <a:bodyPr/>
        <a:lstStyle/>
        <a:p>
          <a:r>
            <a:rPr lang="ru-RU" sz="2000" b="1" u="sng" dirty="0" smtClean="0"/>
            <a:t>1. Уровень гласных звуков</a:t>
          </a:r>
          <a:endParaRPr lang="ru-RU" sz="2000" u="sng" dirty="0"/>
        </a:p>
      </dgm:t>
    </dgm:pt>
    <dgm:pt modelId="{7DF6C671-B674-4B11-8131-221FBC98FEFF}" type="parTrans" cxnId="{EEA783C7-96C5-4411-8367-3AACD55E76E1}">
      <dgm:prSet/>
      <dgm:spPr/>
      <dgm:t>
        <a:bodyPr/>
        <a:lstStyle/>
        <a:p>
          <a:endParaRPr lang="ru-RU"/>
        </a:p>
      </dgm:t>
    </dgm:pt>
    <dgm:pt modelId="{06E2E9CC-D565-4177-8355-634EBE954ABC}" type="sibTrans" cxnId="{EEA783C7-96C5-4411-8367-3AACD55E76E1}">
      <dgm:prSet/>
      <dgm:spPr/>
      <dgm:t>
        <a:bodyPr/>
        <a:lstStyle/>
        <a:p>
          <a:endParaRPr lang="ru-RU"/>
        </a:p>
      </dgm:t>
    </dgm:pt>
    <dgm:pt modelId="{E9B58078-1D2F-43D8-920D-5674A8A39201}">
      <dgm:prSet phldrT="[Текст]" custT="1"/>
      <dgm:spPr/>
      <dgm:t>
        <a:bodyPr/>
        <a:lstStyle/>
        <a:p>
          <a:r>
            <a:rPr lang="ru-RU" sz="2000" b="1" u="sng" dirty="0" smtClean="0"/>
            <a:t>2. Уровень слогов</a:t>
          </a:r>
          <a:endParaRPr lang="ru-RU" sz="2000" u="sng" dirty="0"/>
        </a:p>
      </dgm:t>
    </dgm:pt>
    <dgm:pt modelId="{D1CC4F87-BB0F-490A-9300-6196672A7E3D}" type="parTrans" cxnId="{E0A05494-5ED9-4A6B-9991-2D9EFF462859}">
      <dgm:prSet/>
      <dgm:spPr/>
      <dgm:t>
        <a:bodyPr/>
        <a:lstStyle/>
        <a:p>
          <a:endParaRPr lang="ru-RU"/>
        </a:p>
      </dgm:t>
    </dgm:pt>
    <dgm:pt modelId="{50535AB2-DE3B-4403-928C-CE4D021E7459}" type="sibTrans" cxnId="{E0A05494-5ED9-4A6B-9991-2D9EFF462859}">
      <dgm:prSet/>
      <dgm:spPr/>
      <dgm:t>
        <a:bodyPr/>
        <a:lstStyle/>
        <a:p>
          <a:endParaRPr lang="ru-RU"/>
        </a:p>
      </dgm:t>
    </dgm:pt>
    <dgm:pt modelId="{6575A718-A75B-4949-BBB1-1F661B3EF048}">
      <dgm:prSet phldrT="[Текст]" custT="1"/>
      <dgm:spPr/>
      <dgm:t>
        <a:bodyPr/>
        <a:lstStyle/>
        <a:p>
          <a:r>
            <a:rPr lang="ru-RU" sz="2000" b="1" u="sng" dirty="0" smtClean="0"/>
            <a:t>3. Уровень слова</a:t>
          </a:r>
        </a:p>
        <a:p>
          <a:r>
            <a:rPr lang="ru-RU" sz="1400" b="1" u="sng" dirty="0" smtClean="0"/>
            <a:t>(С.Большакова.</a:t>
          </a:r>
        </a:p>
        <a:p>
          <a:r>
            <a:rPr lang="ru-RU" sz="1400" b="1" u="sng" dirty="0" smtClean="0"/>
            <a:t>12 типов слов и звукоподражания)</a:t>
          </a:r>
        </a:p>
        <a:p>
          <a:r>
            <a:rPr lang="ru-RU" sz="1400" u="sng" dirty="0" smtClean="0"/>
            <a:t>Образование отдельных грамматических форм.</a:t>
          </a:r>
          <a:endParaRPr lang="ru-RU" sz="1400" u="sng" dirty="0"/>
        </a:p>
      </dgm:t>
    </dgm:pt>
    <dgm:pt modelId="{D69C6710-7ECB-4AE3-8C19-3094D0973FC3}" type="parTrans" cxnId="{E272C442-E6D2-479B-B83C-0DD6519B0848}">
      <dgm:prSet/>
      <dgm:spPr/>
      <dgm:t>
        <a:bodyPr/>
        <a:lstStyle/>
        <a:p>
          <a:endParaRPr lang="ru-RU"/>
        </a:p>
      </dgm:t>
    </dgm:pt>
    <dgm:pt modelId="{E48A379B-87EC-4CF1-AD47-88BA86F31656}" type="sibTrans" cxnId="{E272C442-E6D2-479B-B83C-0DD6519B0848}">
      <dgm:prSet/>
      <dgm:spPr/>
      <dgm:t>
        <a:bodyPr/>
        <a:lstStyle/>
        <a:p>
          <a:endParaRPr lang="ru-RU"/>
        </a:p>
      </dgm:t>
    </dgm:pt>
    <dgm:pt modelId="{EB6D5D1E-69B5-4922-B9ED-F9421DD5B4C0}">
      <dgm:prSet phldrT="[Текст]" custT="1"/>
      <dgm:spPr/>
      <dgm:t>
        <a:bodyPr/>
        <a:lstStyle/>
        <a:p>
          <a:r>
            <a:rPr lang="ru-RU" sz="2000" b="1" u="sng" dirty="0" smtClean="0"/>
            <a:t>4.Уровень текста  (</a:t>
          </a:r>
          <a:r>
            <a:rPr lang="ru-RU" sz="2000" b="1" dirty="0" err="1" smtClean="0"/>
            <a:t>чистоговорки</a:t>
          </a:r>
          <a:r>
            <a:rPr lang="ru-RU" sz="2000" b="1" dirty="0" smtClean="0"/>
            <a:t>, законченные предложения, стихи и другие тексты)</a:t>
          </a:r>
          <a:endParaRPr lang="ru-RU" sz="2000" u="sng" dirty="0"/>
        </a:p>
      </dgm:t>
    </dgm:pt>
    <dgm:pt modelId="{0E3DFFB8-6A0B-40BD-90E6-91A8EE0CE97D}" type="parTrans" cxnId="{69238A7D-6622-4166-A68A-25672EA804D7}">
      <dgm:prSet/>
      <dgm:spPr/>
    </dgm:pt>
    <dgm:pt modelId="{754A4CED-F14C-4314-B78B-82A9E8D1B746}" type="sibTrans" cxnId="{69238A7D-6622-4166-A68A-25672EA804D7}">
      <dgm:prSet/>
      <dgm:spPr/>
    </dgm:pt>
    <dgm:pt modelId="{E2AA90EA-3EBA-497C-BCAF-C9D39F9837BC}" type="pres">
      <dgm:prSet presAssocID="{E9B3FB67-ECAD-4518-AE2E-39EEE14A20E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4C4AF-86B0-4391-8424-970C99CF2913}" type="pres">
      <dgm:prSet presAssocID="{D9BC3137-7D9F-467C-8D63-6860E57040B3}" presName="roof" presStyleLbl="dkBgShp" presStyleIdx="0" presStyleCnt="2"/>
      <dgm:spPr/>
      <dgm:t>
        <a:bodyPr/>
        <a:lstStyle/>
        <a:p>
          <a:endParaRPr lang="ru-RU"/>
        </a:p>
      </dgm:t>
    </dgm:pt>
    <dgm:pt modelId="{31DC0CED-554D-46D1-A36F-00BCDB80FFFA}" type="pres">
      <dgm:prSet presAssocID="{D9BC3137-7D9F-467C-8D63-6860E57040B3}" presName="pillars" presStyleCnt="0"/>
      <dgm:spPr/>
    </dgm:pt>
    <dgm:pt modelId="{5FDEEF91-3B12-4708-BCBF-3C9BB795117E}" type="pres">
      <dgm:prSet presAssocID="{D9BC3137-7D9F-467C-8D63-6860E57040B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8EB89-C9B0-4849-B5F8-209B4E6ED005}" type="pres">
      <dgm:prSet presAssocID="{E9B58078-1D2F-43D8-920D-5674A8A39201}" presName="pillarX" presStyleLbl="node1" presStyleIdx="1" presStyleCnt="4" custScaleX="9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F905D-3F5F-4382-A64C-FD77EDC843F1}" type="pres">
      <dgm:prSet presAssocID="{6575A718-A75B-4949-BBB1-1F661B3EF04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0870-6583-4F9B-BC56-E6FCFA772F18}" type="pres">
      <dgm:prSet presAssocID="{EB6D5D1E-69B5-4922-B9ED-F9421DD5B4C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060F5-410A-4DEC-A40C-58EE1565F7F1}" type="pres">
      <dgm:prSet presAssocID="{D9BC3137-7D9F-467C-8D63-6860E57040B3}" presName="base" presStyleLbl="dkBgShp" presStyleIdx="1" presStyleCnt="2"/>
      <dgm:spPr/>
    </dgm:pt>
  </dgm:ptLst>
  <dgm:cxnLst>
    <dgm:cxn modelId="{0787D324-A948-4203-81B4-B74BAB4F203F}" type="presOf" srcId="{E9B58078-1D2F-43D8-920D-5674A8A39201}" destId="{4CD8EB89-C9B0-4849-B5F8-209B4E6ED005}" srcOrd="0" destOrd="0" presId="urn:microsoft.com/office/officeart/2005/8/layout/hList3"/>
    <dgm:cxn modelId="{19A3E7CD-85EB-48D1-8332-6EBA4FC0D1D2}" type="presOf" srcId="{4420112D-E273-44A3-B378-AE6CEC5B0312}" destId="{5FDEEF91-3B12-4708-BCBF-3C9BB795117E}" srcOrd="0" destOrd="0" presId="urn:microsoft.com/office/officeart/2005/8/layout/hList3"/>
    <dgm:cxn modelId="{602F28E6-6970-48F2-A0FE-3D99A314C2A7}" type="presOf" srcId="{E9B3FB67-ECAD-4518-AE2E-39EEE14A20EC}" destId="{E2AA90EA-3EBA-497C-BCAF-C9D39F9837BC}" srcOrd="0" destOrd="0" presId="urn:microsoft.com/office/officeart/2005/8/layout/hList3"/>
    <dgm:cxn modelId="{E272C442-E6D2-479B-B83C-0DD6519B0848}" srcId="{D9BC3137-7D9F-467C-8D63-6860E57040B3}" destId="{6575A718-A75B-4949-BBB1-1F661B3EF048}" srcOrd="2" destOrd="0" parTransId="{D69C6710-7ECB-4AE3-8C19-3094D0973FC3}" sibTransId="{E48A379B-87EC-4CF1-AD47-88BA86F31656}"/>
    <dgm:cxn modelId="{2357E4F2-8164-4B7C-AE3B-E661EBEE7F9C}" type="presOf" srcId="{D9BC3137-7D9F-467C-8D63-6860E57040B3}" destId="{6364C4AF-86B0-4391-8424-970C99CF2913}" srcOrd="0" destOrd="0" presId="urn:microsoft.com/office/officeart/2005/8/layout/hList3"/>
    <dgm:cxn modelId="{69238A7D-6622-4166-A68A-25672EA804D7}" srcId="{D9BC3137-7D9F-467C-8D63-6860E57040B3}" destId="{EB6D5D1E-69B5-4922-B9ED-F9421DD5B4C0}" srcOrd="3" destOrd="0" parTransId="{0E3DFFB8-6A0B-40BD-90E6-91A8EE0CE97D}" sibTransId="{754A4CED-F14C-4314-B78B-82A9E8D1B746}"/>
    <dgm:cxn modelId="{36D52303-ED90-48F1-A31C-7F6DFC15429C}" type="presOf" srcId="{EB6D5D1E-69B5-4922-B9ED-F9421DD5B4C0}" destId="{D0BE0870-6583-4F9B-BC56-E6FCFA772F18}" srcOrd="0" destOrd="0" presId="urn:microsoft.com/office/officeart/2005/8/layout/hList3"/>
    <dgm:cxn modelId="{EEA783C7-96C5-4411-8367-3AACD55E76E1}" srcId="{D9BC3137-7D9F-467C-8D63-6860E57040B3}" destId="{4420112D-E273-44A3-B378-AE6CEC5B0312}" srcOrd="0" destOrd="0" parTransId="{7DF6C671-B674-4B11-8131-221FBC98FEFF}" sibTransId="{06E2E9CC-D565-4177-8355-634EBE954ABC}"/>
    <dgm:cxn modelId="{4A897DF8-1E35-477F-9A0F-4AB894DD6534}" srcId="{E9B3FB67-ECAD-4518-AE2E-39EEE14A20EC}" destId="{D9BC3137-7D9F-467C-8D63-6860E57040B3}" srcOrd="0" destOrd="0" parTransId="{96A480A5-41E9-4E68-B47E-36A774C42975}" sibTransId="{11A033E0-2EF0-4633-B092-28EA439D2FD9}"/>
    <dgm:cxn modelId="{1BAB5322-9FB0-49ED-8A88-373F0B6E91E5}" type="presOf" srcId="{6575A718-A75B-4949-BBB1-1F661B3EF048}" destId="{76DF905D-3F5F-4382-A64C-FD77EDC843F1}" srcOrd="0" destOrd="0" presId="urn:microsoft.com/office/officeart/2005/8/layout/hList3"/>
    <dgm:cxn modelId="{E0A05494-5ED9-4A6B-9991-2D9EFF462859}" srcId="{D9BC3137-7D9F-467C-8D63-6860E57040B3}" destId="{E9B58078-1D2F-43D8-920D-5674A8A39201}" srcOrd="1" destOrd="0" parTransId="{D1CC4F87-BB0F-490A-9300-6196672A7E3D}" sibTransId="{50535AB2-DE3B-4403-928C-CE4D021E7459}"/>
    <dgm:cxn modelId="{4E916B25-BF17-4834-A9D1-655CF98CDFD7}" type="presParOf" srcId="{E2AA90EA-3EBA-497C-BCAF-C9D39F9837BC}" destId="{6364C4AF-86B0-4391-8424-970C99CF2913}" srcOrd="0" destOrd="0" presId="urn:microsoft.com/office/officeart/2005/8/layout/hList3"/>
    <dgm:cxn modelId="{905003EE-447F-474B-B8C6-F2461314CACB}" type="presParOf" srcId="{E2AA90EA-3EBA-497C-BCAF-C9D39F9837BC}" destId="{31DC0CED-554D-46D1-A36F-00BCDB80FFFA}" srcOrd="1" destOrd="0" presId="urn:microsoft.com/office/officeart/2005/8/layout/hList3"/>
    <dgm:cxn modelId="{FC267895-3C25-4E86-B678-B1E7B928B986}" type="presParOf" srcId="{31DC0CED-554D-46D1-A36F-00BCDB80FFFA}" destId="{5FDEEF91-3B12-4708-BCBF-3C9BB795117E}" srcOrd="0" destOrd="0" presId="urn:microsoft.com/office/officeart/2005/8/layout/hList3"/>
    <dgm:cxn modelId="{DC86453C-D443-4846-BA3B-D7602478F350}" type="presParOf" srcId="{31DC0CED-554D-46D1-A36F-00BCDB80FFFA}" destId="{4CD8EB89-C9B0-4849-B5F8-209B4E6ED005}" srcOrd="1" destOrd="0" presId="urn:microsoft.com/office/officeart/2005/8/layout/hList3"/>
    <dgm:cxn modelId="{B2CACB8E-99BC-4965-B4DE-8025DBFD2304}" type="presParOf" srcId="{31DC0CED-554D-46D1-A36F-00BCDB80FFFA}" destId="{76DF905D-3F5F-4382-A64C-FD77EDC843F1}" srcOrd="2" destOrd="0" presId="urn:microsoft.com/office/officeart/2005/8/layout/hList3"/>
    <dgm:cxn modelId="{6500331B-E8D5-4CC7-9839-81D3087F33A2}" type="presParOf" srcId="{31DC0CED-554D-46D1-A36F-00BCDB80FFFA}" destId="{D0BE0870-6583-4F9B-BC56-E6FCFA772F18}" srcOrd="3" destOrd="0" presId="urn:microsoft.com/office/officeart/2005/8/layout/hList3"/>
    <dgm:cxn modelId="{E8E249ED-F194-4954-BE09-38EF475E27D2}" type="presParOf" srcId="{E2AA90EA-3EBA-497C-BCAF-C9D39F9837BC}" destId="{7C5060F5-410A-4DEC-A40C-58EE1565F7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874F6D-196B-4B45-963E-0F32AEA3427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C19DF-2E6A-4A6E-BB91-A5FD7972CB1C}">
      <dgm:prSet phldrT="[Текст]"/>
      <dgm:spPr/>
      <dgm:t>
        <a:bodyPr/>
        <a:lstStyle/>
        <a:p>
          <a:r>
            <a:rPr lang="ru-RU" dirty="0" smtClean="0"/>
            <a:t>Формирование слоговой структуры слова ведется по двум направлениям</a:t>
          </a:r>
          <a:endParaRPr lang="ru-RU" dirty="0"/>
        </a:p>
      </dgm:t>
    </dgm:pt>
    <dgm:pt modelId="{4316207E-8A01-43F6-A3BC-7611DF7778FF}" type="parTrans" cxnId="{95C42137-19D3-4285-869D-953ABA7CBC7E}">
      <dgm:prSet/>
      <dgm:spPr/>
      <dgm:t>
        <a:bodyPr/>
        <a:lstStyle/>
        <a:p>
          <a:endParaRPr lang="ru-RU"/>
        </a:p>
      </dgm:t>
    </dgm:pt>
    <dgm:pt modelId="{DD2C3553-82EA-41D8-91A8-1105D701BF22}" type="sibTrans" cxnId="{95C42137-19D3-4285-869D-953ABA7CBC7E}">
      <dgm:prSet/>
      <dgm:spPr/>
      <dgm:t>
        <a:bodyPr/>
        <a:lstStyle/>
        <a:p>
          <a:endParaRPr lang="ru-RU"/>
        </a:p>
      </dgm:t>
    </dgm:pt>
    <dgm:pt modelId="{61862620-AEDD-4C70-ACEB-12B9A28FDF9B}">
      <dgm:prSet phldrT="[Текст]" custT="1"/>
      <dgm:spPr/>
      <dgm:t>
        <a:bodyPr/>
        <a:lstStyle/>
        <a:p>
          <a:r>
            <a:rPr lang="ru-RU" sz="1200" dirty="0" smtClean="0"/>
            <a:t>Развитие имитационной способности, т.е. формирование умений к отраженному воспроизведению слогового контура</a:t>
          </a:r>
          <a:endParaRPr lang="ru-RU" sz="1200" dirty="0"/>
        </a:p>
      </dgm:t>
    </dgm:pt>
    <dgm:pt modelId="{CC3ECF9D-B5C6-4285-AD4A-81D07201FFDB}" type="parTrans" cxnId="{F12492FE-BFAB-40DD-BD4E-EF267122BEAA}">
      <dgm:prSet/>
      <dgm:spPr/>
      <dgm:t>
        <a:bodyPr/>
        <a:lstStyle/>
        <a:p>
          <a:endParaRPr lang="ru-RU"/>
        </a:p>
      </dgm:t>
    </dgm:pt>
    <dgm:pt modelId="{FB960FE3-CEE5-4448-B752-FF0061857C5A}" type="sibTrans" cxnId="{F12492FE-BFAB-40DD-BD4E-EF267122BEAA}">
      <dgm:prSet/>
      <dgm:spPr/>
      <dgm:t>
        <a:bodyPr/>
        <a:lstStyle/>
        <a:p>
          <a:endParaRPr lang="ru-RU"/>
        </a:p>
      </dgm:t>
    </dgm:pt>
    <dgm:pt modelId="{DEB614C6-2AEB-4643-88E3-2320C607CB2E}">
      <dgm:prSet phldrT="[Текст]" custT="1"/>
      <dgm:spPr/>
      <dgm:t>
        <a:bodyPr/>
        <a:lstStyle/>
        <a:p>
          <a:r>
            <a:rPr lang="ru-RU" sz="1200" dirty="0" smtClean="0"/>
            <a:t>Постоянный контроль за </a:t>
          </a:r>
          <a:r>
            <a:rPr lang="ru-RU" sz="1200" dirty="0" err="1" smtClean="0"/>
            <a:t>звукослоговой</a:t>
          </a:r>
          <a:r>
            <a:rPr lang="ru-RU" sz="1200" dirty="0" smtClean="0"/>
            <a:t> наполняемостью слова</a:t>
          </a:r>
          <a:endParaRPr lang="ru-RU" sz="1200" dirty="0"/>
        </a:p>
      </dgm:t>
    </dgm:pt>
    <dgm:pt modelId="{16C5F111-529B-4C01-B057-EBC7E3034627}" type="parTrans" cxnId="{57CD5559-4A53-4F96-A23C-24C61475DAD4}">
      <dgm:prSet/>
      <dgm:spPr/>
      <dgm:t>
        <a:bodyPr/>
        <a:lstStyle/>
        <a:p>
          <a:endParaRPr lang="ru-RU"/>
        </a:p>
      </dgm:t>
    </dgm:pt>
    <dgm:pt modelId="{AA3BC23A-C076-41DE-9087-7D8A438B0D22}" type="sibTrans" cxnId="{57CD5559-4A53-4F96-A23C-24C61475DAD4}">
      <dgm:prSet/>
      <dgm:spPr/>
      <dgm:t>
        <a:bodyPr/>
        <a:lstStyle/>
        <a:p>
          <a:endParaRPr lang="ru-RU"/>
        </a:p>
      </dgm:t>
    </dgm:pt>
    <dgm:pt modelId="{52BF446A-84C3-4B98-9DE8-535A3311B024}">
      <dgm:prSet phldrT="[Текст]"/>
      <dgm:spPr/>
      <dgm:t>
        <a:bodyPr/>
        <a:lstStyle/>
        <a:p>
          <a:r>
            <a:rPr lang="ru-RU" dirty="0" smtClean="0"/>
            <a:t>Методика работы  включает в себя </a:t>
          </a:r>
          <a:r>
            <a:rPr lang="ru-RU" i="1" dirty="0" smtClean="0"/>
            <a:t>пропедевтический и основной </a:t>
          </a:r>
          <a:r>
            <a:rPr lang="ru-RU" dirty="0" smtClean="0"/>
            <a:t>этапы</a:t>
          </a:r>
          <a:endParaRPr lang="ru-RU" dirty="0"/>
        </a:p>
      </dgm:t>
    </dgm:pt>
    <dgm:pt modelId="{A9BA3DC7-9041-40D8-8658-B103B3AD2BAF}" type="parTrans" cxnId="{53044CAB-40B9-47BC-96AA-C9B4D7BA1F25}">
      <dgm:prSet/>
      <dgm:spPr/>
      <dgm:t>
        <a:bodyPr/>
        <a:lstStyle/>
        <a:p>
          <a:endParaRPr lang="ru-RU"/>
        </a:p>
      </dgm:t>
    </dgm:pt>
    <dgm:pt modelId="{DF035E4D-0992-4D34-BE81-37375838EF51}" type="sibTrans" cxnId="{53044CAB-40B9-47BC-96AA-C9B4D7BA1F25}">
      <dgm:prSet/>
      <dgm:spPr/>
      <dgm:t>
        <a:bodyPr/>
        <a:lstStyle/>
        <a:p>
          <a:endParaRPr lang="ru-RU"/>
        </a:p>
      </dgm:t>
    </dgm:pt>
    <dgm:pt modelId="{D13624B9-0EC3-4A3C-970E-276D8A43B496}">
      <dgm:prSet/>
      <dgm:spPr/>
      <dgm:t>
        <a:bodyPr/>
        <a:lstStyle/>
        <a:p>
          <a:r>
            <a:rPr lang="ru-RU" b="1" i="1" u="sng" dirty="0" smtClean="0"/>
            <a:t> Основной </a:t>
          </a:r>
          <a:r>
            <a:rPr lang="ru-RU" b="1" u="sng" dirty="0" smtClean="0"/>
            <a:t>этап</a:t>
          </a:r>
          <a:endParaRPr lang="ru-RU" b="1" u="sng" dirty="0"/>
        </a:p>
      </dgm:t>
    </dgm:pt>
    <dgm:pt modelId="{69BB4DC1-BB49-4E31-95DA-C6B80FF88DFB}" type="parTrans" cxnId="{0EA1CD29-7416-4002-A565-C31D75795DAE}">
      <dgm:prSet/>
      <dgm:spPr/>
      <dgm:t>
        <a:bodyPr/>
        <a:lstStyle/>
        <a:p>
          <a:endParaRPr lang="ru-RU"/>
        </a:p>
      </dgm:t>
    </dgm:pt>
    <dgm:pt modelId="{7CD93B03-A365-4FB0-8198-552D92983C93}" type="sibTrans" cxnId="{0EA1CD29-7416-4002-A565-C31D75795DAE}">
      <dgm:prSet/>
      <dgm:spPr/>
      <dgm:t>
        <a:bodyPr/>
        <a:lstStyle/>
        <a:p>
          <a:endParaRPr lang="ru-RU"/>
        </a:p>
      </dgm:t>
    </dgm:pt>
    <dgm:pt modelId="{60924F94-5F02-43B3-AF3E-2953E38633B4}">
      <dgm:prSet/>
      <dgm:spPr/>
      <dgm:t>
        <a:bodyPr/>
        <a:lstStyle/>
        <a:p>
          <a:r>
            <a:rPr lang="ru-RU" sz="1000" dirty="0" smtClean="0"/>
            <a:t>Обучение:</a:t>
          </a:r>
          <a:endParaRPr lang="ru-RU" sz="1000" b="1" u="sng" dirty="0"/>
        </a:p>
      </dgm:t>
    </dgm:pt>
    <dgm:pt modelId="{2FE4A57A-C5A5-4B00-A3ED-9642E0338B80}" type="parTrans" cxnId="{7D310BAC-E607-4253-93FB-82CC54D708D4}">
      <dgm:prSet/>
      <dgm:spPr/>
      <dgm:t>
        <a:bodyPr/>
        <a:lstStyle/>
        <a:p>
          <a:endParaRPr lang="ru-RU"/>
        </a:p>
      </dgm:t>
    </dgm:pt>
    <dgm:pt modelId="{C75E1F84-64BA-44BD-AD32-85D086061888}" type="sibTrans" cxnId="{7D310BAC-E607-4253-93FB-82CC54D708D4}">
      <dgm:prSet/>
      <dgm:spPr/>
      <dgm:t>
        <a:bodyPr/>
        <a:lstStyle/>
        <a:p>
          <a:endParaRPr lang="ru-RU"/>
        </a:p>
      </dgm:t>
    </dgm:pt>
    <dgm:pt modelId="{BAB045AD-B65D-48FB-ABD0-91A73CC4FE86}">
      <dgm:prSet/>
      <dgm:spPr/>
      <dgm:t>
        <a:bodyPr/>
        <a:lstStyle/>
        <a:p>
          <a:endParaRPr lang="ru-RU" sz="1000" b="1" u="sng" dirty="0"/>
        </a:p>
      </dgm:t>
    </dgm:pt>
    <dgm:pt modelId="{FE460DFC-BB76-4AE8-8602-668DE895BD60}" type="parTrans" cxnId="{F2661CA1-08AD-4F64-9212-6AE6820C42DF}">
      <dgm:prSet/>
      <dgm:spPr/>
      <dgm:t>
        <a:bodyPr/>
        <a:lstStyle/>
        <a:p>
          <a:endParaRPr lang="ru-RU"/>
        </a:p>
      </dgm:t>
    </dgm:pt>
    <dgm:pt modelId="{A3A3B103-EEE5-49E9-A2D7-D70DC34771E9}" type="sibTrans" cxnId="{F2661CA1-08AD-4F64-9212-6AE6820C42DF}">
      <dgm:prSet/>
      <dgm:spPr/>
      <dgm:t>
        <a:bodyPr/>
        <a:lstStyle/>
        <a:p>
          <a:endParaRPr lang="ru-RU"/>
        </a:p>
      </dgm:t>
    </dgm:pt>
    <dgm:pt modelId="{BDB8E19C-58FC-407D-B350-457EB0AA26DA}">
      <dgm:prSet/>
      <dgm:spPr/>
      <dgm:t>
        <a:bodyPr/>
        <a:lstStyle/>
        <a:p>
          <a:r>
            <a:rPr lang="ru-RU" sz="1000" smtClean="0"/>
            <a:t>— восприятию и воспроизведению разнообразных неречевых ритмических контуров (отхлопывание, отстукивание, пропрыгивание и т.д.);</a:t>
          </a:r>
          <a:endParaRPr lang="ru-RU" sz="1000"/>
        </a:p>
      </dgm:t>
    </dgm:pt>
    <dgm:pt modelId="{15F42157-9A94-4461-8098-7AD4950E657C}" type="parTrans" cxnId="{80C254AA-4197-43ED-AC0F-E18C622E9D6E}">
      <dgm:prSet/>
      <dgm:spPr/>
      <dgm:t>
        <a:bodyPr/>
        <a:lstStyle/>
        <a:p>
          <a:endParaRPr lang="ru-RU"/>
        </a:p>
      </dgm:t>
    </dgm:pt>
    <dgm:pt modelId="{5697EF61-38C1-4E95-ABE9-454442C9E7A3}" type="sibTrans" cxnId="{80C254AA-4197-43ED-AC0F-E18C622E9D6E}">
      <dgm:prSet/>
      <dgm:spPr/>
      <dgm:t>
        <a:bodyPr/>
        <a:lstStyle/>
        <a:p>
          <a:endParaRPr lang="ru-RU"/>
        </a:p>
      </dgm:t>
    </dgm:pt>
    <dgm:pt modelId="{0610D480-71DA-42BB-9AB8-00CEF20D620C}">
      <dgm:prSet/>
      <dgm:spPr/>
      <dgm:t>
        <a:bodyPr/>
        <a:lstStyle/>
        <a:p>
          <a:r>
            <a:rPr lang="ru-RU" sz="1000" dirty="0" smtClean="0"/>
            <a:t>— различению на слух длинных и коротких слов;</a:t>
          </a:r>
          <a:endParaRPr lang="ru-RU" sz="1000" dirty="0"/>
        </a:p>
      </dgm:t>
    </dgm:pt>
    <dgm:pt modelId="{69353282-86A6-4823-802C-E68128D61168}" type="parTrans" cxnId="{C83313BA-FE4B-4B4B-8E46-ED535CFD40FD}">
      <dgm:prSet/>
      <dgm:spPr/>
      <dgm:t>
        <a:bodyPr/>
        <a:lstStyle/>
        <a:p>
          <a:endParaRPr lang="ru-RU"/>
        </a:p>
      </dgm:t>
    </dgm:pt>
    <dgm:pt modelId="{8A218BCA-80DE-47C0-8928-8EA168CCB472}" type="sibTrans" cxnId="{C83313BA-FE4B-4B4B-8E46-ED535CFD40FD}">
      <dgm:prSet/>
      <dgm:spPr/>
      <dgm:t>
        <a:bodyPr/>
        <a:lstStyle/>
        <a:p>
          <a:endParaRPr lang="ru-RU"/>
        </a:p>
      </dgm:t>
    </dgm:pt>
    <dgm:pt modelId="{24F2FBF6-5E9F-4B29-A61B-BB789B665D64}">
      <dgm:prSet/>
      <dgm:spPr/>
      <dgm:t>
        <a:bodyPr/>
        <a:lstStyle/>
        <a:p>
          <a:r>
            <a:rPr lang="ru-RU" sz="1000" dirty="0" smtClean="0"/>
            <a:t>— различению на слух слоговых контуров по длине. </a:t>
          </a:r>
          <a:endParaRPr lang="ru-RU" sz="1000" dirty="0"/>
        </a:p>
      </dgm:t>
    </dgm:pt>
    <dgm:pt modelId="{B76F6F34-0B33-44D9-9588-81C01D730C08}" type="parTrans" cxnId="{5F764350-4C23-4496-98C3-7EB03EE4F049}">
      <dgm:prSet/>
      <dgm:spPr/>
      <dgm:t>
        <a:bodyPr/>
        <a:lstStyle/>
        <a:p>
          <a:endParaRPr lang="ru-RU"/>
        </a:p>
      </dgm:t>
    </dgm:pt>
    <dgm:pt modelId="{14A5AF43-BA14-426C-9301-363B37CCEDC9}" type="sibTrans" cxnId="{5F764350-4C23-4496-98C3-7EB03EE4F049}">
      <dgm:prSet/>
      <dgm:spPr/>
      <dgm:t>
        <a:bodyPr/>
        <a:lstStyle/>
        <a:p>
          <a:endParaRPr lang="ru-RU"/>
        </a:p>
      </dgm:t>
    </dgm:pt>
    <dgm:pt modelId="{7C25031D-704B-46D4-AC83-FC4944485580}">
      <dgm:prSet/>
      <dgm:spPr/>
      <dgm:t>
        <a:bodyPr/>
        <a:lstStyle/>
        <a:p>
          <a:r>
            <a:rPr lang="ru-RU" dirty="0" smtClean="0"/>
            <a:t>Задача основного этапа — формирование навыка правильного произнесения слов продуктивных классов.</a:t>
          </a:r>
          <a:endParaRPr lang="ru-RU" dirty="0"/>
        </a:p>
      </dgm:t>
    </dgm:pt>
    <dgm:pt modelId="{E4D9D224-2DC9-4119-84D9-1F483BAA6261}" type="parTrans" cxnId="{3D7284E7-C825-4118-9BA1-929000770DA7}">
      <dgm:prSet/>
      <dgm:spPr/>
      <dgm:t>
        <a:bodyPr/>
        <a:lstStyle/>
        <a:p>
          <a:endParaRPr lang="ru-RU"/>
        </a:p>
      </dgm:t>
    </dgm:pt>
    <dgm:pt modelId="{BA3B0B6B-A6A4-4E60-9C36-AF40DBC5C581}" type="sibTrans" cxnId="{3D7284E7-C825-4118-9BA1-929000770DA7}">
      <dgm:prSet/>
      <dgm:spPr/>
      <dgm:t>
        <a:bodyPr/>
        <a:lstStyle/>
        <a:p>
          <a:endParaRPr lang="ru-RU"/>
        </a:p>
      </dgm:t>
    </dgm:pt>
    <dgm:pt modelId="{4D228C70-E201-49B6-8680-84267CF36A94}">
      <dgm:prSet/>
      <dgm:spPr/>
      <dgm:t>
        <a:bodyPr/>
        <a:lstStyle/>
        <a:p>
          <a:endParaRPr lang="ru-RU" b="1" u="sng" dirty="0"/>
        </a:p>
      </dgm:t>
    </dgm:pt>
    <dgm:pt modelId="{B713C359-71BC-458D-8ECF-DF2D1B9D25A5}" type="parTrans" cxnId="{04296BDB-7FAB-4E2F-86C0-A03A52180888}">
      <dgm:prSet/>
      <dgm:spPr/>
      <dgm:t>
        <a:bodyPr/>
        <a:lstStyle/>
        <a:p>
          <a:endParaRPr lang="ru-RU"/>
        </a:p>
      </dgm:t>
    </dgm:pt>
    <dgm:pt modelId="{062B5535-976F-4BBA-9FC1-0301A3E8AB44}" type="sibTrans" cxnId="{04296BDB-7FAB-4E2F-86C0-A03A52180888}">
      <dgm:prSet/>
      <dgm:spPr/>
      <dgm:t>
        <a:bodyPr/>
        <a:lstStyle/>
        <a:p>
          <a:endParaRPr lang="ru-RU"/>
        </a:p>
      </dgm:t>
    </dgm:pt>
    <dgm:pt modelId="{564B1ACB-94CD-416B-915C-DE7CCE0BB662}">
      <dgm:prSet custT="1"/>
      <dgm:spPr/>
      <dgm:t>
        <a:bodyPr/>
        <a:lstStyle/>
        <a:p>
          <a:r>
            <a:rPr lang="ru-RU" sz="1200" b="1" i="1" u="sng" dirty="0" smtClean="0"/>
            <a:t>Пропедевтический  </a:t>
          </a:r>
          <a:r>
            <a:rPr lang="ru-RU" sz="1200" b="1" u="sng" dirty="0" smtClean="0"/>
            <a:t>этап</a:t>
          </a:r>
          <a:endParaRPr lang="ru-RU" sz="1200" b="1" u="sng" dirty="0"/>
        </a:p>
      </dgm:t>
    </dgm:pt>
    <dgm:pt modelId="{A689489D-3C55-4B82-AB0D-F98DED7B270D}" type="sibTrans" cxnId="{02032B41-058A-4F3B-82FB-1A632CA0FA7D}">
      <dgm:prSet/>
      <dgm:spPr/>
      <dgm:t>
        <a:bodyPr/>
        <a:lstStyle/>
        <a:p>
          <a:endParaRPr lang="ru-RU"/>
        </a:p>
      </dgm:t>
    </dgm:pt>
    <dgm:pt modelId="{5A8BFBD3-C34A-48B8-AFC7-BB124B0749C1}" type="parTrans" cxnId="{02032B41-058A-4F3B-82FB-1A632CA0FA7D}">
      <dgm:prSet/>
      <dgm:spPr/>
      <dgm:t>
        <a:bodyPr/>
        <a:lstStyle/>
        <a:p>
          <a:endParaRPr lang="ru-RU"/>
        </a:p>
      </dgm:t>
    </dgm:pt>
    <dgm:pt modelId="{82C638DA-D933-4791-B55B-63934C0C9EA1}">
      <dgm:prSet phldrT="[Текст]"/>
      <dgm:spPr/>
      <dgm:t>
        <a:bodyPr/>
        <a:lstStyle/>
        <a:p>
          <a:r>
            <a:rPr lang="ru-RU" dirty="0" smtClean="0"/>
            <a:t>Методика работы  включает в себя </a:t>
          </a:r>
          <a:r>
            <a:rPr lang="ru-RU" i="1" dirty="0" smtClean="0"/>
            <a:t>пропедевтический и основной </a:t>
          </a:r>
          <a:r>
            <a:rPr lang="ru-RU" dirty="0" smtClean="0"/>
            <a:t>этапы</a:t>
          </a:r>
          <a:endParaRPr lang="ru-RU" dirty="0"/>
        </a:p>
      </dgm:t>
    </dgm:pt>
    <dgm:pt modelId="{2DD1BE6A-E18F-4E65-8F7C-95BDE5E31B31}" type="sibTrans" cxnId="{7B5C002F-312C-44CE-821D-6D43E5EDB86E}">
      <dgm:prSet/>
      <dgm:spPr/>
      <dgm:t>
        <a:bodyPr/>
        <a:lstStyle/>
        <a:p>
          <a:endParaRPr lang="ru-RU"/>
        </a:p>
      </dgm:t>
    </dgm:pt>
    <dgm:pt modelId="{5C36F676-BCB8-4676-B190-20039BF38325}" type="parTrans" cxnId="{7B5C002F-312C-44CE-821D-6D43E5EDB86E}">
      <dgm:prSet/>
      <dgm:spPr/>
      <dgm:t>
        <a:bodyPr/>
        <a:lstStyle/>
        <a:p>
          <a:endParaRPr lang="ru-RU"/>
        </a:p>
      </dgm:t>
    </dgm:pt>
    <dgm:pt modelId="{2DC8D2FD-67EF-43F2-9F43-9976DCB0F5ED}" type="pres">
      <dgm:prSet presAssocID="{33874F6D-196B-4B45-963E-0F32AEA3427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91EE10-0938-42B5-8934-6DD1AF2996D4}" type="pres">
      <dgm:prSet presAssocID="{841C19DF-2E6A-4A6E-BB91-A5FD7972CB1C}" presName="linNode" presStyleCnt="0"/>
      <dgm:spPr/>
    </dgm:pt>
    <dgm:pt modelId="{DD6AD15E-A677-46F7-BBFB-A289176B58CD}" type="pres">
      <dgm:prSet presAssocID="{841C19DF-2E6A-4A6E-BB91-A5FD7972CB1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C2A9B-2500-4D7A-B8EC-DEFF6D34913A}" type="pres">
      <dgm:prSet presAssocID="{841C19DF-2E6A-4A6E-BB91-A5FD7972CB1C}" presName="childShp" presStyleLbl="bgAccFollowNode1" presStyleIdx="0" presStyleCnt="3" custScaleY="125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2E52B-CD7A-4DC6-B9EC-83ED531A5352}" type="pres">
      <dgm:prSet presAssocID="{DD2C3553-82EA-41D8-91A8-1105D701BF22}" presName="spacing" presStyleCnt="0"/>
      <dgm:spPr/>
    </dgm:pt>
    <dgm:pt modelId="{23B11EA8-ADE5-418F-AA72-FA64DA02F5DB}" type="pres">
      <dgm:prSet presAssocID="{82C638DA-D933-4791-B55B-63934C0C9EA1}" presName="linNode" presStyleCnt="0"/>
      <dgm:spPr/>
    </dgm:pt>
    <dgm:pt modelId="{55927A40-5EDE-4A26-8E4D-8370D0FF246C}" type="pres">
      <dgm:prSet presAssocID="{82C638DA-D933-4791-B55B-63934C0C9EA1}" presName="parentShp" presStyleLbl="node1" presStyleIdx="1" presStyleCnt="3" custLinFactNeighborX="210" custLinFactNeighborY="3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A1BF7-05AA-4C91-B612-CF114BF7EC56}" type="pres">
      <dgm:prSet presAssocID="{82C638DA-D933-4791-B55B-63934C0C9EA1}" presName="childShp" presStyleLbl="bgAccFollowNode1" presStyleIdx="1" presStyleCnt="3" custScaleY="208683" custLinFactNeighborX="3125" custLinFactNeighborY="15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0C814-6CC1-4D49-8A86-9D0D84704DE4}" type="pres">
      <dgm:prSet presAssocID="{2DD1BE6A-E18F-4E65-8F7C-95BDE5E31B31}" presName="spacing" presStyleCnt="0"/>
      <dgm:spPr/>
    </dgm:pt>
    <dgm:pt modelId="{995F83BA-ADB6-4F32-9747-AC69AF0D1034}" type="pres">
      <dgm:prSet presAssocID="{52BF446A-84C3-4B98-9DE8-535A3311B024}" presName="linNode" presStyleCnt="0"/>
      <dgm:spPr/>
    </dgm:pt>
    <dgm:pt modelId="{1CFA30E3-78D0-4551-AC20-6E91241D1128}" type="pres">
      <dgm:prSet presAssocID="{52BF446A-84C3-4B98-9DE8-535A3311B024}" presName="parentShp" presStyleLbl="node1" presStyleIdx="2" presStyleCnt="3" custScaleY="151996" custLinFactY="-19245" custLinFactNeighborX="1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B5F2B-E170-4051-8788-C6686CF867F8}" type="pres">
      <dgm:prSet presAssocID="{52BF446A-84C3-4B98-9DE8-535A3311B024}" presName="childShp" presStyleLbl="bgAccFollowNode1" presStyleIdx="2" presStyleCnt="3" custLinFactNeighborX="3104" custLinFactNeighborY="-8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96BDB-7FAB-4E2F-86C0-A03A52180888}" srcId="{52BF446A-84C3-4B98-9DE8-535A3311B024}" destId="{4D228C70-E201-49B6-8680-84267CF36A94}" srcOrd="1" destOrd="0" parTransId="{B713C359-71BC-458D-8ECF-DF2D1B9D25A5}" sibTransId="{062B5535-976F-4BBA-9FC1-0301A3E8AB44}"/>
    <dgm:cxn modelId="{6A848B9B-C3E7-49A1-B4A8-8C2545CB529B}" type="presOf" srcId="{24F2FBF6-5E9F-4B29-A61B-BB789B665D64}" destId="{4DDA1BF7-05AA-4C91-B612-CF114BF7EC56}" srcOrd="0" destOrd="5" presId="urn:microsoft.com/office/officeart/2005/8/layout/vList6"/>
    <dgm:cxn modelId="{C8064568-A927-46CC-9EFE-952FCDC060AC}" type="presOf" srcId="{D13624B9-0EC3-4A3C-970E-276D8A43B496}" destId="{4F3B5F2B-E170-4051-8788-C6686CF867F8}" srcOrd="0" destOrd="0" presId="urn:microsoft.com/office/officeart/2005/8/layout/vList6"/>
    <dgm:cxn modelId="{BC2A3FA2-41A2-44AD-8B47-68D2CB425EF0}" type="presOf" srcId="{841C19DF-2E6A-4A6E-BB91-A5FD7972CB1C}" destId="{DD6AD15E-A677-46F7-BBFB-A289176B58CD}" srcOrd="0" destOrd="0" presId="urn:microsoft.com/office/officeart/2005/8/layout/vList6"/>
    <dgm:cxn modelId="{F5CD1281-E126-46CD-8ED5-629D617D477F}" type="presOf" srcId="{564B1ACB-94CD-416B-915C-DE7CCE0BB662}" destId="{4DDA1BF7-05AA-4C91-B612-CF114BF7EC56}" srcOrd="0" destOrd="0" presId="urn:microsoft.com/office/officeart/2005/8/layout/vList6"/>
    <dgm:cxn modelId="{0EA1CD29-7416-4002-A565-C31D75795DAE}" srcId="{52BF446A-84C3-4B98-9DE8-535A3311B024}" destId="{D13624B9-0EC3-4A3C-970E-276D8A43B496}" srcOrd="0" destOrd="0" parTransId="{69BB4DC1-BB49-4E31-95DA-C6B80FF88DFB}" sibTransId="{7CD93B03-A365-4FB0-8198-552D92983C93}"/>
    <dgm:cxn modelId="{A22188D9-BAF2-4E14-B2EA-28FD84D11651}" type="presOf" srcId="{0610D480-71DA-42BB-9AB8-00CEF20D620C}" destId="{4DDA1BF7-05AA-4C91-B612-CF114BF7EC56}" srcOrd="0" destOrd="4" presId="urn:microsoft.com/office/officeart/2005/8/layout/vList6"/>
    <dgm:cxn modelId="{02032B41-058A-4F3B-82FB-1A632CA0FA7D}" srcId="{82C638DA-D933-4791-B55B-63934C0C9EA1}" destId="{564B1ACB-94CD-416B-915C-DE7CCE0BB662}" srcOrd="0" destOrd="0" parTransId="{5A8BFBD3-C34A-48B8-AFC7-BB124B0749C1}" sibTransId="{A689489D-3C55-4B82-AB0D-F98DED7B270D}"/>
    <dgm:cxn modelId="{5F764350-4C23-4496-98C3-7EB03EE4F049}" srcId="{82C638DA-D933-4791-B55B-63934C0C9EA1}" destId="{24F2FBF6-5E9F-4B29-A61B-BB789B665D64}" srcOrd="5" destOrd="0" parTransId="{B76F6F34-0B33-44D9-9588-81C01D730C08}" sibTransId="{14A5AF43-BA14-426C-9301-363B37CCEDC9}"/>
    <dgm:cxn modelId="{7D310BAC-E607-4253-93FB-82CC54D708D4}" srcId="{82C638DA-D933-4791-B55B-63934C0C9EA1}" destId="{60924F94-5F02-43B3-AF3E-2953E38633B4}" srcOrd="2" destOrd="0" parTransId="{2FE4A57A-C5A5-4B00-A3ED-9642E0338B80}" sibTransId="{C75E1F84-64BA-44BD-AD32-85D086061888}"/>
    <dgm:cxn modelId="{EC0753CF-1D83-4F62-BA1A-B455F01B8F89}" type="presOf" srcId="{61862620-AEDD-4C70-ACEB-12B9A28FDF9B}" destId="{3BCC2A9B-2500-4D7A-B8EC-DEFF6D34913A}" srcOrd="0" destOrd="0" presId="urn:microsoft.com/office/officeart/2005/8/layout/vList6"/>
    <dgm:cxn modelId="{509E64B9-6E54-4EDC-AA36-0E0292F1AA46}" type="presOf" srcId="{33874F6D-196B-4B45-963E-0F32AEA3427D}" destId="{2DC8D2FD-67EF-43F2-9F43-9976DCB0F5ED}" srcOrd="0" destOrd="0" presId="urn:microsoft.com/office/officeart/2005/8/layout/vList6"/>
    <dgm:cxn modelId="{7B5C002F-312C-44CE-821D-6D43E5EDB86E}" srcId="{33874F6D-196B-4B45-963E-0F32AEA3427D}" destId="{82C638DA-D933-4791-B55B-63934C0C9EA1}" srcOrd="1" destOrd="0" parTransId="{5C36F676-BCB8-4676-B190-20039BF38325}" sibTransId="{2DD1BE6A-E18F-4E65-8F7C-95BDE5E31B31}"/>
    <dgm:cxn modelId="{AF87DF19-7C28-4D09-8187-94D201E34EB6}" type="presOf" srcId="{BAB045AD-B65D-48FB-ABD0-91A73CC4FE86}" destId="{4DDA1BF7-05AA-4C91-B612-CF114BF7EC56}" srcOrd="0" destOrd="1" presId="urn:microsoft.com/office/officeart/2005/8/layout/vList6"/>
    <dgm:cxn modelId="{95C42137-19D3-4285-869D-953ABA7CBC7E}" srcId="{33874F6D-196B-4B45-963E-0F32AEA3427D}" destId="{841C19DF-2E6A-4A6E-BB91-A5FD7972CB1C}" srcOrd="0" destOrd="0" parTransId="{4316207E-8A01-43F6-A3BC-7611DF7778FF}" sibTransId="{DD2C3553-82EA-41D8-91A8-1105D701BF22}"/>
    <dgm:cxn modelId="{C83313BA-FE4B-4B4B-8E46-ED535CFD40FD}" srcId="{82C638DA-D933-4791-B55B-63934C0C9EA1}" destId="{0610D480-71DA-42BB-9AB8-00CEF20D620C}" srcOrd="4" destOrd="0" parTransId="{69353282-86A6-4823-802C-E68128D61168}" sibTransId="{8A218BCA-80DE-47C0-8928-8EA168CCB472}"/>
    <dgm:cxn modelId="{C443C63A-A7B8-460B-8AFC-0DADF8A56DF3}" type="presOf" srcId="{60924F94-5F02-43B3-AF3E-2953E38633B4}" destId="{4DDA1BF7-05AA-4C91-B612-CF114BF7EC56}" srcOrd="0" destOrd="2" presId="urn:microsoft.com/office/officeart/2005/8/layout/vList6"/>
    <dgm:cxn modelId="{3FE50F9E-DD42-4D13-995A-5F7322DE4EC1}" type="presOf" srcId="{DEB614C6-2AEB-4643-88E3-2320C607CB2E}" destId="{3BCC2A9B-2500-4D7A-B8EC-DEFF6D34913A}" srcOrd="0" destOrd="1" presId="urn:microsoft.com/office/officeart/2005/8/layout/vList6"/>
    <dgm:cxn modelId="{8FC35D68-A9A0-4AC2-BA87-374F3CE66837}" type="presOf" srcId="{52BF446A-84C3-4B98-9DE8-535A3311B024}" destId="{1CFA30E3-78D0-4551-AC20-6E91241D1128}" srcOrd="0" destOrd="0" presId="urn:microsoft.com/office/officeart/2005/8/layout/vList6"/>
    <dgm:cxn modelId="{F12492FE-BFAB-40DD-BD4E-EF267122BEAA}" srcId="{841C19DF-2E6A-4A6E-BB91-A5FD7972CB1C}" destId="{61862620-AEDD-4C70-ACEB-12B9A28FDF9B}" srcOrd="0" destOrd="0" parTransId="{CC3ECF9D-B5C6-4285-AD4A-81D07201FFDB}" sibTransId="{FB960FE3-CEE5-4448-B752-FF0061857C5A}"/>
    <dgm:cxn modelId="{3D7284E7-C825-4118-9BA1-929000770DA7}" srcId="{52BF446A-84C3-4B98-9DE8-535A3311B024}" destId="{7C25031D-704B-46D4-AC83-FC4944485580}" srcOrd="2" destOrd="0" parTransId="{E4D9D224-2DC9-4119-84D9-1F483BAA6261}" sibTransId="{BA3B0B6B-A6A4-4E60-9C36-AF40DBC5C581}"/>
    <dgm:cxn modelId="{80C254AA-4197-43ED-AC0F-E18C622E9D6E}" srcId="{82C638DA-D933-4791-B55B-63934C0C9EA1}" destId="{BDB8E19C-58FC-407D-B350-457EB0AA26DA}" srcOrd="3" destOrd="0" parTransId="{15F42157-9A94-4461-8098-7AD4950E657C}" sibTransId="{5697EF61-38C1-4E95-ABE9-454442C9E7A3}"/>
    <dgm:cxn modelId="{BA999BD5-CBFA-4E37-91D5-1A7D3A73614C}" type="presOf" srcId="{BDB8E19C-58FC-407D-B350-457EB0AA26DA}" destId="{4DDA1BF7-05AA-4C91-B612-CF114BF7EC56}" srcOrd="0" destOrd="3" presId="urn:microsoft.com/office/officeart/2005/8/layout/vList6"/>
    <dgm:cxn modelId="{B904DAC0-C3D2-4B47-AF2E-5DB5A0D9E3A3}" type="presOf" srcId="{7C25031D-704B-46D4-AC83-FC4944485580}" destId="{4F3B5F2B-E170-4051-8788-C6686CF867F8}" srcOrd="0" destOrd="2" presId="urn:microsoft.com/office/officeart/2005/8/layout/vList6"/>
    <dgm:cxn modelId="{E9716FAD-A7B2-4F32-AC95-8E0DEEE9D9D7}" type="presOf" srcId="{82C638DA-D933-4791-B55B-63934C0C9EA1}" destId="{55927A40-5EDE-4A26-8E4D-8370D0FF246C}" srcOrd="0" destOrd="0" presId="urn:microsoft.com/office/officeart/2005/8/layout/vList6"/>
    <dgm:cxn modelId="{57CD5559-4A53-4F96-A23C-24C61475DAD4}" srcId="{841C19DF-2E6A-4A6E-BB91-A5FD7972CB1C}" destId="{DEB614C6-2AEB-4643-88E3-2320C607CB2E}" srcOrd="1" destOrd="0" parTransId="{16C5F111-529B-4C01-B057-EBC7E3034627}" sibTransId="{AA3BC23A-C076-41DE-9087-7D8A438B0D22}"/>
    <dgm:cxn modelId="{53044CAB-40B9-47BC-96AA-C9B4D7BA1F25}" srcId="{33874F6D-196B-4B45-963E-0F32AEA3427D}" destId="{52BF446A-84C3-4B98-9DE8-535A3311B024}" srcOrd="2" destOrd="0" parTransId="{A9BA3DC7-9041-40D8-8658-B103B3AD2BAF}" sibTransId="{DF035E4D-0992-4D34-BE81-37375838EF51}"/>
    <dgm:cxn modelId="{481BDDA8-76C3-4076-94B9-C5616F90476E}" type="presOf" srcId="{4D228C70-E201-49B6-8680-84267CF36A94}" destId="{4F3B5F2B-E170-4051-8788-C6686CF867F8}" srcOrd="0" destOrd="1" presId="urn:microsoft.com/office/officeart/2005/8/layout/vList6"/>
    <dgm:cxn modelId="{F2661CA1-08AD-4F64-9212-6AE6820C42DF}" srcId="{82C638DA-D933-4791-B55B-63934C0C9EA1}" destId="{BAB045AD-B65D-48FB-ABD0-91A73CC4FE86}" srcOrd="1" destOrd="0" parTransId="{FE460DFC-BB76-4AE8-8602-668DE895BD60}" sibTransId="{A3A3B103-EEE5-49E9-A2D7-D70DC34771E9}"/>
    <dgm:cxn modelId="{AAA17100-9B0A-4E39-A5D6-A6BFF4F57FC7}" type="presParOf" srcId="{2DC8D2FD-67EF-43F2-9F43-9976DCB0F5ED}" destId="{F691EE10-0938-42B5-8934-6DD1AF2996D4}" srcOrd="0" destOrd="0" presId="urn:microsoft.com/office/officeart/2005/8/layout/vList6"/>
    <dgm:cxn modelId="{F4804A41-7C8E-4326-A114-383B4B40759F}" type="presParOf" srcId="{F691EE10-0938-42B5-8934-6DD1AF2996D4}" destId="{DD6AD15E-A677-46F7-BBFB-A289176B58CD}" srcOrd="0" destOrd="0" presId="urn:microsoft.com/office/officeart/2005/8/layout/vList6"/>
    <dgm:cxn modelId="{B7676F99-67D2-482A-956B-D33790AA8471}" type="presParOf" srcId="{F691EE10-0938-42B5-8934-6DD1AF2996D4}" destId="{3BCC2A9B-2500-4D7A-B8EC-DEFF6D34913A}" srcOrd="1" destOrd="0" presId="urn:microsoft.com/office/officeart/2005/8/layout/vList6"/>
    <dgm:cxn modelId="{DCDD87A7-55C2-4E72-A039-3573F1C717E3}" type="presParOf" srcId="{2DC8D2FD-67EF-43F2-9F43-9976DCB0F5ED}" destId="{7202E52B-CD7A-4DC6-B9EC-83ED531A5352}" srcOrd="1" destOrd="0" presId="urn:microsoft.com/office/officeart/2005/8/layout/vList6"/>
    <dgm:cxn modelId="{477DEAB9-1A96-4981-932D-FDCF407432D3}" type="presParOf" srcId="{2DC8D2FD-67EF-43F2-9F43-9976DCB0F5ED}" destId="{23B11EA8-ADE5-418F-AA72-FA64DA02F5DB}" srcOrd="2" destOrd="0" presId="urn:microsoft.com/office/officeart/2005/8/layout/vList6"/>
    <dgm:cxn modelId="{3CB9EF40-30BC-4F5C-B10D-3D1A100E322D}" type="presParOf" srcId="{23B11EA8-ADE5-418F-AA72-FA64DA02F5DB}" destId="{55927A40-5EDE-4A26-8E4D-8370D0FF246C}" srcOrd="0" destOrd="0" presId="urn:microsoft.com/office/officeart/2005/8/layout/vList6"/>
    <dgm:cxn modelId="{E9BB1EF6-748C-46CD-81B3-13C0D403AF97}" type="presParOf" srcId="{23B11EA8-ADE5-418F-AA72-FA64DA02F5DB}" destId="{4DDA1BF7-05AA-4C91-B612-CF114BF7EC56}" srcOrd="1" destOrd="0" presId="urn:microsoft.com/office/officeart/2005/8/layout/vList6"/>
    <dgm:cxn modelId="{EB3E20D2-2143-48AB-A031-9917AE996C23}" type="presParOf" srcId="{2DC8D2FD-67EF-43F2-9F43-9976DCB0F5ED}" destId="{C110C814-6CC1-4D49-8A86-9D0D84704DE4}" srcOrd="3" destOrd="0" presId="urn:microsoft.com/office/officeart/2005/8/layout/vList6"/>
    <dgm:cxn modelId="{B2D9E6A5-FFD7-4B4A-8043-208F5C83B010}" type="presParOf" srcId="{2DC8D2FD-67EF-43F2-9F43-9976DCB0F5ED}" destId="{995F83BA-ADB6-4F32-9747-AC69AF0D1034}" srcOrd="4" destOrd="0" presId="urn:microsoft.com/office/officeart/2005/8/layout/vList6"/>
    <dgm:cxn modelId="{0F7ED9D6-4479-4E30-8C2F-81C503E7EF1F}" type="presParOf" srcId="{995F83BA-ADB6-4F32-9747-AC69AF0D1034}" destId="{1CFA30E3-78D0-4551-AC20-6E91241D1128}" srcOrd="0" destOrd="0" presId="urn:microsoft.com/office/officeart/2005/8/layout/vList6"/>
    <dgm:cxn modelId="{B209AC19-28AB-4762-A2AB-B32D413F4477}" type="presParOf" srcId="{995F83BA-ADB6-4F32-9747-AC69AF0D1034}" destId="{4F3B5F2B-E170-4051-8788-C6686CF867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005F7A1-E9D6-4AB2-96DF-2B76789DECE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CD9A96E-3747-4E4D-ABF0-4D384EEC95BC}">
      <dgm:prSet phldrT="[Текст]" custT="1"/>
      <dgm:spPr/>
      <dgm:t>
        <a:bodyPr/>
        <a:lstStyle/>
        <a:p>
          <a:r>
            <a:rPr lang="ru-RU" sz="900" b="1" dirty="0" smtClean="0"/>
            <a:t>1.Звукоподражания</a:t>
          </a:r>
          <a:endParaRPr lang="ru-RU" sz="900" b="1" dirty="0"/>
        </a:p>
      </dgm:t>
    </dgm:pt>
    <dgm:pt modelId="{68C769C4-9E7F-4FE0-AA12-630FD8BA2E47}" type="parTrans" cxnId="{9CE1E4B0-0F7A-4F96-8B53-56976D708091}">
      <dgm:prSet/>
      <dgm:spPr/>
      <dgm:t>
        <a:bodyPr/>
        <a:lstStyle/>
        <a:p>
          <a:endParaRPr lang="ru-RU"/>
        </a:p>
      </dgm:t>
    </dgm:pt>
    <dgm:pt modelId="{16243338-9737-4F32-9352-8924C413DCCF}" type="sibTrans" cxnId="{9CE1E4B0-0F7A-4F96-8B53-56976D708091}">
      <dgm:prSet/>
      <dgm:spPr/>
      <dgm:t>
        <a:bodyPr/>
        <a:lstStyle/>
        <a:p>
          <a:endParaRPr lang="ru-RU"/>
        </a:p>
      </dgm:t>
    </dgm:pt>
    <dgm:pt modelId="{06C77FA9-A6D9-4DE1-9D80-623F29F6632B}">
      <dgm:prSet phldrT="[Текст]" custT="1"/>
      <dgm:spPr/>
      <dgm:t>
        <a:bodyPr/>
        <a:lstStyle/>
        <a:p>
          <a:r>
            <a:rPr lang="ru-RU" sz="900" b="1" dirty="0" smtClean="0"/>
            <a:t>2.Двухсложные слова из открытых слогов</a:t>
          </a:r>
          <a:endParaRPr lang="ru-RU" sz="900" b="1" dirty="0"/>
        </a:p>
      </dgm:t>
    </dgm:pt>
    <dgm:pt modelId="{F5969953-641A-42B0-A623-F757A5D2BA16}" type="parTrans" cxnId="{2C6E5B7A-0CAA-468D-9394-72958212BD8C}">
      <dgm:prSet/>
      <dgm:spPr/>
      <dgm:t>
        <a:bodyPr/>
        <a:lstStyle/>
        <a:p>
          <a:endParaRPr lang="ru-RU"/>
        </a:p>
      </dgm:t>
    </dgm:pt>
    <dgm:pt modelId="{51946D22-AEDC-4699-8BDA-76E9DB7AA7AC}" type="sibTrans" cxnId="{2C6E5B7A-0CAA-468D-9394-72958212BD8C}">
      <dgm:prSet/>
      <dgm:spPr/>
      <dgm:t>
        <a:bodyPr/>
        <a:lstStyle/>
        <a:p>
          <a:endParaRPr lang="ru-RU"/>
        </a:p>
      </dgm:t>
    </dgm:pt>
    <dgm:pt modelId="{7E049944-75D5-406C-827C-2E341D9227AE}">
      <dgm:prSet phldrT="[Текст]" custT="1"/>
      <dgm:spPr/>
      <dgm:t>
        <a:bodyPr/>
        <a:lstStyle/>
        <a:p>
          <a:r>
            <a:rPr lang="ru-RU" sz="900" b="1" dirty="0" smtClean="0"/>
            <a:t>3.Трехсложные слова из открытых слогов</a:t>
          </a:r>
          <a:endParaRPr lang="ru-RU" sz="900" b="1" dirty="0"/>
        </a:p>
      </dgm:t>
    </dgm:pt>
    <dgm:pt modelId="{BF7BC41D-C8DD-4565-9711-73C789F32975}" type="parTrans" cxnId="{7F625754-4F25-46D5-BDB4-EBD8CA6E4323}">
      <dgm:prSet/>
      <dgm:spPr/>
      <dgm:t>
        <a:bodyPr/>
        <a:lstStyle/>
        <a:p>
          <a:endParaRPr lang="ru-RU"/>
        </a:p>
      </dgm:t>
    </dgm:pt>
    <dgm:pt modelId="{53CC55CF-D3DF-416C-AD6F-90F700CF1339}" type="sibTrans" cxnId="{7F625754-4F25-46D5-BDB4-EBD8CA6E4323}">
      <dgm:prSet/>
      <dgm:spPr/>
      <dgm:t>
        <a:bodyPr/>
        <a:lstStyle/>
        <a:p>
          <a:endParaRPr lang="ru-RU"/>
        </a:p>
      </dgm:t>
    </dgm:pt>
    <dgm:pt modelId="{FD0E51CE-1EBE-4CAB-89F1-B5059680F571}">
      <dgm:prSet phldrT="[Текст]" custT="1"/>
      <dgm:spPr/>
      <dgm:t>
        <a:bodyPr/>
        <a:lstStyle/>
        <a:p>
          <a:r>
            <a:rPr lang="ru-RU" sz="900" b="1" dirty="0" smtClean="0"/>
            <a:t>4.Односложные слова из закрытых слогов</a:t>
          </a:r>
          <a:endParaRPr lang="ru-RU" sz="900" b="1" dirty="0"/>
        </a:p>
      </dgm:t>
    </dgm:pt>
    <dgm:pt modelId="{31A1715C-60A3-41A8-A964-D81321B562C0}" type="parTrans" cxnId="{E39CF18D-E7D6-4EEE-A7AF-FDB832E33CDB}">
      <dgm:prSet/>
      <dgm:spPr/>
      <dgm:t>
        <a:bodyPr/>
        <a:lstStyle/>
        <a:p>
          <a:endParaRPr lang="ru-RU"/>
        </a:p>
      </dgm:t>
    </dgm:pt>
    <dgm:pt modelId="{773D1DEA-F029-4E38-9D88-16900AFA5476}" type="sibTrans" cxnId="{E39CF18D-E7D6-4EEE-A7AF-FDB832E33CDB}">
      <dgm:prSet/>
      <dgm:spPr/>
      <dgm:t>
        <a:bodyPr/>
        <a:lstStyle/>
        <a:p>
          <a:endParaRPr lang="ru-RU"/>
        </a:p>
      </dgm:t>
    </dgm:pt>
    <dgm:pt modelId="{D8E89D17-9DE2-422C-A441-5E9174AF0BBE}">
      <dgm:prSet phldrT="[Текст]" custT="1"/>
      <dgm:spPr/>
      <dgm:t>
        <a:bodyPr/>
        <a:lstStyle/>
        <a:p>
          <a:r>
            <a:rPr lang="ru-RU" sz="900" b="1" dirty="0" smtClean="0"/>
            <a:t>5.Двухсложные слова из закрытых слогов</a:t>
          </a:r>
          <a:endParaRPr lang="ru-RU" sz="900" b="1" dirty="0"/>
        </a:p>
      </dgm:t>
    </dgm:pt>
    <dgm:pt modelId="{F394A8A8-8B20-4AF9-A051-45CB698DA2EF}" type="parTrans" cxnId="{FBDFF5CB-B650-44F6-BF95-DE87003CD608}">
      <dgm:prSet/>
      <dgm:spPr/>
      <dgm:t>
        <a:bodyPr/>
        <a:lstStyle/>
        <a:p>
          <a:endParaRPr lang="ru-RU"/>
        </a:p>
      </dgm:t>
    </dgm:pt>
    <dgm:pt modelId="{60632B7E-C2B8-4AF6-A18E-513C346420A0}" type="sibTrans" cxnId="{FBDFF5CB-B650-44F6-BF95-DE87003CD608}">
      <dgm:prSet/>
      <dgm:spPr/>
      <dgm:t>
        <a:bodyPr/>
        <a:lstStyle/>
        <a:p>
          <a:endParaRPr lang="ru-RU"/>
        </a:p>
      </dgm:t>
    </dgm:pt>
    <dgm:pt modelId="{22421ED9-D594-44A2-8202-85E101973629}">
      <dgm:prSet phldrT="[Текст]" custT="1"/>
      <dgm:spPr/>
      <dgm:t>
        <a:bodyPr/>
        <a:lstStyle/>
        <a:p>
          <a:r>
            <a:rPr lang="ru-RU" sz="900" b="1" dirty="0" smtClean="0"/>
            <a:t>6.Двухсложные слова со стечением согласных в середине слова и открытым слогом</a:t>
          </a:r>
          <a:endParaRPr lang="ru-RU" sz="900" b="1" dirty="0"/>
        </a:p>
      </dgm:t>
    </dgm:pt>
    <dgm:pt modelId="{C299401D-694D-4DA8-AFE3-781B9E9002B6}" type="parTrans" cxnId="{3EF8C534-5FC1-46EA-BEA5-C05721DCFE76}">
      <dgm:prSet/>
      <dgm:spPr/>
      <dgm:t>
        <a:bodyPr/>
        <a:lstStyle/>
        <a:p>
          <a:endParaRPr lang="ru-RU"/>
        </a:p>
      </dgm:t>
    </dgm:pt>
    <dgm:pt modelId="{43E055E9-63FD-436D-ABAA-F82A57C8EA21}" type="sibTrans" cxnId="{3EF8C534-5FC1-46EA-BEA5-C05721DCFE76}">
      <dgm:prSet/>
      <dgm:spPr/>
      <dgm:t>
        <a:bodyPr/>
        <a:lstStyle/>
        <a:p>
          <a:endParaRPr lang="ru-RU"/>
        </a:p>
      </dgm:t>
    </dgm:pt>
    <dgm:pt modelId="{00B98F31-51F3-41EF-8C8B-2512C1BB359C}">
      <dgm:prSet phldrT="[Текст]" custT="1"/>
      <dgm:spPr/>
      <dgm:t>
        <a:bodyPr/>
        <a:lstStyle/>
        <a:p>
          <a:r>
            <a:rPr lang="ru-RU" sz="900" b="1" dirty="0" smtClean="0"/>
            <a:t>7.Двухсложные слова со стечением согласных в начале слова и открытым слогом</a:t>
          </a:r>
          <a:endParaRPr lang="ru-RU" sz="900" b="1" dirty="0"/>
        </a:p>
      </dgm:t>
    </dgm:pt>
    <dgm:pt modelId="{82AAAFF2-728D-46C0-A993-2A2820E8E83C}" type="parTrans" cxnId="{106CCB99-C1F4-424A-AA31-C011A4A9B6E7}">
      <dgm:prSet/>
      <dgm:spPr/>
      <dgm:t>
        <a:bodyPr/>
        <a:lstStyle/>
        <a:p>
          <a:endParaRPr lang="ru-RU"/>
        </a:p>
      </dgm:t>
    </dgm:pt>
    <dgm:pt modelId="{8FAF92E1-EFE7-40FE-8AB4-9DA2540B3B42}" type="sibTrans" cxnId="{106CCB99-C1F4-424A-AA31-C011A4A9B6E7}">
      <dgm:prSet/>
      <dgm:spPr/>
      <dgm:t>
        <a:bodyPr/>
        <a:lstStyle/>
        <a:p>
          <a:endParaRPr lang="ru-RU"/>
        </a:p>
      </dgm:t>
    </dgm:pt>
    <dgm:pt modelId="{D778AE79-B81D-4279-B4CB-6AEBFF3E812D}">
      <dgm:prSet phldrT="[Текст]" custT="1"/>
      <dgm:spPr/>
      <dgm:t>
        <a:bodyPr/>
        <a:lstStyle/>
        <a:p>
          <a:r>
            <a:rPr lang="ru-RU" sz="900" b="1" dirty="0" smtClean="0"/>
            <a:t>8.Двухсложные слова со стечением согласных в середине слова и закрытым слогом</a:t>
          </a:r>
          <a:endParaRPr lang="ru-RU" sz="900" b="1" dirty="0"/>
        </a:p>
      </dgm:t>
    </dgm:pt>
    <dgm:pt modelId="{2C4032BD-4CE4-4B04-BB1C-C200ABAA5D46}" type="parTrans" cxnId="{6D206A38-6F66-4B95-B2F5-F89628BEBB61}">
      <dgm:prSet/>
      <dgm:spPr/>
      <dgm:t>
        <a:bodyPr/>
        <a:lstStyle/>
        <a:p>
          <a:endParaRPr lang="ru-RU"/>
        </a:p>
      </dgm:t>
    </dgm:pt>
    <dgm:pt modelId="{AA431107-47C0-46B9-8204-09E9BC174D70}" type="sibTrans" cxnId="{6D206A38-6F66-4B95-B2F5-F89628BEBB61}">
      <dgm:prSet/>
      <dgm:spPr/>
      <dgm:t>
        <a:bodyPr/>
        <a:lstStyle/>
        <a:p>
          <a:endParaRPr lang="ru-RU"/>
        </a:p>
      </dgm:t>
    </dgm:pt>
    <dgm:pt modelId="{F4568A4C-0F9F-43EB-B948-097E97BDF43D}">
      <dgm:prSet phldrT="[Текст]" custT="1"/>
      <dgm:spPr/>
      <dgm:t>
        <a:bodyPr/>
        <a:lstStyle/>
        <a:p>
          <a:r>
            <a:rPr lang="ru-RU" sz="900" b="1" dirty="0" smtClean="0"/>
            <a:t>9.Двухсложные слова со стечением согласных в начале слова и закрытым слогом</a:t>
          </a:r>
          <a:endParaRPr lang="ru-RU" sz="900" b="1" dirty="0"/>
        </a:p>
      </dgm:t>
    </dgm:pt>
    <dgm:pt modelId="{8501B8E0-E346-41DF-B3AC-CF5423EAD9A1}" type="parTrans" cxnId="{EED41BEA-C4EC-447D-A1AF-6D4A29BF8631}">
      <dgm:prSet/>
      <dgm:spPr/>
      <dgm:t>
        <a:bodyPr/>
        <a:lstStyle/>
        <a:p>
          <a:endParaRPr lang="ru-RU"/>
        </a:p>
      </dgm:t>
    </dgm:pt>
    <dgm:pt modelId="{C4354E91-3135-44FC-9E06-D98E28010C6A}" type="sibTrans" cxnId="{EED41BEA-C4EC-447D-A1AF-6D4A29BF8631}">
      <dgm:prSet/>
      <dgm:spPr/>
      <dgm:t>
        <a:bodyPr/>
        <a:lstStyle/>
        <a:p>
          <a:endParaRPr lang="ru-RU"/>
        </a:p>
      </dgm:t>
    </dgm:pt>
    <dgm:pt modelId="{64601A7C-2DC3-4B6C-B14A-61C6686B6269}">
      <dgm:prSet phldrT="[Текст]" custT="1"/>
      <dgm:spPr/>
      <dgm:t>
        <a:bodyPr/>
        <a:lstStyle/>
        <a:p>
          <a:r>
            <a:rPr lang="ru-RU" sz="900" b="1" dirty="0" smtClean="0"/>
            <a:t>10.Трехсложные слова с закрытым слогом</a:t>
          </a:r>
          <a:endParaRPr lang="ru-RU" sz="900" b="1" dirty="0"/>
        </a:p>
      </dgm:t>
    </dgm:pt>
    <dgm:pt modelId="{BE56A539-91B0-47E6-856F-38324E5EA290}" type="parTrans" cxnId="{9C3A4B1D-CC14-4AC5-8B0F-65DFFE06D268}">
      <dgm:prSet/>
      <dgm:spPr/>
      <dgm:t>
        <a:bodyPr/>
        <a:lstStyle/>
        <a:p>
          <a:endParaRPr lang="ru-RU"/>
        </a:p>
      </dgm:t>
    </dgm:pt>
    <dgm:pt modelId="{9EE723CE-23EC-4530-8918-94B575417E8E}" type="sibTrans" cxnId="{9C3A4B1D-CC14-4AC5-8B0F-65DFFE06D268}">
      <dgm:prSet/>
      <dgm:spPr/>
      <dgm:t>
        <a:bodyPr/>
        <a:lstStyle/>
        <a:p>
          <a:endParaRPr lang="ru-RU"/>
        </a:p>
      </dgm:t>
    </dgm:pt>
    <dgm:pt modelId="{2F19ADB4-AFC4-4FE5-8425-B3645130E96C}">
      <dgm:prSet phldrT="[Текст]" custT="1"/>
      <dgm:spPr/>
      <dgm:t>
        <a:bodyPr/>
        <a:lstStyle/>
        <a:p>
          <a:r>
            <a:rPr lang="ru-RU" sz="900" b="1" dirty="0" smtClean="0"/>
            <a:t>11.Трехсложные слова со стечением согласных (в разных позициях) и открытым слогом</a:t>
          </a:r>
          <a:endParaRPr lang="ru-RU" sz="900" b="1" dirty="0"/>
        </a:p>
      </dgm:t>
    </dgm:pt>
    <dgm:pt modelId="{97ECCC8D-308A-4F37-8DE8-0537CA7673F7}" type="parTrans" cxnId="{059676E1-23D8-416B-B0F8-D5344972964D}">
      <dgm:prSet/>
      <dgm:spPr/>
      <dgm:t>
        <a:bodyPr/>
        <a:lstStyle/>
        <a:p>
          <a:endParaRPr lang="ru-RU"/>
        </a:p>
      </dgm:t>
    </dgm:pt>
    <dgm:pt modelId="{58E8D445-8DC4-412A-B30F-308E43A69714}" type="sibTrans" cxnId="{059676E1-23D8-416B-B0F8-D5344972964D}">
      <dgm:prSet/>
      <dgm:spPr/>
      <dgm:t>
        <a:bodyPr/>
        <a:lstStyle/>
        <a:p>
          <a:endParaRPr lang="ru-RU"/>
        </a:p>
      </dgm:t>
    </dgm:pt>
    <dgm:pt modelId="{853CD6D4-2700-4ED0-818C-A110D77272C8}">
      <dgm:prSet phldrT="[Текст]" custT="1"/>
      <dgm:spPr/>
      <dgm:t>
        <a:bodyPr/>
        <a:lstStyle/>
        <a:p>
          <a:r>
            <a:rPr lang="ru-RU" sz="900" b="1" dirty="0" smtClean="0"/>
            <a:t>12.Трехсложные слова со стечением согласных (в разных позициях) и закрытым слогом</a:t>
          </a:r>
          <a:endParaRPr lang="ru-RU" sz="900" b="1" dirty="0"/>
        </a:p>
      </dgm:t>
    </dgm:pt>
    <dgm:pt modelId="{2EFA8DD9-0C17-4B26-9390-2D14557ED46B}" type="parTrans" cxnId="{602335AD-65DD-4C82-BC12-8AA5D2015BF5}">
      <dgm:prSet/>
      <dgm:spPr/>
      <dgm:t>
        <a:bodyPr/>
        <a:lstStyle/>
        <a:p>
          <a:endParaRPr lang="ru-RU"/>
        </a:p>
      </dgm:t>
    </dgm:pt>
    <dgm:pt modelId="{6B6E99FB-73AC-45FE-8AC4-2ADCA7615B94}" type="sibTrans" cxnId="{602335AD-65DD-4C82-BC12-8AA5D2015BF5}">
      <dgm:prSet/>
      <dgm:spPr/>
      <dgm:t>
        <a:bodyPr/>
        <a:lstStyle/>
        <a:p>
          <a:endParaRPr lang="ru-RU"/>
        </a:p>
      </dgm:t>
    </dgm:pt>
    <dgm:pt modelId="{565F48CF-FFAB-45B0-997C-9B5D0036444A}">
      <dgm:prSet phldrT="[Текст]" custT="1"/>
      <dgm:spPr/>
      <dgm:t>
        <a:bodyPr/>
        <a:lstStyle/>
        <a:p>
          <a:r>
            <a:rPr lang="ru-RU" sz="900" b="1" dirty="0" smtClean="0"/>
            <a:t>13.Односложные слова со стечением согласных в начале и конце слова</a:t>
          </a:r>
          <a:endParaRPr lang="ru-RU" sz="900" b="1" dirty="0"/>
        </a:p>
      </dgm:t>
    </dgm:pt>
    <dgm:pt modelId="{818354FA-B274-40DA-9DA2-3119AEFC084E}" type="parTrans" cxnId="{E69CC967-B98D-46EF-9393-259CDCA7A588}">
      <dgm:prSet/>
      <dgm:spPr/>
      <dgm:t>
        <a:bodyPr/>
        <a:lstStyle/>
        <a:p>
          <a:endParaRPr lang="ru-RU"/>
        </a:p>
      </dgm:t>
    </dgm:pt>
    <dgm:pt modelId="{8A2AB1B3-629E-4BC2-BC93-7AEE51691436}" type="sibTrans" cxnId="{E69CC967-B98D-46EF-9393-259CDCA7A588}">
      <dgm:prSet/>
      <dgm:spPr/>
      <dgm:t>
        <a:bodyPr/>
        <a:lstStyle/>
        <a:p>
          <a:endParaRPr lang="ru-RU"/>
        </a:p>
      </dgm:t>
    </dgm:pt>
    <dgm:pt modelId="{BD7A89EB-6A73-4E49-B2C8-7E4F9E6A1843}">
      <dgm:prSet phldrT="[Текст]" custT="1"/>
      <dgm:spPr/>
      <dgm:t>
        <a:bodyPr/>
        <a:lstStyle/>
        <a:p>
          <a:r>
            <a:rPr lang="ru-RU" sz="900" b="1" dirty="0" smtClean="0"/>
            <a:t>14.Двухсложные слова с двумя стечениями</a:t>
          </a:r>
          <a:endParaRPr lang="ru-RU" sz="900" b="1" dirty="0"/>
        </a:p>
      </dgm:t>
    </dgm:pt>
    <dgm:pt modelId="{32949859-3DFD-490F-9B58-02C938EB9081}" type="parTrans" cxnId="{C9F19062-CC33-4DC7-B99C-553E93303262}">
      <dgm:prSet/>
      <dgm:spPr/>
      <dgm:t>
        <a:bodyPr/>
        <a:lstStyle/>
        <a:p>
          <a:endParaRPr lang="ru-RU"/>
        </a:p>
      </dgm:t>
    </dgm:pt>
    <dgm:pt modelId="{B4826435-6FB8-4218-8C4B-112C8B1423E5}" type="sibTrans" cxnId="{C9F19062-CC33-4DC7-B99C-553E93303262}">
      <dgm:prSet/>
      <dgm:spPr/>
      <dgm:t>
        <a:bodyPr/>
        <a:lstStyle/>
        <a:p>
          <a:endParaRPr lang="ru-RU"/>
        </a:p>
      </dgm:t>
    </dgm:pt>
    <dgm:pt modelId="{97D7ACB3-5B9B-460C-BC29-D715E1D79653}">
      <dgm:prSet phldrT="[Текст]"/>
      <dgm:spPr/>
      <dgm:t>
        <a:bodyPr/>
        <a:lstStyle/>
        <a:p>
          <a:r>
            <a:rPr lang="ru-RU" b="1" dirty="0" smtClean="0"/>
            <a:t>15.Трехсложные слова с двумя стечениями</a:t>
          </a:r>
          <a:endParaRPr lang="ru-RU" b="1" dirty="0"/>
        </a:p>
      </dgm:t>
    </dgm:pt>
    <dgm:pt modelId="{D9C80057-9119-4814-A3FA-8CB31B74013A}" type="parTrans" cxnId="{FC824228-2969-4631-B8EE-B901179DD327}">
      <dgm:prSet/>
      <dgm:spPr/>
      <dgm:t>
        <a:bodyPr/>
        <a:lstStyle/>
        <a:p>
          <a:endParaRPr lang="ru-RU"/>
        </a:p>
      </dgm:t>
    </dgm:pt>
    <dgm:pt modelId="{418CA455-DE08-47EF-B7E9-04632DAF3926}" type="sibTrans" cxnId="{FC824228-2969-4631-B8EE-B901179DD327}">
      <dgm:prSet/>
      <dgm:spPr/>
      <dgm:t>
        <a:bodyPr/>
        <a:lstStyle/>
        <a:p>
          <a:endParaRPr lang="ru-RU"/>
        </a:p>
      </dgm:t>
    </dgm:pt>
    <dgm:pt modelId="{98600C09-03E4-44DD-9B8B-C6ADF833369E}">
      <dgm:prSet phldrT="[Текст]"/>
      <dgm:spPr/>
      <dgm:t>
        <a:bodyPr/>
        <a:lstStyle/>
        <a:p>
          <a:r>
            <a:rPr lang="ru-RU" b="1" dirty="0" smtClean="0"/>
            <a:t>16.Четырехсложные слова из открытых слогов</a:t>
          </a:r>
          <a:endParaRPr lang="ru-RU" b="1" dirty="0"/>
        </a:p>
      </dgm:t>
    </dgm:pt>
    <dgm:pt modelId="{378A96BF-5E8F-447F-9F91-1B79BEBF9126}" type="parTrans" cxnId="{A43C6924-F5B5-4380-BDD8-626A196EB4A1}">
      <dgm:prSet/>
      <dgm:spPr/>
      <dgm:t>
        <a:bodyPr/>
        <a:lstStyle/>
        <a:p>
          <a:endParaRPr lang="ru-RU"/>
        </a:p>
      </dgm:t>
    </dgm:pt>
    <dgm:pt modelId="{20A714AA-E854-4C83-8C21-C1E2EA81FC95}" type="sibTrans" cxnId="{A43C6924-F5B5-4380-BDD8-626A196EB4A1}">
      <dgm:prSet/>
      <dgm:spPr/>
      <dgm:t>
        <a:bodyPr/>
        <a:lstStyle/>
        <a:p>
          <a:endParaRPr lang="ru-RU"/>
        </a:p>
      </dgm:t>
    </dgm:pt>
    <dgm:pt modelId="{356D3D07-5F64-4135-AB16-64D7CA265E8B}">
      <dgm:prSet phldrT="[Текст]"/>
      <dgm:spPr/>
      <dgm:t>
        <a:bodyPr/>
        <a:lstStyle/>
        <a:p>
          <a:r>
            <a:rPr lang="ru-RU" b="1" dirty="0" smtClean="0"/>
            <a:t>17.Пятисложные слова из открытых слогов</a:t>
          </a:r>
          <a:endParaRPr lang="ru-RU" b="1" dirty="0"/>
        </a:p>
      </dgm:t>
    </dgm:pt>
    <dgm:pt modelId="{FE19092B-3A12-46FF-A5F5-312A540F046C}" type="parTrans" cxnId="{9B0D8D81-DD71-42E3-9BCF-CF5981CB19AB}">
      <dgm:prSet/>
      <dgm:spPr/>
      <dgm:t>
        <a:bodyPr/>
        <a:lstStyle/>
        <a:p>
          <a:endParaRPr lang="ru-RU"/>
        </a:p>
      </dgm:t>
    </dgm:pt>
    <dgm:pt modelId="{4A9F9A8D-4F81-4932-B5B0-65E9818EC7C4}" type="sibTrans" cxnId="{9B0D8D81-DD71-42E3-9BCF-CF5981CB19AB}">
      <dgm:prSet/>
      <dgm:spPr/>
      <dgm:t>
        <a:bodyPr/>
        <a:lstStyle/>
        <a:p>
          <a:endParaRPr lang="ru-RU"/>
        </a:p>
      </dgm:t>
    </dgm:pt>
    <dgm:pt modelId="{77BE16FA-29AA-4AB1-91D6-1F93B3DF626F}">
      <dgm:prSet phldrT="[Текст]"/>
      <dgm:spPr/>
      <dgm:t>
        <a:bodyPr/>
        <a:lstStyle/>
        <a:p>
          <a:r>
            <a:rPr lang="ru-RU" b="1" dirty="0" smtClean="0"/>
            <a:t>18.Четырехсложные слова с закрытым слогом и(или) стечениями</a:t>
          </a:r>
          <a:endParaRPr lang="ru-RU" b="1" dirty="0"/>
        </a:p>
      </dgm:t>
    </dgm:pt>
    <dgm:pt modelId="{0B9F1BB7-CE18-414C-8C08-11CF826C45B8}" type="parTrans" cxnId="{1EFD23CA-C75D-40DA-B73A-508298304DBD}">
      <dgm:prSet/>
      <dgm:spPr/>
      <dgm:t>
        <a:bodyPr/>
        <a:lstStyle/>
        <a:p>
          <a:endParaRPr lang="ru-RU"/>
        </a:p>
      </dgm:t>
    </dgm:pt>
    <dgm:pt modelId="{90E75AA3-893D-4CE9-96E7-E66AD69C3AF8}" type="sibTrans" cxnId="{1EFD23CA-C75D-40DA-B73A-508298304DBD}">
      <dgm:prSet/>
      <dgm:spPr/>
      <dgm:t>
        <a:bodyPr/>
        <a:lstStyle/>
        <a:p>
          <a:endParaRPr lang="ru-RU"/>
        </a:p>
      </dgm:t>
    </dgm:pt>
    <dgm:pt modelId="{FDC1E34C-EA53-4405-AD8A-B2FD1AE10A72}">
      <dgm:prSet phldrT="[Текст]"/>
      <dgm:spPr/>
      <dgm:t>
        <a:bodyPr/>
        <a:lstStyle/>
        <a:p>
          <a:r>
            <a:rPr lang="ru-RU" b="1" dirty="0" smtClean="0"/>
            <a:t>19.Пятисложные слова с закрытым слогом и(или) стечениями</a:t>
          </a:r>
          <a:endParaRPr lang="ru-RU" b="1" dirty="0"/>
        </a:p>
      </dgm:t>
    </dgm:pt>
    <dgm:pt modelId="{375CAEDD-ED84-4455-A397-CE524CC7D80A}" type="parTrans" cxnId="{C7287602-9357-43B2-A65A-DDB5244F5DC3}">
      <dgm:prSet/>
      <dgm:spPr/>
      <dgm:t>
        <a:bodyPr/>
        <a:lstStyle/>
        <a:p>
          <a:endParaRPr lang="ru-RU"/>
        </a:p>
      </dgm:t>
    </dgm:pt>
    <dgm:pt modelId="{5F7EAF39-C2FB-47AF-9FA6-195B10CA3B56}" type="sibTrans" cxnId="{C7287602-9357-43B2-A65A-DDB5244F5DC3}">
      <dgm:prSet/>
      <dgm:spPr/>
      <dgm:t>
        <a:bodyPr/>
        <a:lstStyle/>
        <a:p>
          <a:endParaRPr lang="ru-RU"/>
        </a:p>
      </dgm:t>
    </dgm:pt>
    <dgm:pt modelId="{868F5CDC-2E20-4B64-B49E-75851B50B8CE}">
      <dgm:prSet phldrT="[Текст]"/>
      <dgm:spPr/>
      <dgm:t>
        <a:bodyPr/>
        <a:lstStyle/>
        <a:p>
          <a:r>
            <a:rPr lang="ru-RU" b="1" dirty="0" smtClean="0"/>
            <a:t>20.Слова со сложным стечением (более трех согласных рядом)</a:t>
          </a:r>
          <a:endParaRPr lang="ru-RU" b="1" dirty="0"/>
        </a:p>
      </dgm:t>
    </dgm:pt>
    <dgm:pt modelId="{1860C9F3-C655-4061-9501-11B1F1B6D4BE}" type="parTrans" cxnId="{F2D99679-6AD5-4DB4-8EC9-C7169F20D303}">
      <dgm:prSet/>
      <dgm:spPr/>
      <dgm:t>
        <a:bodyPr/>
        <a:lstStyle/>
        <a:p>
          <a:endParaRPr lang="ru-RU"/>
        </a:p>
      </dgm:t>
    </dgm:pt>
    <dgm:pt modelId="{4E737F55-404B-4CDA-AA04-4073F62FA9F7}" type="sibTrans" cxnId="{F2D99679-6AD5-4DB4-8EC9-C7169F20D303}">
      <dgm:prSet/>
      <dgm:spPr/>
      <dgm:t>
        <a:bodyPr/>
        <a:lstStyle/>
        <a:p>
          <a:endParaRPr lang="ru-RU"/>
        </a:p>
      </dgm:t>
    </dgm:pt>
    <dgm:pt modelId="{10BC18CF-BD6E-4214-AD83-728D624B6578}" type="pres">
      <dgm:prSet presAssocID="{F005F7A1-E9D6-4AB2-96DF-2B76789DECE5}" presName="compositeShape" presStyleCnt="0">
        <dgm:presLayoutVars>
          <dgm:dir/>
          <dgm:resizeHandles/>
        </dgm:presLayoutVars>
      </dgm:prSet>
      <dgm:spPr/>
    </dgm:pt>
    <dgm:pt modelId="{65072300-687E-4F45-8034-49E972E6D699}" type="pres">
      <dgm:prSet presAssocID="{F005F7A1-E9D6-4AB2-96DF-2B76789DECE5}" presName="pyramid" presStyleLbl="node1" presStyleIdx="0" presStyleCnt="1"/>
      <dgm:spPr/>
    </dgm:pt>
    <dgm:pt modelId="{8E171A6F-96E8-4BBD-BCAC-111DAC6A5775}" type="pres">
      <dgm:prSet presAssocID="{F005F7A1-E9D6-4AB2-96DF-2B76789DECE5}" presName="theList" presStyleCnt="0"/>
      <dgm:spPr/>
    </dgm:pt>
    <dgm:pt modelId="{4582D547-24A8-4B96-BC61-45612FF4D2FE}" type="pres">
      <dgm:prSet presAssocID="{5CD9A96E-3747-4E4D-ABF0-4D384EEC95BC}" presName="aNode" presStyleLbl="fgAcc1" presStyleIdx="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AEB2-1002-44E1-B760-C6E2C10EF5C9}" type="pres">
      <dgm:prSet presAssocID="{5CD9A96E-3747-4E4D-ABF0-4D384EEC95BC}" presName="aSpace" presStyleCnt="0"/>
      <dgm:spPr/>
    </dgm:pt>
    <dgm:pt modelId="{3DB1A6E8-21CC-44BE-BC31-3A1D18E52EE5}" type="pres">
      <dgm:prSet presAssocID="{06C77FA9-A6D9-4DE1-9D80-623F29F6632B}" presName="aNode" presStyleLbl="fgAcc1" presStyleIdx="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A753-99D2-40E8-ABF9-D83AA2A2E867}" type="pres">
      <dgm:prSet presAssocID="{06C77FA9-A6D9-4DE1-9D80-623F29F6632B}" presName="aSpace" presStyleCnt="0"/>
      <dgm:spPr/>
    </dgm:pt>
    <dgm:pt modelId="{EF06873D-DA45-4546-BB04-B3A7839347F8}" type="pres">
      <dgm:prSet presAssocID="{7E049944-75D5-406C-827C-2E341D9227AE}" presName="aNode" presStyleLbl="fgAcc1" presStyleIdx="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FBBA2-7B54-4C51-8521-5F3F99E48E39}" type="pres">
      <dgm:prSet presAssocID="{7E049944-75D5-406C-827C-2E341D9227AE}" presName="aSpace" presStyleCnt="0"/>
      <dgm:spPr/>
    </dgm:pt>
    <dgm:pt modelId="{CBC3B3AD-D1A1-48E7-931A-60099799B9E1}" type="pres">
      <dgm:prSet presAssocID="{FD0E51CE-1EBE-4CAB-89F1-B5059680F571}" presName="aNode" presStyleLbl="fgAcc1" presStyleIdx="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A97DF-6048-4F77-8BC9-39BFDDE8EF10}" type="pres">
      <dgm:prSet presAssocID="{FD0E51CE-1EBE-4CAB-89F1-B5059680F571}" presName="aSpace" presStyleCnt="0"/>
      <dgm:spPr/>
    </dgm:pt>
    <dgm:pt modelId="{C040AAE7-334D-40BA-8AF4-AEE1DD225C1F}" type="pres">
      <dgm:prSet presAssocID="{D8E89D17-9DE2-422C-A441-5E9174AF0BBE}" presName="aNode" presStyleLbl="fgAcc1" presStyleIdx="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00A1E-7C3F-4263-A6E1-E87DA3948045}" type="pres">
      <dgm:prSet presAssocID="{D8E89D17-9DE2-422C-A441-5E9174AF0BBE}" presName="aSpace" presStyleCnt="0"/>
      <dgm:spPr/>
    </dgm:pt>
    <dgm:pt modelId="{553012F0-6282-4DE0-AD13-33ED234F586A}" type="pres">
      <dgm:prSet presAssocID="{22421ED9-D594-44A2-8202-85E101973629}" presName="aNode" presStyleLbl="fgAcc1" presStyleIdx="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C540F-2581-4D4A-8109-2938239CC87A}" type="pres">
      <dgm:prSet presAssocID="{22421ED9-D594-44A2-8202-85E101973629}" presName="aSpace" presStyleCnt="0"/>
      <dgm:spPr/>
    </dgm:pt>
    <dgm:pt modelId="{C2AF99FE-B3CA-4219-952B-96F89DE3E326}" type="pres">
      <dgm:prSet presAssocID="{00B98F31-51F3-41EF-8C8B-2512C1BB359C}" presName="aNode" presStyleLbl="fgAcc1" presStyleIdx="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78E4-6027-4FBE-BFB0-65B7E87D88A3}" type="pres">
      <dgm:prSet presAssocID="{00B98F31-51F3-41EF-8C8B-2512C1BB359C}" presName="aSpace" presStyleCnt="0"/>
      <dgm:spPr/>
    </dgm:pt>
    <dgm:pt modelId="{283B8650-80A9-4D97-BEA1-A8496898BFCC}" type="pres">
      <dgm:prSet presAssocID="{D778AE79-B81D-4279-B4CB-6AEBFF3E812D}" presName="aNode" presStyleLbl="fgAcc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8565C-4905-4990-B6DE-DAA60D6BFC86}" type="pres">
      <dgm:prSet presAssocID="{D778AE79-B81D-4279-B4CB-6AEBFF3E812D}" presName="aSpace" presStyleCnt="0"/>
      <dgm:spPr/>
    </dgm:pt>
    <dgm:pt modelId="{16D65005-C96C-4D2B-9A50-15C736FF841A}" type="pres">
      <dgm:prSet presAssocID="{F4568A4C-0F9F-43EB-B948-097E97BDF43D}" presName="aNode" presStyleLbl="fgAcc1" presStyleIdx="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ACD5-6999-4F56-A86D-EF7E929CD0B9}" type="pres">
      <dgm:prSet presAssocID="{F4568A4C-0F9F-43EB-B948-097E97BDF43D}" presName="aSpace" presStyleCnt="0"/>
      <dgm:spPr/>
    </dgm:pt>
    <dgm:pt modelId="{D2FA1D28-D15A-4BD4-AFA2-BD848CF684A8}" type="pres">
      <dgm:prSet presAssocID="{64601A7C-2DC3-4B6C-B14A-61C6686B6269}" presName="aNode" presStyleLbl="fgAcc1" presStyleIdx="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3253D-873B-4ED3-B05D-D6FDEBEB1F13}" type="pres">
      <dgm:prSet presAssocID="{64601A7C-2DC3-4B6C-B14A-61C6686B6269}" presName="aSpace" presStyleCnt="0"/>
      <dgm:spPr/>
    </dgm:pt>
    <dgm:pt modelId="{BCED3D9B-E051-4320-98D7-57B4C00B32D2}" type="pres">
      <dgm:prSet presAssocID="{2F19ADB4-AFC4-4FE5-8425-B3645130E96C}" presName="aNode" presStyleLbl="fgAcc1" presStyleIdx="10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FEE74-6127-440F-87B3-D6F961FFF97F}" type="pres">
      <dgm:prSet presAssocID="{2F19ADB4-AFC4-4FE5-8425-B3645130E96C}" presName="aSpace" presStyleCnt="0"/>
      <dgm:spPr/>
    </dgm:pt>
    <dgm:pt modelId="{C6DCBC63-0156-49EE-AC0B-8568E74AA925}" type="pres">
      <dgm:prSet presAssocID="{853CD6D4-2700-4ED0-818C-A110D77272C8}" presName="aNode" presStyleLbl="fgAcc1" presStyleIdx="11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9E4E1-6C77-4C65-8889-F60933F90F63}" type="pres">
      <dgm:prSet presAssocID="{853CD6D4-2700-4ED0-818C-A110D77272C8}" presName="aSpace" presStyleCnt="0"/>
      <dgm:spPr/>
    </dgm:pt>
    <dgm:pt modelId="{6A8F413A-54BC-42B6-9748-2AEF1B69742C}" type="pres">
      <dgm:prSet presAssocID="{565F48CF-FFAB-45B0-997C-9B5D0036444A}" presName="aNode" presStyleLbl="fgAcc1" presStyleIdx="12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9E783-B288-41B2-B5D1-67FA85D1305E}" type="pres">
      <dgm:prSet presAssocID="{565F48CF-FFAB-45B0-997C-9B5D0036444A}" presName="aSpace" presStyleCnt="0"/>
      <dgm:spPr/>
    </dgm:pt>
    <dgm:pt modelId="{5CC1FFC4-A8A5-47FF-B11F-E2F1E872386B}" type="pres">
      <dgm:prSet presAssocID="{BD7A89EB-6A73-4E49-B2C8-7E4F9E6A1843}" presName="aNode" presStyleLbl="fgAcc1" presStyleIdx="13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DEB3D-C09F-4012-A3D2-28270BDCBA7E}" type="pres">
      <dgm:prSet presAssocID="{BD7A89EB-6A73-4E49-B2C8-7E4F9E6A1843}" presName="aSpace" presStyleCnt="0"/>
      <dgm:spPr/>
    </dgm:pt>
    <dgm:pt modelId="{860C1F41-D0EE-456B-8DA0-E59204535EB3}" type="pres">
      <dgm:prSet presAssocID="{97D7ACB3-5B9B-460C-BC29-D715E1D79653}" presName="aNode" presStyleLbl="fgAcc1" presStyleIdx="14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CA28F-905F-48AB-A09B-4797B86FEA4C}" type="pres">
      <dgm:prSet presAssocID="{97D7ACB3-5B9B-460C-BC29-D715E1D79653}" presName="aSpace" presStyleCnt="0"/>
      <dgm:spPr/>
    </dgm:pt>
    <dgm:pt modelId="{39E2FF80-655D-4101-92E7-076CB260A277}" type="pres">
      <dgm:prSet presAssocID="{98600C09-03E4-44DD-9B8B-C6ADF833369E}" presName="aNode" presStyleLbl="fgAcc1" presStyleIdx="15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E742F-3EAD-4A40-AA0E-D8EC9EEA7AEA}" type="pres">
      <dgm:prSet presAssocID="{98600C09-03E4-44DD-9B8B-C6ADF833369E}" presName="aSpace" presStyleCnt="0"/>
      <dgm:spPr/>
    </dgm:pt>
    <dgm:pt modelId="{7732A2AB-1260-4F38-9146-D4FB9F2034EB}" type="pres">
      <dgm:prSet presAssocID="{356D3D07-5F64-4135-AB16-64D7CA265E8B}" presName="aNode" presStyleLbl="fgAcc1" presStyleIdx="16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4815D-73CE-4C09-AE01-3B7BA22B3CAE}" type="pres">
      <dgm:prSet presAssocID="{356D3D07-5F64-4135-AB16-64D7CA265E8B}" presName="aSpace" presStyleCnt="0"/>
      <dgm:spPr/>
    </dgm:pt>
    <dgm:pt modelId="{B37EBD71-B0C7-4F3E-8ACA-BAA5B2758A6E}" type="pres">
      <dgm:prSet presAssocID="{77BE16FA-29AA-4AB1-91D6-1F93B3DF626F}" presName="aNode" presStyleLbl="fgAcc1" presStyleIdx="1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F860A-5FB8-4077-90A9-5CA4617152BB}" type="pres">
      <dgm:prSet presAssocID="{77BE16FA-29AA-4AB1-91D6-1F93B3DF626F}" presName="aSpace" presStyleCnt="0"/>
      <dgm:spPr/>
    </dgm:pt>
    <dgm:pt modelId="{CE854CEE-D1DC-44ED-81AD-AEB3E8BC1774}" type="pres">
      <dgm:prSet presAssocID="{FDC1E34C-EA53-4405-AD8A-B2FD1AE10A72}" presName="aNode" presStyleLbl="fgAcc1" presStyleIdx="18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2F492-0ED2-4AF2-9402-4D7B7A4FE57C}" type="pres">
      <dgm:prSet presAssocID="{FDC1E34C-EA53-4405-AD8A-B2FD1AE10A72}" presName="aSpace" presStyleCnt="0"/>
      <dgm:spPr/>
    </dgm:pt>
    <dgm:pt modelId="{89DB0576-EB0E-40A6-B995-BCBC3E8A627C}" type="pres">
      <dgm:prSet presAssocID="{868F5CDC-2E20-4B64-B49E-75851B50B8CE}" presName="aNode" presStyleLbl="fgAcc1" presStyleIdx="19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F5BB4-A0B5-4A0B-8907-F8A50529FFC9}" type="pres">
      <dgm:prSet presAssocID="{868F5CDC-2E20-4B64-B49E-75851B50B8CE}" presName="aSpace" presStyleCnt="0"/>
      <dgm:spPr/>
    </dgm:pt>
  </dgm:ptLst>
  <dgm:cxnLst>
    <dgm:cxn modelId="{A75AC59B-930E-4D23-87DB-B956E767E935}" type="presOf" srcId="{F4568A4C-0F9F-43EB-B948-097E97BDF43D}" destId="{16D65005-C96C-4D2B-9A50-15C736FF841A}" srcOrd="0" destOrd="0" presId="urn:microsoft.com/office/officeart/2005/8/layout/pyramid2"/>
    <dgm:cxn modelId="{FBDFF5CB-B650-44F6-BF95-DE87003CD608}" srcId="{F005F7A1-E9D6-4AB2-96DF-2B76789DECE5}" destId="{D8E89D17-9DE2-422C-A441-5E9174AF0BBE}" srcOrd="4" destOrd="0" parTransId="{F394A8A8-8B20-4AF9-A051-45CB698DA2EF}" sibTransId="{60632B7E-C2B8-4AF6-A18E-513C346420A0}"/>
    <dgm:cxn modelId="{EED41BEA-C4EC-447D-A1AF-6D4A29BF8631}" srcId="{F005F7A1-E9D6-4AB2-96DF-2B76789DECE5}" destId="{F4568A4C-0F9F-43EB-B948-097E97BDF43D}" srcOrd="8" destOrd="0" parTransId="{8501B8E0-E346-41DF-B3AC-CF5423EAD9A1}" sibTransId="{C4354E91-3135-44FC-9E06-D98E28010C6A}"/>
    <dgm:cxn modelId="{3936E91B-FEE6-4AD0-9DDD-38DF06E9EE48}" type="presOf" srcId="{D778AE79-B81D-4279-B4CB-6AEBFF3E812D}" destId="{283B8650-80A9-4D97-BEA1-A8496898BFCC}" srcOrd="0" destOrd="0" presId="urn:microsoft.com/office/officeart/2005/8/layout/pyramid2"/>
    <dgm:cxn modelId="{6D206A38-6F66-4B95-B2F5-F89628BEBB61}" srcId="{F005F7A1-E9D6-4AB2-96DF-2B76789DECE5}" destId="{D778AE79-B81D-4279-B4CB-6AEBFF3E812D}" srcOrd="7" destOrd="0" parTransId="{2C4032BD-4CE4-4B04-BB1C-C200ABAA5D46}" sibTransId="{AA431107-47C0-46B9-8204-09E9BC174D70}"/>
    <dgm:cxn modelId="{650CEFD7-22B6-4AA3-9DB4-5942997AA31F}" type="presOf" srcId="{356D3D07-5F64-4135-AB16-64D7CA265E8B}" destId="{7732A2AB-1260-4F38-9146-D4FB9F2034EB}" srcOrd="0" destOrd="0" presId="urn:microsoft.com/office/officeart/2005/8/layout/pyramid2"/>
    <dgm:cxn modelId="{D03BFA65-1A1B-4836-BAB3-59B6069ABDC4}" type="presOf" srcId="{F005F7A1-E9D6-4AB2-96DF-2B76789DECE5}" destId="{10BC18CF-BD6E-4214-AD83-728D624B6578}" srcOrd="0" destOrd="0" presId="urn:microsoft.com/office/officeart/2005/8/layout/pyramid2"/>
    <dgm:cxn modelId="{85559754-ABF9-447E-9674-B471F185511C}" type="presOf" srcId="{77BE16FA-29AA-4AB1-91D6-1F93B3DF626F}" destId="{B37EBD71-B0C7-4F3E-8ACA-BAA5B2758A6E}" srcOrd="0" destOrd="0" presId="urn:microsoft.com/office/officeart/2005/8/layout/pyramid2"/>
    <dgm:cxn modelId="{D8B92A51-089C-42A3-905E-E21F4ECBCC26}" type="presOf" srcId="{FDC1E34C-EA53-4405-AD8A-B2FD1AE10A72}" destId="{CE854CEE-D1DC-44ED-81AD-AEB3E8BC1774}" srcOrd="0" destOrd="0" presId="urn:microsoft.com/office/officeart/2005/8/layout/pyramid2"/>
    <dgm:cxn modelId="{2C6E5B7A-0CAA-468D-9394-72958212BD8C}" srcId="{F005F7A1-E9D6-4AB2-96DF-2B76789DECE5}" destId="{06C77FA9-A6D9-4DE1-9D80-623F29F6632B}" srcOrd="1" destOrd="0" parTransId="{F5969953-641A-42B0-A623-F757A5D2BA16}" sibTransId="{51946D22-AEDC-4699-8BDA-76E9DB7AA7AC}"/>
    <dgm:cxn modelId="{7F625754-4F25-46D5-BDB4-EBD8CA6E4323}" srcId="{F005F7A1-E9D6-4AB2-96DF-2B76789DECE5}" destId="{7E049944-75D5-406C-827C-2E341D9227AE}" srcOrd="2" destOrd="0" parTransId="{BF7BC41D-C8DD-4565-9711-73C789F32975}" sibTransId="{53CC55CF-D3DF-416C-AD6F-90F700CF1339}"/>
    <dgm:cxn modelId="{E4B578D9-B9E2-421F-BBA3-AB1D03F16C23}" type="presOf" srcId="{5CD9A96E-3747-4E4D-ABF0-4D384EEC95BC}" destId="{4582D547-24A8-4B96-BC61-45612FF4D2FE}" srcOrd="0" destOrd="0" presId="urn:microsoft.com/office/officeart/2005/8/layout/pyramid2"/>
    <dgm:cxn modelId="{3EF8C534-5FC1-46EA-BEA5-C05721DCFE76}" srcId="{F005F7A1-E9D6-4AB2-96DF-2B76789DECE5}" destId="{22421ED9-D594-44A2-8202-85E101973629}" srcOrd="5" destOrd="0" parTransId="{C299401D-694D-4DA8-AFE3-781B9E9002B6}" sibTransId="{43E055E9-63FD-436D-ABAA-F82A57C8EA21}"/>
    <dgm:cxn modelId="{F2D99679-6AD5-4DB4-8EC9-C7169F20D303}" srcId="{F005F7A1-E9D6-4AB2-96DF-2B76789DECE5}" destId="{868F5CDC-2E20-4B64-B49E-75851B50B8CE}" srcOrd="19" destOrd="0" parTransId="{1860C9F3-C655-4061-9501-11B1F1B6D4BE}" sibTransId="{4E737F55-404B-4CDA-AA04-4073F62FA9F7}"/>
    <dgm:cxn modelId="{BAB6EB59-6751-41C0-8FB0-8645E4200BCA}" type="presOf" srcId="{2F19ADB4-AFC4-4FE5-8425-B3645130E96C}" destId="{BCED3D9B-E051-4320-98D7-57B4C00B32D2}" srcOrd="0" destOrd="0" presId="urn:microsoft.com/office/officeart/2005/8/layout/pyramid2"/>
    <dgm:cxn modelId="{E39CF18D-E7D6-4EEE-A7AF-FDB832E33CDB}" srcId="{F005F7A1-E9D6-4AB2-96DF-2B76789DECE5}" destId="{FD0E51CE-1EBE-4CAB-89F1-B5059680F571}" srcOrd="3" destOrd="0" parTransId="{31A1715C-60A3-41A8-A964-D81321B562C0}" sibTransId="{773D1DEA-F029-4E38-9D88-16900AFA5476}"/>
    <dgm:cxn modelId="{A4C86A52-297F-45CC-8344-8DA02105AD2D}" type="presOf" srcId="{64601A7C-2DC3-4B6C-B14A-61C6686B6269}" destId="{D2FA1D28-D15A-4BD4-AFA2-BD848CF684A8}" srcOrd="0" destOrd="0" presId="urn:microsoft.com/office/officeart/2005/8/layout/pyramid2"/>
    <dgm:cxn modelId="{6C60FD00-34D4-4150-961D-96A4FA0EB4F6}" type="presOf" srcId="{22421ED9-D594-44A2-8202-85E101973629}" destId="{553012F0-6282-4DE0-AD13-33ED234F586A}" srcOrd="0" destOrd="0" presId="urn:microsoft.com/office/officeart/2005/8/layout/pyramid2"/>
    <dgm:cxn modelId="{106CCB99-C1F4-424A-AA31-C011A4A9B6E7}" srcId="{F005F7A1-E9D6-4AB2-96DF-2B76789DECE5}" destId="{00B98F31-51F3-41EF-8C8B-2512C1BB359C}" srcOrd="6" destOrd="0" parTransId="{82AAAFF2-728D-46C0-A993-2A2820E8E83C}" sibTransId="{8FAF92E1-EFE7-40FE-8AB4-9DA2540B3B42}"/>
    <dgm:cxn modelId="{138A13D1-83FC-48E9-AF84-EF96577143D7}" type="presOf" srcId="{BD7A89EB-6A73-4E49-B2C8-7E4F9E6A1843}" destId="{5CC1FFC4-A8A5-47FF-B11F-E2F1E872386B}" srcOrd="0" destOrd="0" presId="urn:microsoft.com/office/officeart/2005/8/layout/pyramid2"/>
    <dgm:cxn modelId="{2E472162-88D3-49D4-8F25-1DC9592687CF}" type="presOf" srcId="{00B98F31-51F3-41EF-8C8B-2512C1BB359C}" destId="{C2AF99FE-B3CA-4219-952B-96F89DE3E326}" srcOrd="0" destOrd="0" presId="urn:microsoft.com/office/officeart/2005/8/layout/pyramid2"/>
    <dgm:cxn modelId="{9B0D8D81-DD71-42E3-9BCF-CF5981CB19AB}" srcId="{F005F7A1-E9D6-4AB2-96DF-2B76789DECE5}" destId="{356D3D07-5F64-4135-AB16-64D7CA265E8B}" srcOrd="16" destOrd="0" parTransId="{FE19092B-3A12-46FF-A5F5-312A540F046C}" sibTransId="{4A9F9A8D-4F81-4932-B5B0-65E9818EC7C4}"/>
    <dgm:cxn modelId="{20302ED9-AECE-4998-BE7E-4B943F0A5D42}" type="presOf" srcId="{565F48CF-FFAB-45B0-997C-9B5D0036444A}" destId="{6A8F413A-54BC-42B6-9748-2AEF1B69742C}" srcOrd="0" destOrd="0" presId="urn:microsoft.com/office/officeart/2005/8/layout/pyramid2"/>
    <dgm:cxn modelId="{F451642B-916E-4511-86E1-7848697E1595}" type="presOf" srcId="{FD0E51CE-1EBE-4CAB-89F1-B5059680F571}" destId="{CBC3B3AD-D1A1-48E7-931A-60099799B9E1}" srcOrd="0" destOrd="0" presId="urn:microsoft.com/office/officeart/2005/8/layout/pyramid2"/>
    <dgm:cxn modelId="{302BF708-886D-416A-988F-B31203E28CFC}" type="presOf" srcId="{868F5CDC-2E20-4B64-B49E-75851B50B8CE}" destId="{89DB0576-EB0E-40A6-B995-BCBC3E8A627C}" srcOrd="0" destOrd="0" presId="urn:microsoft.com/office/officeart/2005/8/layout/pyramid2"/>
    <dgm:cxn modelId="{C9F19062-CC33-4DC7-B99C-553E93303262}" srcId="{F005F7A1-E9D6-4AB2-96DF-2B76789DECE5}" destId="{BD7A89EB-6A73-4E49-B2C8-7E4F9E6A1843}" srcOrd="13" destOrd="0" parTransId="{32949859-3DFD-490F-9B58-02C938EB9081}" sibTransId="{B4826435-6FB8-4218-8C4B-112C8B1423E5}"/>
    <dgm:cxn modelId="{9CE1E4B0-0F7A-4F96-8B53-56976D708091}" srcId="{F005F7A1-E9D6-4AB2-96DF-2B76789DECE5}" destId="{5CD9A96E-3747-4E4D-ABF0-4D384EEC95BC}" srcOrd="0" destOrd="0" parTransId="{68C769C4-9E7F-4FE0-AA12-630FD8BA2E47}" sibTransId="{16243338-9737-4F32-9352-8924C413DCCF}"/>
    <dgm:cxn modelId="{88E7031E-6A12-47AD-BBEC-A4D9E9A3EEAB}" type="presOf" srcId="{97D7ACB3-5B9B-460C-BC29-D715E1D79653}" destId="{860C1F41-D0EE-456B-8DA0-E59204535EB3}" srcOrd="0" destOrd="0" presId="urn:microsoft.com/office/officeart/2005/8/layout/pyramid2"/>
    <dgm:cxn modelId="{56244226-4F7C-4431-9FA0-2E126E6C8055}" type="presOf" srcId="{D8E89D17-9DE2-422C-A441-5E9174AF0BBE}" destId="{C040AAE7-334D-40BA-8AF4-AEE1DD225C1F}" srcOrd="0" destOrd="0" presId="urn:microsoft.com/office/officeart/2005/8/layout/pyramid2"/>
    <dgm:cxn modelId="{41D7739F-4A41-4F67-8360-72DCBBC928B1}" type="presOf" srcId="{06C77FA9-A6D9-4DE1-9D80-623F29F6632B}" destId="{3DB1A6E8-21CC-44BE-BC31-3A1D18E52EE5}" srcOrd="0" destOrd="0" presId="urn:microsoft.com/office/officeart/2005/8/layout/pyramid2"/>
    <dgm:cxn modelId="{DF886923-89EC-4AC6-A2E0-D15BC33C8283}" type="presOf" srcId="{98600C09-03E4-44DD-9B8B-C6ADF833369E}" destId="{39E2FF80-655D-4101-92E7-076CB260A277}" srcOrd="0" destOrd="0" presId="urn:microsoft.com/office/officeart/2005/8/layout/pyramid2"/>
    <dgm:cxn modelId="{5A0E45F2-BDC3-4BDA-BFAE-4F48FF41BE25}" type="presOf" srcId="{7E049944-75D5-406C-827C-2E341D9227AE}" destId="{EF06873D-DA45-4546-BB04-B3A7839347F8}" srcOrd="0" destOrd="0" presId="urn:microsoft.com/office/officeart/2005/8/layout/pyramid2"/>
    <dgm:cxn modelId="{E69CC967-B98D-46EF-9393-259CDCA7A588}" srcId="{F005F7A1-E9D6-4AB2-96DF-2B76789DECE5}" destId="{565F48CF-FFAB-45B0-997C-9B5D0036444A}" srcOrd="12" destOrd="0" parTransId="{818354FA-B274-40DA-9DA2-3119AEFC084E}" sibTransId="{8A2AB1B3-629E-4BC2-BC93-7AEE51691436}"/>
    <dgm:cxn modelId="{1EFD23CA-C75D-40DA-B73A-508298304DBD}" srcId="{F005F7A1-E9D6-4AB2-96DF-2B76789DECE5}" destId="{77BE16FA-29AA-4AB1-91D6-1F93B3DF626F}" srcOrd="17" destOrd="0" parTransId="{0B9F1BB7-CE18-414C-8C08-11CF826C45B8}" sibTransId="{90E75AA3-893D-4CE9-96E7-E66AD69C3AF8}"/>
    <dgm:cxn modelId="{FC824228-2969-4631-B8EE-B901179DD327}" srcId="{F005F7A1-E9D6-4AB2-96DF-2B76789DECE5}" destId="{97D7ACB3-5B9B-460C-BC29-D715E1D79653}" srcOrd="14" destOrd="0" parTransId="{D9C80057-9119-4814-A3FA-8CB31B74013A}" sibTransId="{418CA455-DE08-47EF-B7E9-04632DAF3926}"/>
    <dgm:cxn modelId="{059676E1-23D8-416B-B0F8-D5344972964D}" srcId="{F005F7A1-E9D6-4AB2-96DF-2B76789DECE5}" destId="{2F19ADB4-AFC4-4FE5-8425-B3645130E96C}" srcOrd="10" destOrd="0" parTransId="{97ECCC8D-308A-4F37-8DE8-0537CA7673F7}" sibTransId="{58E8D445-8DC4-412A-B30F-308E43A69714}"/>
    <dgm:cxn modelId="{9C3A4B1D-CC14-4AC5-8B0F-65DFFE06D268}" srcId="{F005F7A1-E9D6-4AB2-96DF-2B76789DECE5}" destId="{64601A7C-2DC3-4B6C-B14A-61C6686B6269}" srcOrd="9" destOrd="0" parTransId="{BE56A539-91B0-47E6-856F-38324E5EA290}" sibTransId="{9EE723CE-23EC-4530-8918-94B575417E8E}"/>
    <dgm:cxn modelId="{A43C6924-F5B5-4380-BDD8-626A196EB4A1}" srcId="{F005F7A1-E9D6-4AB2-96DF-2B76789DECE5}" destId="{98600C09-03E4-44DD-9B8B-C6ADF833369E}" srcOrd="15" destOrd="0" parTransId="{378A96BF-5E8F-447F-9F91-1B79BEBF9126}" sibTransId="{20A714AA-E854-4C83-8C21-C1E2EA81FC95}"/>
    <dgm:cxn modelId="{602335AD-65DD-4C82-BC12-8AA5D2015BF5}" srcId="{F005F7A1-E9D6-4AB2-96DF-2B76789DECE5}" destId="{853CD6D4-2700-4ED0-818C-A110D77272C8}" srcOrd="11" destOrd="0" parTransId="{2EFA8DD9-0C17-4B26-9390-2D14557ED46B}" sibTransId="{6B6E99FB-73AC-45FE-8AC4-2ADCA7615B94}"/>
    <dgm:cxn modelId="{C7287602-9357-43B2-A65A-DDB5244F5DC3}" srcId="{F005F7A1-E9D6-4AB2-96DF-2B76789DECE5}" destId="{FDC1E34C-EA53-4405-AD8A-B2FD1AE10A72}" srcOrd="18" destOrd="0" parTransId="{375CAEDD-ED84-4455-A397-CE524CC7D80A}" sibTransId="{5F7EAF39-C2FB-47AF-9FA6-195B10CA3B56}"/>
    <dgm:cxn modelId="{F5591A6F-90F9-4844-9A63-A25F0C37F2EF}" type="presOf" srcId="{853CD6D4-2700-4ED0-818C-A110D77272C8}" destId="{C6DCBC63-0156-49EE-AC0B-8568E74AA925}" srcOrd="0" destOrd="0" presId="urn:microsoft.com/office/officeart/2005/8/layout/pyramid2"/>
    <dgm:cxn modelId="{081D86BE-2CED-4C1D-BF78-570893AE5210}" type="presParOf" srcId="{10BC18CF-BD6E-4214-AD83-728D624B6578}" destId="{65072300-687E-4F45-8034-49E972E6D699}" srcOrd="0" destOrd="0" presId="urn:microsoft.com/office/officeart/2005/8/layout/pyramid2"/>
    <dgm:cxn modelId="{2859B69D-5AD3-47FB-8B7A-6A8537261DE3}" type="presParOf" srcId="{10BC18CF-BD6E-4214-AD83-728D624B6578}" destId="{8E171A6F-96E8-4BBD-BCAC-111DAC6A5775}" srcOrd="1" destOrd="0" presId="urn:microsoft.com/office/officeart/2005/8/layout/pyramid2"/>
    <dgm:cxn modelId="{ED3D102B-59B0-4629-A38B-32AF93DEA342}" type="presParOf" srcId="{8E171A6F-96E8-4BBD-BCAC-111DAC6A5775}" destId="{4582D547-24A8-4B96-BC61-45612FF4D2FE}" srcOrd="0" destOrd="0" presId="urn:microsoft.com/office/officeart/2005/8/layout/pyramid2"/>
    <dgm:cxn modelId="{CF1FB2FD-CD23-4A4A-BECC-8E05996C4147}" type="presParOf" srcId="{8E171A6F-96E8-4BBD-BCAC-111DAC6A5775}" destId="{187DAEB2-1002-44E1-B760-C6E2C10EF5C9}" srcOrd="1" destOrd="0" presId="urn:microsoft.com/office/officeart/2005/8/layout/pyramid2"/>
    <dgm:cxn modelId="{3202C248-19A4-42E7-9B75-D2584ED57FE7}" type="presParOf" srcId="{8E171A6F-96E8-4BBD-BCAC-111DAC6A5775}" destId="{3DB1A6E8-21CC-44BE-BC31-3A1D18E52EE5}" srcOrd="2" destOrd="0" presId="urn:microsoft.com/office/officeart/2005/8/layout/pyramid2"/>
    <dgm:cxn modelId="{EFEF354F-7270-4B61-8CD9-793DDC9FDCDB}" type="presParOf" srcId="{8E171A6F-96E8-4BBD-BCAC-111DAC6A5775}" destId="{54E3A753-99D2-40E8-ABF9-D83AA2A2E867}" srcOrd="3" destOrd="0" presId="urn:microsoft.com/office/officeart/2005/8/layout/pyramid2"/>
    <dgm:cxn modelId="{C2806D9A-189B-4CF4-804B-EAFFA2ADF025}" type="presParOf" srcId="{8E171A6F-96E8-4BBD-BCAC-111DAC6A5775}" destId="{EF06873D-DA45-4546-BB04-B3A7839347F8}" srcOrd="4" destOrd="0" presId="urn:microsoft.com/office/officeart/2005/8/layout/pyramid2"/>
    <dgm:cxn modelId="{07C9FD84-E4C1-46EF-BCF4-44751BAD083D}" type="presParOf" srcId="{8E171A6F-96E8-4BBD-BCAC-111DAC6A5775}" destId="{1F9FBBA2-7B54-4C51-8521-5F3F99E48E39}" srcOrd="5" destOrd="0" presId="urn:microsoft.com/office/officeart/2005/8/layout/pyramid2"/>
    <dgm:cxn modelId="{35113067-E3D4-4009-A91B-5752DC2803C7}" type="presParOf" srcId="{8E171A6F-96E8-4BBD-BCAC-111DAC6A5775}" destId="{CBC3B3AD-D1A1-48E7-931A-60099799B9E1}" srcOrd="6" destOrd="0" presId="urn:microsoft.com/office/officeart/2005/8/layout/pyramid2"/>
    <dgm:cxn modelId="{575B859A-4F0F-408E-836F-6703B47E35AB}" type="presParOf" srcId="{8E171A6F-96E8-4BBD-BCAC-111DAC6A5775}" destId="{747A97DF-6048-4F77-8BC9-39BFDDE8EF10}" srcOrd="7" destOrd="0" presId="urn:microsoft.com/office/officeart/2005/8/layout/pyramid2"/>
    <dgm:cxn modelId="{28A8EF0F-E8C7-4DB4-A6AA-2FEFA13FEEC5}" type="presParOf" srcId="{8E171A6F-96E8-4BBD-BCAC-111DAC6A5775}" destId="{C040AAE7-334D-40BA-8AF4-AEE1DD225C1F}" srcOrd="8" destOrd="0" presId="urn:microsoft.com/office/officeart/2005/8/layout/pyramid2"/>
    <dgm:cxn modelId="{60F6B4E1-0111-431D-BE51-5BA11034AE29}" type="presParOf" srcId="{8E171A6F-96E8-4BBD-BCAC-111DAC6A5775}" destId="{22A00A1E-7C3F-4263-A6E1-E87DA3948045}" srcOrd="9" destOrd="0" presId="urn:microsoft.com/office/officeart/2005/8/layout/pyramid2"/>
    <dgm:cxn modelId="{763596FF-B38E-4B9A-9597-50B0DF5B65D8}" type="presParOf" srcId="{8E171A6F-96E8-4BBD-BCAC-111DAC6A5775}" destId="{553012F0-6282-4DE0-AD13-33ED234F586A}" srcOrd="10" destOrd="0" presId="urn:microsoft.com/office/officeart/2005/8/layout/pyramid2"/>
    <dgm:cxn modelId="{8A0D86B9-BD44-4958-B91C-3698909BDB19}" type="presParOf" srcId="{8E171A6F-96E8-4BBD-BCAC-111DAC6A5775}" destId="{92EC540F-2581-4D4A-8109-2938239CC87A}" srcOrd="11" destOrd="0" presId="urn:microsoft.com/office/officeart/2005/8/layout/pyramid2"/>
    <dgm:cxn modelId="{39B5BB80-B479-4380-8583-B7895ABEAB65}" type="presParOf" srcId="{8E171A6F-96E8-4BBD-BCAC-111DAC6A5775}" destId="{C2AF99FE-B3CA-4219-952B-96F89DE3E326}" srcOrd="12" destOrd="0" presId="urn:microsoft.com/office/officeart/2005/8/layout/pyramid2"/>
    <dgm:cxn modelId="{F29F8F1A-9261-4176-BAAD-D9C116DEFBDD}" type="presParOf" srcId="{8E171A6F-96E8-4BBD-BCAC-111DAC6A5775}" destId="{389F78E4-6027-4FBE-BFB0-65B7E87D88A3}" srcOrd="13" destOrd="0" presId="urn:microsoft.com/office/officeart/2005/8/layout/pyramid2"/>
    <dgm:cxn modelId="{3E08E930-4AE1-4CAD-9C01-525EE9C3C2AE}" type="presParOf" srcId="{8E171A6F-96E8-4BBD-BCAC-111DAC6A5775}" destId="{283B8650-80A9-4D97-BEA1-A8496898BFCC}" srcOrd="14" destOrd="0" presId="urn:microsoft.com/office/officeart/2005/8/layout/pyramid2"/>
    <dgm:cxn modelId="{DE25AA26-52FA-4D5C-AE2D-3A379783FFFE}" type="presParOf" srcId="{8E171A6F-96E8-4BBD-BCAC-111DAC6A5775}" destId="{9508565C-4905-4990-B6DE-DAA60D6BFC86}" srcOrd="15" destOrd="0" presId="urn:microsoft.com/office/officeart/2005/8/layout/pyramid2"/>
    <dgm:cxn modelId="{745F2981-4B6A-4A7F-92A9-EE4ECBB93C44}" type="presParOf" srcId="{8E171A6F-96E8-4BBD-BCAC-111DAC6A5775}" destId="{16D65005-C96C-4D2B-9A50-15C736FF841A}" srcOrd="16" destOrd="0" presId="urn:microsoft.com/office/officeart/2005/8/layout/pyramid2"/>
    <dgm:cxn modelId="{AC0C0026-87AC-4415-A75B-E946797B5A48}" type="presParOf" srcId="{8E171A6F-96E8-4BBD-BCAC-111DAC6A5775}" destId="{A307ACD5-6999-4F56-A86D-EF7E929CD0B9}" srcOrd="17" destOrd="0" presId="urn:microsoft.com/office/officeart/2005/8/layout/pyramid2"/>
    <dgm:cxn modelId="{62E10BA7-8A46-435D-B7EE-AA724E6A9901}" type="presParOf" srcId="{8E171A6F-96E8-4BBD-BCAC-111DAC6A5775}" destId="{D2FA1D28-D15A-4BD4-AFA2-BD848CF684A8}" srcOrd="18" destOrd="0" presId="urn:microsoft.com/office/officeart/2005/8/layout/pyramid2"/>
    <dgm:cxn modelId="{65098640-B23A-4A90-A7B6-E78E312F0E11}" type="presParOf" srcId="{8E171A6F-96E8-4BBD-BCAC-111DAC6A5775}" destId="{ADC3253D-873B-4ED3-B05D-D6FDEBEB1F13}" srcOrd="19" destOrd="0" presId="urn:microsoft.com/office/officeart/2005/8/layout/pyramid2"/>
    <dgm:cxn modelId="{8751C427-79FB-4290-8228-AA0460140191}" type="presParOf" srcId="{8E171A6F-96E8-4BBD-BCAC-111DAC6A5775}" destId="{BCED3D9B-E051-4320-98D7-57B4C00B32D2}" srcOrd="20" destOrd="0" presId="urn:microsoft.com/office/officeart/2005/8/layout/pyramid2"/>
    <dgm:cxn modelId="{078B611C-3609-4984-A862-412F6D7E34AE}" type="presParOf" srcId="{8E171A6F-96E8-4BBD-BCAC-111DAC6A5775}" destId="{945FEE74-6127-440F-87B3-D6F961FFF97F}" srcOrd="21" destOrd="0" presId="urn:microsoft.com/office/officeart/2005/8/layout/pyramid2"/>
    <dgm:cxn modelId="{099C745F-B825-41FD-B5F0-6C17976A8CD0}" type="presParOf" srcId="{8E171A6F-96E8-4BBD-BCAC-111DAC6A5775}" destId="{C6DCBC63-0156-49EE-AC0B-8568E74AA925}" srcOrd="22" destOrd="0" presId="urn:microsoft.com/office/officeart/2005/8/layout/pyramid2"/>
    <dgm:cxn modelId="{C47F822E-4225-4791-A7DE-F31E03FF77F7}" type="presParOf" srcId="{8E171A6F-96E8-4BBD-BCAC-111DAC6A5775}" destId="{BA09E4E1-6C77-4C65-8889-F60933F90F63}" srcOrd="23" destOrd="0" presId="urn:microsoft.com/office/officeart/2005/8/layout/pyramid2"/>
    <dgm:cxn modelId="{8DF18493-F3E3-4DDC-969E-968CD396A769}" type="presParOf" srcId="{8E171A6F-96E8-4BBD-BCAC-111DAC6A5775}" destId="{6A8F413A-54BC-42B6-9748-2AEF1B69742C}" srcOrd="24" destOrd="0" presId="urn:microsoft.com/office/officeart/2005/8/layout/pyramid2"/>
    <dgm:cxn modelId="{005C4DEC-7722-49EC-B52D-63F59355C5AC}" type="presParOf" srcId="{8E171A6F-96E8-4BBD-BCAC-111DAC6A5775}" destId="{6D29E783-B288-41B2-B5D1-67FA85D1305E}" srcOrd="25" destOrd="0" presId="urn:microsoft.com/office/officeart/2005/8/layout/pyramid2"/>
    <dgm:cxn modelId="{5B9D113D-F0DD-42C9-99DB-7B6A83ACBCFE}" type="presParOf" srcId="{8E171A6F-96E8-4BBD-BCAC-111DAC6A5775}" destId="{5CC1FFC4-A8A5-47FF-B11F-E2F1E872386B}" srcOrd="26" destOrd="0" presId="urn:microsoft.com/office/officeart/2005/8/layout/pyramid2"/>
    <dgm:cxn modelId="{4409D79B-8528-4B71-B3B3-9F57D1A6E361}" type="presParOf" srcId="{8E171A6F-96E8-4BBD-BCAC-111DAC6A5775}" destId="{BE3DEB3D-C09F-4012-A3D2-28270BDCBA7E}" srcOrd="27" destOrd="0" presId="urn:microsoft.com/office/officeart/2005/8/layout/pyramid2"/>
    <dgm:cxn modelId="{89AEC093-5406-4F80-920E-085F20FE9200}" type="presParOf" srcId="{8E171A6F-96E8-4BBD-BCAC-111DAC6A5775}" destId="{860C1F41-D0EE-456B-8DA0-E59204535EB3}" srcOrd="28" destOrd="0" presId="urn:microsoft.com/office/officeart/2005/8/layout/pyramid2"/>
    <dgm:cxn modelId="{960F2F18-5B1A-4035-9FB1-1842F819F683}" type="presParOf" srcId="{8E171A6F-96E8-4BBD-BCAC-111DAC6A5775}" destId="{360CA28F-905F-48AB-A09B-4797B86FEA4C}" srcOrd="29" destOrd="0" presId="urn:microsoft.com/office/officeart/2005/8/layout/pyramid2"/>
    <dgm:cxn modelId="{3B7BC1F2-3F3A-4B91-ABDB-5DBE60555F1E}" type="presParOf" srcId="{8E171A6F-96E8-4BBD-BCAC-111DAC6A5775}" destId="{39E2FF80-655D-4101-92E7-076CB260A277}" srcOrd="30" destOrd="0" presId="urn:microsoft.com/office/officeart/2005/8/layout/pyramid2"/>
    <dgm:cxn modelId="{169F5098-0E11-4709-8F44-8E6F3997CD5D}" type="presParOf" srcId="{8E171A6F-96E8-4BBD-BCAC-111DAC6A5775}" destId="{DAFE742F-3EAD-4A40-AA0E-D8EC9EEA7AEA}" srcOrd="31" destOrd="0" presId="urn:microsoft.com/office/officeart/2005/8/layout/pyramid2"/>
    <dgm:cxn modelId="{4EDD7516-4D56-4ADF-8348-16B3C10F44F2}" type="presParOf" srcId="{8E171A6F-96E8-4BBD-BCAC-111DAC6A5775}" destId="{7732A2AB-1260-4F38-9146-D4FB9F2034EB}" srcOrd="32" destOrd="0" presId="urn:microsoft.com/office/officeart/2005/8/layout/pyramid2"/>
    <dgm:cxn modelId="{A6B1E3B4-4177-4ACE-8FDE-932015116426}" type="presParOf" srcId="{8E171A6F-96E8-4BBD-BCAC-111DAC6A5775}" destId="{3C84815D-73CE-4C09-AE01-3B7BA22B3CAE}" srcOrd="33" destOrd="0" presId="urn:microsoft.com/office/officeart/2005/8/layout/pyramid2"/>
    <dgm:cxn modelId="{6D6F838B-4683-4B48-8D3D-EF3D230B7ACC}" type="presParOf" srcId="{8E171A6F-96E8-4BBD-BCAC-111DAC6A5775}" destId="{B37EBD71-B0C7-4F3E-8ACA-BAA5B2758A6E}" srcOrd="34" destOrd="0" presId="urn:microsoft.com/office/officeart/2005/8/layout/pyramid2"/>
    <dgm:cxn modelId="{BC8AFFB5-DF5F-4232-9225-B7EA08FAD0E6}" type="presParOf" srcId="{8E171A6F-96E8-4BBD-BCAC-111DAC6A5775}" destId="{D5DF860A-5FB8-4077-90A9-5CA4617152BB}" srcOrd="35" destOrd="0" presId="urn:microsoft.com/office/officeart/2005/8/layout/pyramid2"/>
    <dgm:cxn modelId="{9575E966-085B-4279-B259-FAF83AFB49D1}" type="presParOf" srcId="{8E171A6F-96E8-4BBD-BCAC-111DAC6A5775}" destId="{CE854CEE-D1DC-44ED-81AD-AEB3E8BC1774}" srcOrd="36" destOrd="0" presId="urn:microsoft.com/office/officeart/2005/8/layout/pyramid2"/>
    <dgm:cxn modelId="{8B26DDEF-7358-46B2-BA96-FA0F38A6C770}" type="presParOf" srcId="{8E171A6F-96E8-4BBD-BCAC-111DAC6A5775}" destId="{A762F492-0ED2-4AF2-9402-4D7B7A4FE57C}" srcOrd="37" destOrd="0" presId="urn:microsoft.com/office/officeart/2005/8/layout/pyramid2"/>
    <dgm:cxn modelId="{7E195DAF-F748-461F-B0EB-07808EF03094}" type="presParOf" srcId="{8E171A6F-96E8-4BBD-BCAC-111DAC6A5775}" destId="{89DB0576-EB0E-40A6-B995-BCBC3E8A627C}" srcOrd="38" destOrd="0" presId="urn:microsoft.com/office/officeart/2005/8/layout/pyramid2"/>
    <dgm:cxn modelId="{D644BEBB-BFA6-4EF9-AEE6-162627C38A0A}" type="presParOf" srcId="{8E171A6F-96E8-4BBD-BCAC-111DAC6A5775}" destId="{5E1F5BB4-A0B5-4A0B-8907-F8A50529FFC9}" srcOrd="3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5CF37-A3AA-4B7D-9C32-7E7F2597FA5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BE02E2-D370-43EA-8C27-D678F4621AB3}">
      <dgm:prSet phldrT="[Текст]"/>
      <dgm:spPr/>
      <dgm:t>
        <a:bodyPr/>
        <a:lstStyle/>
        <a:p>
          <a:r>
            <a:rPr lang="ru-RU" b="1" dirty="0" smtClean="0"/>
            <a:t>Овладение слоговой </a:t>
          </a:r>
          <a:r>
            <a:rPr lang="ru-RU" b="1" dirty="0" err="1" smtClean="0"/>
            <a:t>структуой</a:t>
          </a:r>
          <a:r>
            <a:rPr lang="ru-RU" b="1" dirty="0" smtClean="0"/>
            <a:t> слова </a:t>
          </a:r>
          <a:endParaRPr lang="ru-RU" b="1" dirty="0"/>
        </a:p>
      </dgm:t>
    </dgm:pt>
    <dgm:pt modelId="{580B55FD-01E6-4F28-AD8C-3BE49E64351F}" type="parTrans" cxnId="{52D54D7E-C464-4AEE-9F79-B08F051AE1C1}">
      <dgm:prSet/>
      <dgm:spPr/>
      <dgm:t>
        <a:bodyPr/>
        <a:lstStyle/>
        <a:p>
          <a:endParaRPr lang="ru-RU"/>
        </a:p>
      </dgm:t>
    </dgm:pt>
    <dgm:pt modelId="{C88C14A9-E4EE-49E2-B7F9-11E1CCB12DD0}" type="sibTrans" cxnId="{52D54D7E-C464-4AEE-9F79-B08F051AE1C1}">
      <dgm:prSet/>
      <dgm:spPr/>
      <dgm:t>
        <a:bodyPr/>
        <a:lstStyle/>
        <a:p>
          <a:endParaRPr lang="ru-RU"/>
        </a:p>
      </dgm:t>
    </dgm:pt>
    <dgm:pt modelId="{61E92DB3-EA2A-47EA-951E-AA022E94DEDE}">
      <dgm:prSet phldrT="[Текст]" custT="1"/>
      <dgm:spPr/>
      <dgm:t>
        <a:bodyPr/>
        <a:lstStyle/>
        <a:p>
          <a:r>
            <a:rPr lang="ru-RU" sz="1200" b="1" dirty="0" smtClean="0"/>
            <a:t>Артикуляционные возможности</a:t>
          </a:r>
          <a:endParaRPr lang="ru-RU" sz="1200" b="1" dirty="0"/>
        </a:p>
      </dgm:t>
    </dgm:pt>
    <dgm:pt modelId="{18366FF3-3B3A-460D-BFEC-5D3C61384B3F}" type="parTrans" cxnId="{606207CD-0CD1-454F-A1B2-653570409E00}">
      <dgm:prSet/>
      <dgm:spPr/>
      <dgm:t>
        <a:bodyPr/>
        <a:lstStyle/>
        <a:p>
          <a:endParaRPr lang="ru-RU"/>
        </a:p>
      </dgm:t>
    </dgm:pt>
    <dgm:pt modelId="{7BF675EB-76D7-447D-B25B-6CCDA4C192E8}" type="sibTrans" cxnId="{606207CD-0CD1-454F-A1B2-653570409E00}">
      <dgm:prSet/>
      <dgm:spPr/>
      <dgm:t>
        <a:bodyPr/>
        <a:lstStyle/>
        <a:p>
          <a:endParaRPr lang="ru-RU"/>
        </a:p>
      </dgm:t>
    </dgm:pt>
    <dgm:pt modelId="{82766B13-AE4A-44E1-B6A1-41D338612E9D}">
      <dgm:prSet phldrT="[Текст]" custT="1"/>
      <dgm:spPr/>
      <dgm:t>
        <a:bodyPr/>
        <a:lstStyle/>
        <a:p>
          <a:r>
            <a:rPr lang="ru-RU" sz="1200" b="1" dirty="0" smtClean="0"/>
            <a:t>Особенности развития неречевых процессов</a:t>
          </a:r>
          <a:endParaRPr lang="ru-RU" sz="1200" b="1" dirty="0"/>
        </a:p>
      </dgm:t>
    </dgm:pt>
    <dgm:pt modelId="{F04818E6-AD1B-4F99-8AC0-3CAEF73D7AAE}" type="parTrans" cxnId="{4720B370-21E0-48E8-80D4-3CA07DBEACBA}">
      <dgm:prSet/>
      <dgm:spPr/>
      <dgm:t>
        <a:bodyPr/>
        <a:lstStyle/>
        <a:p>
          <a:endParaRPr lang="ru-RU"/>
        </a:p>
      </dgm:t>
    </dgm:pt>
    <dgm:pt modelId="{00DF9A1A-6C7A-43C5-BB00-7C26A45E5445}" type="sibTrans" cxnId="{4720B370-21E0-48E8-80D4-3CA07DBEACBA}">
      <dgm:prSet/>
      <dgm:spPr/>
      <dgm:t>
        <a:bodyPr/>
        <a:lstStyle/>
        <a:p>
          <a:endParaRPr lang="ru-RU"/>
        </a:p>
      </dgm:t>
    </dgm:pt>
    <dgm:pt modelId="{575DB228-B534-4ACB-97CF-EE6FF0381A63}">
      <dgm:prSet phldrT="[Текст]" custT="1"/>
      <dgm:spPr/>
      <dgm:t>
        <a:bodyPr/>
        <a:lstStyle/>
        <a:p>
          <a:r>
            <a:rPr lang="ru-RU" sz="1200" b="1" dirty="0" smtClean="0"/>
            <a:t>Мотивационная сфера ребенка</a:t>
          </a:r>
          <a:endParaRPr lang="ru-RU" sz="1200" b="1" dirty="0"/>
        </a:p>
      </dgm:t>
    </dgm:pt>
    <dgm:pt modelId="{9355A9A0-1014-4DA9-8D2F-727170D2BBA2}" type="parTrans" cxnId="{AB79675B-B8DA-4534-A76E-68EDFCC6B79A}">
      <dgm:prSet/>
      <dgm:spPr/>
      <dgm:t>
        <a:bodyPr/>
        <a:lstStyle/>
        <a:p>
          <a:endParaRPr lang="ru-RU"/>
        </a:p>
      </dgm:t>
    </dgm:pt>
    <dgm:pt modelId="{BCAD1946-C3D4-455F-BF5A-756F97EBC096}" type="sibTrans" cxnId="{AB79675B-B8DA-4534-A76E-68EDFCC6B79A}">
      <dgm:prSet/>
      <dgm:spPr/>
      <dgm:t>
        <a:bodyPr/>
        <a:lstStyle/>
        <a:p>
          <a:endParaRPr lang="ru-RU"/>
        </a:p>
      </dgm:t>
    </dgm:pt>
    <dgm:pt modelId="{AF9B27EC-2C47-474B-980F-22F2E8851CDE}">
      <dgm:prSet phldrT="[Текст]"/>
      <dgm:spPr/>
      <dgm:t>
        <a:bodyPr/>
        <a:lstStyle/>
        <a:p>
          <a:r>
            <a:rPr lang="ru-RU" b="1" dirty="0" smtClean="0"/>
            <a:t>Состояние фонематического восприятия</a:t>
          </a:r>
          <a:endParaRPr lang="ru-RU" b="1" dirty="0"/>
        </a:p>
      </dgm:t>
    </dgm:pt>
    <dgm:pt modelId="{0D227F89-3862-4085-88F3-38423E8A5A06}" type="parTrans" cxnId="{4319AE29-D8C1-4DC1-BC0D-0C928246230A}">
      <dgm:prSet/>
      <dgm:spPr/>
      <dgm:t>
        <a:bodyPr/>
        <a:lstStyle/>
        <a:p>
          <a:endParaRPr lang="ru-RU"/>
        </a:p>
      </dgm:t>
    </dgm:pt>
    <dgm:pt modelId="{20106F97-17F5-402D-8E6A-8D2858A5A748}" type="sibTrans" cxnId="{4319AE29-D8C1-4DC1-BC0D-0C928246230A}">
      <dgm:prSet/>
      <dgm:spPr/>
      <dgm:t>
        <a:bodyPr/>
        <a:lstStyle/>
        <a:p>
          <a:endParaRPr lang="ru-RU"/>
        </a:p>
      </dgm:t>
    </dgm:pt>
    <dgm:pt modelId="{D909CF10-74F4-4C2D-A29B-ACA1597D7535}">
      <dgm:prSet phldrT="[Текст]"/>
      <dgm:spPr/>
      <dgm:t>
        <a:bodyPr/>
        <a:lstStyle/>
        <a:p>
          <a:r>
            <a:rPr lang="ru-RU" b="1" dirty="0" smtClean="0"/>
            <a:t>Семантической недостаточность</a:t>
          </a:r>
          <a:endParaRPr lang="ru-RU" b="1" dirty="0"/>
        </a:p>
      </dgm:t>
    </dgm:pt>
    <dgm:pt modelId="{7C4EA630-4605-45FF-94E4-FD44E1E27610}" type="parTrans" cxnId="{E19A3B5D-6C5A-430F-A4F0-0BF646C5B05D}">
      <dgm:prSet/>
      <dgm:spPr/>
      <dgm:t>
        <a:bodyPr/>
        <a:lstStyle/>
        <a:p>
          <a:endParaRPr lang="ru-RU"/>
        </a:p>
      </dgm:t>
    </dgm:pt>
    <dgm:pt modelId="{E04430B1-862B-4A64-9B07-8A1CD25D9396}" type="sibTrans" cxnId="{E19A3B5D-6C5A-430F-A4F0-0BF646C5B05D}">
      <dgm:prSet/>
      <dgm:spPr/>
      <dgm:t>
        <a:bodyPr/>
        <a:lstStyle/>
        <a:p>
          <a:endParaRPr lang="ru-RU"/>
        </a:p>
      </dgm:t>
    </dgm:pt>
    <dgm:pt modelId="{A7DFF563-4B83-43C9-B5E7-625EDD9BD076}">
      <dgm:prSet phldrT="[Текст]"/>
      <dgm:spPr/>
      <dgm:t>
        <a:bodyPr/>
        <a:lstStyle/>
        <a:p>
          <a:r>
            <a:rPr lang="ru-RU" b="1" dirty="0" smtClean="0"/>
            <a:t>Слуховое восприятие</a:t>
          </a:r>
          <a:endParaRPr lang="ru-RU" b="1" dirty="0"/>
        </a:p>
      </dgm:t>
    </dgm:pt>
    <dgm:pt modelId="{E5833A6C-2E9A-4F25-B78B-A1A90068BB20}" type="parTrans" cxnId="{484634BF-716F-41A6-91FB-90E9EA1A8A29}">
      <dgm:prSet/>
      <dgm:spPr/>
      <dgm:t>
        <a:bodyPr/>
        <a:lstStyle/>
        <a:p>
          <a:endParaRPr lang="ru-RU"/>
        </a:p>
      </dgm:t>
    </dgm:pt>
    <dgm:pt modelId="{C3A19BF8-3DDF-4F15-9E7F-3FFF17135CC5}" type="sibTrans" cxnId="{484634BF-716F-41A6-91FB-90E9EA1A8A29}">
      <dgm:prSet/>
      <dgm:spPr/>
    </dgm:pt>
    <dgm:pt modelId="{3232F794-1A31-47B5-8CE8-0831FB42F207}" type="pres">
      <dgm:prSet presAssocID="{3995CF37-A3AA-4B7D-9C32-7E7F2597F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40629-4C16-4152-8593-10CB5102D313}" type="pres">
      <dgm:prSet presAssocID="{12BE02E2-D370-43EA-8C27-D678F4621AB3}" presName="centerShape" presStyleLbl="node0" presStyleIdx="0" presStyleCnt="1"/>
      <dgm:spPr/>
      <dgm:t>
        <a:bodyPr/>
        <a:lstStyle/>
        <a:p>
          <a:endParaRPr lang="ru-RU"/>
        </a:p>
      </dgm:t>
    </dgm:pt>
    <dgm:pt modelId="{C65D3125-8A66-4BA6-9965-81512DBABCE2}" type="pres">
      <dgm:prSet presAssocID="{18366FF3-3B3A-460D-BFEC-5D3C61384B3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B20D01C-BC5D-4C1E-BF6A-53E4E1852A99}" type="pres">
      <dgm:prSet presAssocID="{18366FF3-3B3A-460D-BFEC-5D3C61384B3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E19C6CD-10B4-4888-855F-28299E41F899}" type="pres">
      <dgm:prSet presAssocID="{61E92DB3-EA2A-47EA-951E-AA022E94DED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50AB-A763-45D1-BEC3-D82F187625F1}" type="pres">
      <dgm:prSet presAssocID="{F04818E6-AD1B-4F99-8AC0-3CAEF73D7AAE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82468C1-317A-42F2-A4A2-C2AD3642ADCF}" type="pres">
      <dgm:prSet presAssocID="{F04818E6-AD1B-4F99-8AC0-3CAEF73D7AA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5A5FDB-A3A7-4198-AD57-A4123BB9B443}" type="pres">
      <dgm:prSet presAssocID="{82766B13-AE4A-44E1-B6A1-41D338612E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BC1A2-9C59-4DA9-97D0-0C5D06FDEF5F}" type="pres">
      <dgm:prSet presAssocID="{9355A9A0-1014-4DA9-8D2F-727170D2BBA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0DBAA8E-5655-4CB3-B73E-8D8E3A824588}" type="pres">
      <dgm:prSet presAssocID="{9355A9A0-1014-4DA9-8D2F-727170D2BBA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205525F-D6FB-4FF5-9B94-2E935D2D2F8F}" type="pres">
      <dgm:prSet presAssocID="{575DB228-B534-4ACB-97CF-EE6FF0381A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87AE9-131D-4759-A7EA-C95A366AD19A}" type="pres">
      <dgm:prSet presAssocID="{0D227F89-3862-4085-88F3-38423E8A5A0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B57CBF03-731B-4A07-8D8A-8A9F62E06A8F}" type="pres">
      <dgm:prSet presAssocID="{0D227F89-3862-4085-88F3-38423E8A5A0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70E1189-CFE8-4C52-8642-F53E8522D965}" type="pres">
      <dgm:prSet presAssocID="{AF9B27EC-2C47-474B-980F-22F2E8851C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670F-15CB-47DF-BD71-D5D1F4281D2D}" type="pres">
      <dgm:prSet presAssocID="{7C4EA630-4605-45FF-94E4-FD44E1E2761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CC760B07-2602-4FB2-890B-83A4992E2915}" type="pres">
      <dgm:prSet presAssocID="{7C4EA630-4605-45FF-94E4-FD44E1E2761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BB08396-8F07-4536-B5C8-4FEEEBC7E0FF}" type="pres">
      <dgm:prSet presAssocID="{D909CF10-74F4-4C2D-A29B-ACA1597D75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38FC-BBB0-4091-807B-749D9866FF4F}" type="pres">
      <dgm:prSet presAssocID="{E5833A6C-2E9A-4F25-B78B-A1A90068BB20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5CB0574-7AE8-41AD-9632-43A9FC63F6C0}" type="pres">
      <dgm:prSet presAssocID="{E5833A6C-2E9A-4F25-B78B-A1A90068BB2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86FF4D5-9296-42CD-B587-929D01F1D798}" type="pres">
      <dgm:prSet presAssocID="{A7DFF563-4B83-43C9-B5E7-625EDD9BD0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27815-718A-413D-96C7-9DABF9E4A65B}" type="presOf" srcId="{E5833A6C-2E9A-4F25-B78B-A1A90068BB20}" destId="{A22438FC-BBB0-4091-807B-749D9866FF4F}" srcOrd="0" destOrd="0" presId="urn:microsoft.com/office/officeart/2005/8/layout/radial5"/>
    <dgm:cxn modelId="{BCD2A830-B854-4DE1-8521-30DA9CAA0199}" type="presOf" srcId="{AF9B27EC-2C47-474B-980F-22F2E8851CDE}" destId="{770E1189-CFE8-4C52-8642-F53E8522D965}" srcOrd="0" destOrd="0" presId="urn:microsoft.com/office/officeart/2005/8/layout/radial5"/>
    <dgm:cxn modelId="{BD455CB0-93E3-4FC3-B15D-1B337DB29175}" type="presOf" srcId="{9355A9A0-1014-4DA9-8D2F-727170D2BBA2}" destId="{16DBC1A2-9C59-4DA9-97D0-0C5D06FDEF5F}" srcOrd="0" destOrd="0" presId="urn:microsoft.com/office/officeart/2005/8/layout/radial5"/>
    <dgm:cxn modelId="{E19A3B5D-6C5A-430F-A4F0-0BF646C5B05D}" srcId="{12BE02E2-D370-43EA-8C27-D678F4621AB3}" destId="{D909CF10-74F4-4C2D-A29B-ACA1597D7535}" srcOrd="4" destOrd="0" parTransId="{7C4EA630-4605-45FF-94E4-FD44E1E27610}" sibTransId="{E04430B1-862B-4A64-9B07-8A1CD25D9396}"/>
    <dgm:cxn modelId="{EB76BFEA-54CC-464A-85FE-D21CC2C97D2B}" type="presOf" srcId="{3995CF37-A3AA-4B7D-9C32-7E7F2597FA5A}" destId="{3232F794-1A31-47B5-8CE8-0831FB42F207}" srcOrd="0" destOrd="0" presId="urn:microsoft.com/office/officeart/2005/8/layout/radial5"/>
    <dgm:cxn modelId="{484634BF-716F-41A6-91FB-90E9EA1A8A29}" srcId="{12BE02E2-D370-43EA-8C27-D678F4621AB3}" destId="{A7DFF563-4B83-43C9-B5E7-625EDD9BD076}" srcOrd="5" destOrd="0" parTransId="{E5833A6C-2E9A-4F25-B78B-A1A90068BB20}" sibTransId="{C3A19BF8-3DDF-4F15-9E7F-3FFF17135CC5}"/>
    <dgm:cxn modelId="{443D085B-9A3F-4BC5-8711-AC4B929FF442}" type="presOf" srcId="{18366FF3-3B3A-460D-BFEC-5D3C61384B3F}" destId="{C65D3125-8A66-4BA6-9965-81512DBABCE2}" srcOrd="0" destOrd="0" presId="urn:microsoft.com/office/officeart/2005/8/layout/radial5"/>
    <dgm:cxn modelId="{606207CD-0CD1-454F-A1B2-653570409E00}" srcId="{12BE02E2-D370-43EA-8C27-D678F4621AB3}" destId="{61E92DB3-EA2A-47EA-951E-AA022E94DEDE}" srcOrd="0" destOrd="0" parTransId="{18366FF3-3B3A-460D-BFEC-5D3C61384B3F}" sibTransId="{7BF675EB-76D7-447D-B25B-6CCDA4C192E8}"/>
    <dgm:cxn modelId="{AB79675B-B8DA-4534-A76E-68EDFCC6B79A}" srcId="{12BE02E2-D370-43EA-8C27-D678F4621AB3}" destId="{575DB228-B534-4ACB-97CF-EE6FF0381A63}" srcOrd="2" destOrd="0" parTransId="{9355A9A0-1014-4DA9-8D2F-727170D2BBA2}" sibTransId="{BCAD1946-C3D4-455F-BF5A-756F97EBC096}"/>
    <dgm:cxn modelId="{B89E101C-F3AE-48BD-AE65-FE57CCB4BFB2}" type="presOf" srcId="{E5833A6C-2E9A-4F25-B78B-A1A90068BB20}" destId="{B5CB0574-7AE8-41AD-9632-43A9FC63F6C0}" srcOrd="1" destOrd="0" presId="urn:microsoft.com/office/officeart/2005/8/layout/radial5"/>
    <dgm:cxn modelId="{EFCB36AB-DE9F-493B-9B84-F62F3E44DF32}" type="presOf" srcId="{7C4EA630-4605-45FF-94E4-FD44E1E27610}" destId="{BA04670F-15CB-47DF-BD71-D5D1F4281D2D}" srcOrd="0" destOrd="0" presId="urn:microsoft.com/office/officeart/2005/8/layout/radial5"/>
    <dgm:cxn modelId="{052FE92A-FC71-42B8-8FEE-67904ADB01F1}" type="presOf" srcId="{A7DFF563-4B83-43C9-B5E7-625EDD9BD076}" destId="{986FF4D5-9296-42CD-B587-929D01F1D798}" srcOrd="0" destOrd="0" presId="urn:microsoft.com/office/officeart/2005/8/layout/radial5"/>
    <dgm:cxn modelId="{06859015-D8DD-45CE-9672-A57BC4FD00FE}" type="presOf" srcId="{82766B13-AE4A-44E1-B6A1-41D338612E9D}" destId="{645A5FDB-A3A7-4198-AD57-A4123BB9B443}" srcOrd="0" destOrd="0" presId="urn:microsoft.com/office/officeart/2005/8/layout/radial5"/>
    <dgm:cxn modelId="{C4D5199A-E6C0-4202-BFD4-E13598F2CAEB}" type="presOf" srcId="{12BE02E2-D370-43EA-8C27-D678F4621AB3}" destId="{86040629-4C16-4152-8593-10CB5102D313}" srcOrd="0" destOrd="0" presId="urn:microsoft.com/office/officeart/2005/8/layout/radial5"/>
    <dgm:cxn modelId="{CDEC59DF-1FD3-412D-96FD-7CD499F20AF6}" type="presOf" srcId="{0D227F89-3862-4085-88F3-38423E8A5A06}" destId="{A7A87AE9-131D-4759-A7EA-C95A366AD19A}" srcOrd="0" destOrd="0" presId="urn:microsoft.com/office/officeart/2005/8/layout/radial5"/>
    <dgm:cxn modelId="{062F6194-1287-4883-B726-309C582A9857}" type="presOf" srcId="{575DB228-B534-4ACB-97CF-EE6FF0381A63}" destId="{2205525F-D6FB-4FF5-9B94-2E935D2D2F8F}" srcOrd="0" destOrd="0" presId="urn:microsoft.com/office/officeart/2005/8/layout/radial5"/>
    <dgm:cxn modelId="{E5E0E593-BF1F-4D79-A719-1D40E8089A64}" type="presOf" srcId="{9355A9A0-1014-4DA9-8D2F-727170D2BBA2}" destId="{20DBAA8E-5655-4CB3-B73E-8D8E3A824588}" srcOrd="1" destOrd="0" presId="urn:microsoft.com/office/officeart/2005/8/layout/radial5"/>
    <dgm:cxn modelId="{4720B370-21E0-48E8-80D4-3CA07DBEACBA}" srcId="{12BE02E2-D370-43EA-8C27-D678F4621AB3}" destId="{82766B13-AE4A-44E1-B6A1-41D338612E9D}" srcOrd="1" destOrd="0" parTransId="{F04818E6-AD1B-4F99-8AC0-3CAEF73D7AAE}" sibTransId="{00DF9A1A-6C7A-43C5-BB00-7C26A45E5445}"/>
    <dgm:cxn modelId="{6A45BDE7-53CA-4544-8368-600B6273D662}" type="presOf" srcId="{61E92DB3-EA2A-47EA-951E-AA022E94DEDE}" destId="{1E19C6CD-10B4-4888-855F-28299E41F899}" srcOrd="0" destOrd="0" presId="urn:microsoft.com/office/officeart/2005/8/layout/radial5"/>
    <dgm:cxn modelId="{3B17B88D-2F97-44F6-94ED-410BE83B90DD}" type="presOf" srcId="{7C4EA630-4605-45FF-94E4-FD44E1E27610}" destId="{CC760B07-2602-4FB2-890B-83A4992E2915}" srcOrd="1" destOrd="0" presId="urn:microsoft.com/office/officeart/2005/8/layout/radial5"/>
    <dgm:cxn modelId="{6ED7FD7D-E098-4EBC-845D-4623B0EAAAF1}" type="presOf" srcId="{F04818E6-AD1B-4F99-8AC0-3CAEF73D7AAE}" destId="{D19850AB-A763-45D1-BEC3-D82F187625F1}" srcOrd="0" destOrd="0" presId="urn:microsoft.com/office/officeart/2005/8/layout/radial5"/>
    <dgm:cxn modelId="{5680FFD3-8DE5-4DDE-899D-E4C912FF20F6}" type="presOf" srcId="{F04818E6-AD1B-4F99-8AC0-3CAEF73D7AAE}" destId="{782468C1-317A-42F2-A4A2-C2AD3642ADCF}" srcOrd="1" destOrd="0" presId="urn:microsoft.com/office/officeart/2005/8/layout/radial5"/>
    <dgm:cxn modelId="{4319AE29-D8C1-4DC1-BC0D-0C928246230A}" srcId="{12BE02E2-D370-43EA-8C27-D678F4621AB3}" destId="{AF9B27EC-2C47-474B-980F-22F2E8851CDE}" srcOrd="3" destOrd="0" parTransId="{0D227F89-3862-4085-88F3-38423E8A5A06}" sibTransId="{20106F97-17F5-402D-8E6A-8D2858A5A748}"/>
    <dgm:cxn modelId="{52D54D7E-C464-4AEE-9F79-B08F051AE1C1}" srcId="{3995CF37-A3AA-4B7D-9C32-7E7F2597FA5A}" destId="{12BE02E2-D370-43EA-8C27-D678F4621AB3}" srcOrd="0" destOrd="0" parTransId="{580B55FD-01E6-4F28-AD8C-3BE49E64351F}" sibTransId="{C88C14A9-E4EE-49E2-B7F9-11E1CCB12DD0}"/>
    <dgm:cxn modelId="{579104E9-184F-41BE-B30D-9A226B3FF090}" type="presOf" srcId="{D909CF10-74F4-4C2D-A29B-ACA1597D7535}" destId="{EBB08396-8F07-4536-B5C8-4FEEEBC7E0FF}" srcOrd="0" destOrd="0" presId="urn:microsoft.com/office/officeart/2005/8/layout/radial5"/>
    <dgm:cxn modelId="{3479E509-5A3C-4F98-A156-1C149EB21183}" type="presOf" srcId="{0D227F89-3862-4085-88F3-38423E8A5A06}" destId="{B57CBF03-731B-4A07-8D8A-8A9F62E06A8F}" srcOrd="1" destOrd="0" presId="urn:microsoft.com/office/officeart/2005/8/layout/radial5"/>
    <dgm:cxn modelId="{CEB23C27-0C15-41B7-B208-4CBFE95982D9}" type="presOf" srcId="{18366FF3-3B3A-460D-BFEC-5D3C61384B3F}" destId="{6B20D01C-BC5D-4C1E-BF6A-53E4E1852A99}" srcOrd="1" destOrd="0" presId="urn:microsoft.com/office/officeart/2005/8/layout/radial5"/>
    <dgm:cxn modelId="{49AAF035-5379-450E-8107-FD203EF8C7DF}" type="presParOf" srcId="{3232F794-1A31-47B5-8CE8-0831FB42F207}" destId="{86040629-4C16-4152-8593-10CB5102D313}" srcOrd="0" destOrd="0" presId="urn:microsoft.com/office/officeart/2005/8/layout/radial5"/>
    <dgm:cxn modelId="{BB11A546-FF16-467F-876B-3E5720563AE1}" type="presParOf" srcId="{3232F794-1A31-47B5-8CE8-0831FB42F207}" destId="{C65D3125-8A66-4BA6-9965-81512DBABCE2}" srcOrd="1" destOrd="0" presId="urn:microsoft.com/office/officeart/2005/8/layout/radial5"/>
    <dgm:cxn modelId="{F1A1EC50-52DE-4DAB-91FE-3EC2C951221E}" type="presParOf" srcId="{C65D3125-8A66-4BA6-9965-81512DBABCE2}" destId="{6B20D01C-BC5D-4C1E-BF6A-53E4E1852A99}" srcOrd="0" destOrd="0" presId="urn:microsoft.com/office/officeart/2005/8/layout/radial5"/>
    <dgm:cxn modelId="{58304B15-245D-4D64-95F9-5A471136DB23}" type="presParOf" srcId="{3232F794-1A31-47B5-8CE8-0831FB42F207}" destId="{1E19C6CD-10B4-4888-855F-28299E41F899}" srcOrd="2" destOrd="0" presId="urn:microsoft.com/office/officeart/2005/8/layout/radial5"/>
    <dgm:cxn modelId="{A8136128-4FFD-41E3-935C-668A42A09378}" type="presParOf" srcId="{3232F794-1A31-47B5-8CE8-0831FB42F207}" destId="{D19850AB-A763-45D1-BEC3-D82F187625F1}" srcOrd="3" destOrd="0" presId="urn:microsoft.com/office/officeart/2005/8/layout/radial5"/>
    <dgm:cxn modelId="{E267361F-6871-4ED3-8B5A-5F039553A6F8}" type="presParOf" srcId="{D19850AB-A763-45D1-BEC3-D82F187625F1}" destId="{782468C1-317A-42F2-A4A2-C2AD3642ADCF}" srcOrd="0" destOrd="0" presId="urn:microsoft.com/office/officeart/2005/8/layout/radial5"/>
    <dgm:cxn modelId="{CE9B998F-9786-44B5-9DB6-B2975758B9FD}" type="presParOf" srcId="{3232F794-1A31-47B5-8CE8-0831FB42F207}" destId="{645A5FDB-A3A7-4198-AD57-A4123BB9B443}" srcOrd="4" destOrd="0" presId="urn:microsoft.com/office/officeart/2005/8/layout/radial5"/>
    <dgm:cxn modelId="{57C9B38D-893F-4858-B9C9-32673106AAC8}" type="presParOf" srcId="{3232F794-1A31-47B5-8CE8-0831FB42F207}" destId="{16DBC1A2-9C59-4DA9-97D0-0C5D06FDEF5F}" srcOrd="5" destOrd="0" presId="urn:microsoft.com/office/officeart/2005/8/layout/radial5"/>
    <dgm:cxn modelId="{C61FF53A-A96B-47C5-A4AF-70844B6D153B}" type="presParOf" srcId="{16DBC1A2-9C59-4DA9-97D0-0C5D06FDEF5F}" destId="{20DBAA8E-5655-4CB3-B73E-8D8E3A824588}" srcOrd="0" destOrd="0" presId="urn:microsoft.com/office/officeart/2005/8/layout/radial5"/>
    <dgm:cxn modelId="{D066D941-D561-4820-9895-1731FBE25CCE}" type="presParOf" srcId="{3232F794-1A31-47B5-8CE8-0831FB42F207}" destId="{2205525F-D6FB-4FF5-9B94-2E935D2D2F8F}" srcOrd="6" destOrd="0" presId="urn:microsoft.com/office/officeart/2005/8/layout/radial5"/>
    <dgm:cxn modelId="{E70E4816-2AA0-49E7-8CF5-3759CB0D0F5C}" type="presParOf" srcId="{3232F794-1A31-47B5-8CE8-0831FB42F207}" destId="{A7A87AE9-131D-4759-A7EA-C95A366AD19A}" srcOrd="7" destOrd="0" presId="urn:microsoft.com/office/officeart/2005/8/layout/radial5"/>
    <dgm:cxn modelId="{242BA349-0C2E-42AB-BC94-DDD198B29C0B}" type="presParOf" srcId="{A7A87AE9-131D-4759-A7EA-C95A366AD19A}" destId="{B57CBF03-731B-4A07-8D8A-8A9F62E06A8F}" srcOrd="0" destOrd="0" presId="urn:microsoft.com/office/officeart/2005/8/layout/radial5"/>
    <dgm:cxn modelId="{57CC66C1-A51B-4FC3-B7F5-88C22B4159BF}" type="presParOf" srcId="{3232F794-1A31-47B5-8CE8-0831FB42F207}" destId="{770E1189-CFE8-4C52-8642-F53E8522D965}" srcOrd="8" destOrd="0" presId="urn:microsoft.com/office/officeart/2005/8/layout/radial5"/>
    <dgm:cxn modelId="{1C45E27F-6FE0-4058-A5AD-A157B61AC91D}" type="presParOf" srcId="{3232F794-1A31-47B5-8CE8-0831FB42F207}" destId="{BA04670F-15CB-47DF-BD71-D5D1F4281D2D}" srcOrd="9" destOrd="0" presId="urn:microsoft.com/office/officeart/2005/8/layout/radial5"/>
    <dgm:cxn modelId="{977FF93F-25B2-4E00-A864-E993BD113F53}" type="presParOf" srcId="{BA04670F-15CB-47DF-BD71-D5D1F4281D2D}" destId="{CC760B07-2602-4FB2-890B-83A4992E2915}" srcOrd="0" destOrd="0" presId="urn:microsoft.com/office/officeart/2005/8/layout/radial5"/>
    <dgm:cxn modelId="{A8C5A2BF-8543-4E25-855B-C916C5833E7E}" type="presParOf" srcId="{3232F794-1A31-47B5-8CE8-0831FB42F207}" destId="{EBB08396-8F07-4536-B5C8-4FEEEBC7E0FF}" srcOrd="10" destOrd="0" presId="urn:microsoft.com/office/officeart/2005/8/layout/radial5"/>
    <dgm:cxn modelId="{42120073-452C-4CA3-9564-F5260C3C4619}" type="presParOf" srcId="{3232F794-1A31-47B5-8CE8-0831FB42F207}" destId="{A22438FC-BBB0-4091-807B-749D9866FF4F}" srcOrd="11" destOrd="0" presId="urn:microsoft.com/office/officeart/2005/8/layout/radial5"/>
    <dgm:cxn modelId="{AD7C6613-6B43-4EB4-8ABB-80CEB5431328}" type="presParOf" srcId="{A22438FC-BBB0-4091-807B-749D9866FF4F}" destId="{B5CB0574-7AE8-41AD-9632-43A9FC63F6C0}" srcOrd="0" destOrd="0" presId="urn:microsoft.com/office/officeart/2005/8/layout/radial5"/>
    <dgm:cxn modelId="{AB5E2EAE-FBD5-49A5-AE35-4919F4D6D501}" type="presParOf" srcId="{3232F794-1A31-47B5-8CE8-0831FB42F207}" destId="{986FF4D5-9296-42CD-B587-929D01F1D79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3C529-29A2-465D-B208-C61E14B19E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C442966-6B6F-4099-ADA7-85433350BFDE}">
      <dgm:prSet phldrT="[Текст]"/>
      <dgm:spPr/>
      <dgm:t>
        <a:bodyPr/>
        <a:lstStyle/>
        <a:p>
          <a:r>
            <a:rPr lang="ru-RU" b="1" u="sng" dirty="0" smtClean="0"/>
            <a:t>Искажение структуры отдельного слога</a:t>
          </a:r>
          <a:endParaRPr lang="ru-RU" b="1" dirty="0"/>
        </a:p>
      </dgm:t>
    </dgm:pt>
    <dgm:pt modelId="{66295EA3-BCFB-4F5A-8651-000D667CE16D}" type="parTrans" cxnId="{BC52CFB8-A283-44DC-B767-621038F48AB7}">
      <dgm:prSet/>
      <dgm:spPr/>
      <dgm:t>
        <a:bodyPr/>
        <a:lstStyle/>
        <a:p>
          <a:endParaRPr lang="ru-RU"/>
        </a:p>
      </dgm:t>
    </dgm:pt>
    <dgm:pt modelId="{7E240E08-CE18-4520-B6BF-FDAD45D38700}" type="sibTrans" cxnId="{BC52CFB8-A283-44DC-B767-621038F48AB7}">
      <dgm:prSet/>
      <dgm:spPr/>
      <dgm:t>
        <a:bodyPr/>
        <a:lstStyle/>
        <a:p>
          <a:endParaRPr lang="ru-RU"/>
        </a:p>
      </dgm:t>
    </dgm:pt>
    <dgm:pt modelId="{D8D13BA1-1D26-441C-B781-F1FADACB2ABF}">
      <dgm:prSet phldrT="[Текст]"/>
      <dgm:spPr/>
      <dgm:t>
        <a:bodyPr/>
        <a:lstStyle/>
        <a:p>
          <a:r>
            <a:rPr lang="ru-RU" b="1" dirty="0" smtClean="0"/>
            <a:t>Инертное </a:t>
          </a:r>
          <a:r>
            <a:rPr lang="ru-RU" b="1" dirty="0" err="1" smtClean="0"/>
            <a:t>застревание</a:t>
          </a:r>
          <a:r>
            <a:rPr lang="ru-RU" b="1" dirty="0" smtClean="0"/>
            <a:t> на каком-либо слоге</a:t>
          </a:r>
          <a:r>
            <a:rPr lang="ru-RU" dirty="0" smtClean="0"/>
            <a:t> – персеверации </a:t>
          </a:r>
          <a:endParaRPr lang="ru-RU" dirty="0"/>
        </a:p>
      </dgm:t>
    </dgm:pt>
    <dgm:pt modelId="{C16E8A08-3414-4E1C-B829-DE72CCBABF51}" type="parTrans" cxnId="{16E34C62-B366-4A60-BF36-A0894B4EAE5F}">
      <dgm:prSet/>
      <dgm:spPr/>
      <dgm:t>
        <a:bodyPr/>
        <a:lstStyle/>
        <a:p>
          <a:endParaRPr lang="ru-RU"/>
        </a:p>
      </dgm:t>
    </dgm:pt>
    <dgm:pt modelId="{1C107F13-41DE-4904-80C3-6E703E55CC3E}" type="sibTrans" cxnId="{16E34C62-B366-4A60-BF36-A0894B4EAE5F}">
      <dgm:prSet/>
      <dgm:spPr/>
      <dgm:t>
        <a:bodyPr/>
        <a:lstStyle/>
        <a:p>
          <a:endParaRPr lang="ru-RU"/>
        </a:p>
      </dgm:t>
    </dgm:pt>
    <dgm:pt modelId="{502D1449-4954-4A09-BBFC-0CA7A84813B6}">
      <dgm:prSet phldrT="[Текст]"/>
      <dgm:spPr/>
      <dgm:t>
        <a:bodyPr/>
        <a:lstStyle/>
        <a:p>
          <a:r>
            <a:rPr lang="ru-RU" b="1" dirty="0" smtClean="0"/>
            <a:t>Уподобление одного слога другому</a:t>
          </a:r>
          <a:endParaRPr lang="ru-RU" dirty="0"/>
        </a:p>
      </dgm:t>
    </dgm:pt>
    <dgm:pt modelId="{42D4467A-32D5-47BA-A475-9495174C3B81}" type="parTrans" cxnId="{0AD1A9B5-10F9-475A-941E-2D90AE010F50}">
      <dgm:prSet/>
      <dgm:spPr/>
      <dgm:t>
        <a:bodyPr/>
        <a:lstStyle/>
        <a:p>
          <a:endParaRPr lang="ru-RU"/>
        </a:p>
      </dgm:t>
    </dgm:pt>
    <dgm:pt modelId="{69F83C8C-C49E-4308-9085-047AC0AF1C78}" type="sibTrans" cxnId="{0AD1A9B5-10F9-475A-941E-2D90AE010F50}">
      <dgm:prSet/>
      <dgm:spPr/>
      <dgm:t>
        <a:bodyPr/>
        <a:lstStyle/>
        <a:p>
          <a:endParaRPr lang="ru-RU"/>
        </a:p>
      </dgm:t>
    </dgm:pt>
    <dgm:pt modelId="{91D45C78-012B-46C7-AD7B-4266FBD756AF}">
      <dgm:prSet phldrT="[Текст]"/>
      <dgm:spPr/>
      <dgm:t>
        <a:bodyPr/>
        <a:lstStyle/>
        <a:p>
          <a:r>
            <a:rPr lang="ru-RU" b="1" dirty="0" smtClean="0"/>
            <a:t>Слияние частей слов или слов в одно</a:t>
          </a:r>
          <a:r>
            <a:rPr lang="ru-RU" dirty="0" smtClean="0"/>
            <a:t> </a:t>
          </a:r>
          <a:endParaRPr lang="ru-RU" dirty="0"/>
        </a:p>
      </dgm:t>
    </dgm:pt>
    <dgm:pt modelId="{2AA8026E-08B1-413B-8AA7-4DE91B3B53ED}" type="parTrans" cxnId="{8BDC0385-6473-44A5-84E2-6A5741D8C646}">
      <dgm:prSet/>
      <dgm:spPr/>
      <dgm:t>
        <a:bodyPr/>
        <a:lstStyle/>
        <a:p>
          <a:endParaRPr lang="ru-RU"/>
        </a:p>
      </dgm:t>
    </dgm:pt>
    <dgm:pt modelId="{DD4EDA42-2AA6-47BC-8DC0-14AD30E4C969}" type="sibTrans" cxnId="{8BDC0385-6473-44A5-84E2-6A5741D8C646}">
      <dgm:prSet/>
      <dgm:spPr/>
      <dgm:t>
        <a:bodyPr/>
        <a:lstStyle/>
        <a:p>
          <a:endParaRPr lang="ru-RU"/>
        </a:p>
      </dgm:t>
    </dgm:pt>
    <dgm:pt modelId="{EA635433-6431-41E2-A304-A4D4D9E6D6D2}">
      <dgm:prSet phldrT="[Текст]"/>
      <dgm:spPr/>
      <dgm:t>
        <a:bodyPr/>
        <a:lstStyle/>
        <a:p>
          <a:r>
            <a:rPr lang="ru-RU" dirty="0" smtClean="0"/>
            <a:t>Антиципации (замена предшествующих звуков последующими) </a:t>
          </a:r>
          <a:endParaRPr lang="ru-RU" dirty="0"/>
        </a:p>
      </dgm:t>
    </dgm:pt>
    <dgm:pt modelId="{453D40A8-59A0-4C1D-ACC0-2BECEE85F47B}" type="parTrans" cxnId="{0A55926E-5147-46DE-8A69-437868260F94}">
      <dgm:prSet/>
      <dgm:spPr/>
      <dgm:t>
        <a:bodyPr/>
        <a:lstStyle/>
        <a:p>
          <a:endParaRPr lang="ru-RU"/>
        </a:p>
      </dgm:t>
    </dgm:pt>
    <dgm:pt modelId="{9A63F052-522D-4FC3-A002-179C31036003}" type="sibTrans" cxnId="{0A55926E-5147-46DE-8A69-437868260F94}">
      <dgm:prSet/>
      <dgm:spPr/>
      <dgm:t>
        <a:bodyPr/>
        <a:lstStyle/>
        <a:p>
          <a:endParaRPr lang="ru-RU"/>
        </a:p>
      </dgm:t>
    </dgm:pt>
    <dgm:pt modelId="{82DE059C-6870-4C5D-BCE5-FDE140358198}">
      <dgm:prSet phldrT="[Текст]"/>
      <dgm:spPr/>
      <dgm:t>
        <a:bodyPr/>
        <a:lstStyle/>
        <a:p>
          <a:r>
            <a:rPr lang="ru-RU" dirty="0" smtClean="0"/>
            <a:t>Контаминации (смешение слов) </a:t>
          </a:r>
          <a:endParaRPr lang="ru-RU" dirty="0"/>
        </a:p>
      </dgm:t>
    </dgm:pt>
    <dgm:pt modelId="{367ABE40-2786-4276-9303-558583CCD51D}" type="parTrans" cxnId="{044EE43C-42DF-4275-85D7-A28C26E162EC}">
      <dgm:prSet/>
      <dgm:spPr/>
      <dgm:t>
        <a:bodyPr/>
        <a:lstStyle/>
        <a:p>
          <a:endParaRPr lang="ru-RU"/>
        </a:p>
      </dgm:t>
    </dgm:pt>
    <dgm:pt modelId="{DA3C48B0-7E6A-4C48-AD3A-A5E4D0C2DCF3}" type="sibTrans" cxnId="{044EE43C-42DF-4275-85D7-A28C26E162EC}">
      <dgm:prSet/>
      <dgm:spPr/>
      <dgm:t>
        <a:bodyPr/>
        <a:lstStyle/>
        <a:p>
          <a:endParaRPr lang="ru-RU"/>
        </a:p>
      </dgm:t>
    </dgm:pt>
    <dgm:pt modelId="{4835500F-615E-4404-B0F1-62A0544337C7}">
      <dgm:prSet/>
      <dgm:spPr/>
      <dgm:t>
        <a:bodyPr/>
        <a:lstStyle/>
        <a:p>
          <a:r>
            <a:rPr lang="ru-RU" u="sng" dirty="0" smtClean="0"/>
            <a:t>Нарушение количества слогов</a:t>
          </a:r>
          <a:endParaRPr lang="ru-RU" dirty="0"/>
        </a:p>
      </dgm:t>
    </dgm:pt>
    <dgm:pt modelId="{657B5C7A-B520-4D30-B082-5CF89B49FC58}" type="parTrans" cxnId="{B57539A6-D21F-4BDF-8533-14482EEAA8BB}">
      <dgm:prSet/>
      <dgm:spPr/>
      <dgm:t>
        <a:bodyPr/>
        <a:lstStyle/>
        <a:p>
          <a:endParaRPr lang="ru-RU"/>
        </a:p>
      </dgm:t>
    </dgm:pt>
    <dgm:pt modelId="{0ABD7096-2517-4276-BDD5-7421D0224F6F}" type="sibTrans" cxnId="{B57539A6-D21F-4BDF-8533-14482EEAA8BB}">
      <dgm:prSet/>
      <dgm:spPr/>
      <dgm:t>
        <a:bodyPr/>
        <a:lstStyle/>
        <a:p>
          <a:endParaRPr lang="ru-RU"/>
        </a:p>
      </dgm:t>
    </dgm:pt>
    <dgm:pt modelId="{46711E85-B225-4675-99ED-1B679252D85B}">
      <dgm:prSet/>
      <dgm:spPr/>
      <dgm:t>
        <a:bodyPr/>
        <a:lstStyle/>
        <a:p>
          <a:r>
            <a:rPr lang="ru-RU" u="sng" dirty="0" smtClean="0"/>
            <a:t>Нарушение последовательности слогов в слове</a:t>
          </a:r>
          <a:endParaRPr lang="ru-RU" dirty="0"/>
        </a:p>
      </dgm:t>
    </dgm:pt>
    <dgm:pt modelId="{CB2508A3-5BED-4B5E-8B18-2FAD3C80325F}" type="parTrans" cxnId="{6E96B367-B59E-46A8-B6FD-C0E2D80989F9}">
      <dgm:prSet/>
      <dgm:spPr/>
      <dgm:t>
        <a:bodyPr/>
        <a:lstStyle/>
        <a:p>
          <a:endParaRPr lang="ru-RU"/>
        </a:p>
      </dgm:t>
    </dgm:pt>
    <dgm:pt modelId="{BE9EA969-2A10-40F3-869D-F95A33452000}" type="sibTrans" cxnId="{6E96B367-B59E-46A8-B6FD-C0E2D80989F9}">
      <dgm:prSet/>
      <dgm:spPr/>
      <dgm:t>
        <a:bodyPr/>
        <a:lstStyle/>
        <a:p>
          <a:endParaRPr lang="ru-RU"/>
        </a:p>
      </dgm:t>
    </dgm:pt>
    <dgm:pt modelId="{D913B1BB-58BF-4781-A768-A837EDED9482}" type="pres">
      <dgm:prSet presAssocID="{69C3C529-29A2-465D-B208-C61E14B19ED6}" presName="linearFlow" presStyleCnt="0">
        <dgm:presLayoutVars>
          <dgm:dir/>
          <dgm:resizeHandles val="exact"/>
        </dgm:presLayoutVars>
      </dgm:prSet>
      <dgm:spPr/>
    </dgm:pt>
    <dgm:pt modelId="{1A4CEC7B-45A8-4132-83E8-9B0CAA4B0D85}" type="pres">
      <dgm:prSet presAssocID="{3C442966-6B6F-4099-ADA7-85433350BFDE}" presName="composite" presStyleCnt="0"/>
      <dgm:spPr/>
    </dgm:pt>
    <dgm:pt modelId="{C238B3D5-0394-45CA-9F63-9E7090242A29}" type="pres">
      <dgm:prSet presAssocID="{3C442966-6B6F-4099-ADA7-85433350BFDE}" presName="imgShp" presStyleLbl="fgImgPlace1" presStyleIdx="0" presStyleCnt="8"/>
      <dgm:spPr/>
    </dgm:pt>
    <dgm:pt modelId="{8E45DBC5-3F9C-48A8-A686-34C8FA07FD67}" type="pres">
      <dgm:prSet presAssocID="{3C442966-6B6F-4099-ADA7-85433350BFDE}" presName="txShp" presStyleLbl="node1" presStyleIdx="0" presStyleCnt="8" custLinFactNeighborX="-441" custLinFactNeighborY="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324EA-BA4A-49BB-B19B-3FFE3248209D}" type="pres">
      <dgm:prSet presAssocID="{7E240E08-CE18-4520-B6BF-FDAD45D38700}" presName="spacing" presStyleCnt="0"/>
      <dgm:spPr/>
    </dgm:pt>
    <dgm:pt modelId="{2CD8CF02-E2AB-4465-A760-039D7967AC1F}" type="pres">
      <dgm:prSet presAssocID="{46711E85-B225-4675-99ED-1B679252D85B}" presName="composite" presStyleCnt="0"/>
      <dgm:spPr/>
    </dgm:pt>
    <dgm:pt modelId="{C0434BDC-1A66-4610-9C04-485F1116D3AB}" type="pres">
      <dgm:prSet presAssocID="{46711E85-B225-4675-99ED-1B679252D85B}" presName="imgShp" presStyleLbl="fgImgPlace1" presStyleIdx="1" presStyleCnt="8"/>
      <dgm:spPr/>
    </dgm:pt>
    <dgm:pt modelId="{A762EB1B-2F94-488B-BDB1-21AC961B6D33}" type="pres">
      <dgm:prSet presAssocID="{46711E85-B225-4675-99ED-1B679252D85B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A8929-E1D6-4E6B-AA82-2C4D4CD8BE64}" type="pres">
      <dgm:prSet presAssocID="{BE9EA969-2A10-40F3-869D-F95A33452000}" presName="spacing" presStyleCnt="0"/>
      <dgm:spPr/>
    </dgm:pt>
    <dgm:pt modelId="{9E2AB42B-BB6D-4788-8E85-593FD90A0704}" type="pres">
      <dgm:prSet presAssocID="{4835500F-615E-4404-B0F1-62A0544337C7}" presName="composite" presStyleCnt="0"/>
      <dgm:spPr/>
    </dgm:pt>
    <dgm:pt modelId="{BECEF436-34AB-422B-94C4-A6140A73AB56}" type="pres">
      <dgm:prSet presAssocID="{4835500F-615E-4404-B0F1-62A0544337C7}" presName="imgShp" presStyleLbl="fgImgPlace1" presStyleIdx="2" presStyleCnt="8"/>
      <dgm:spPr/>
    </dgm:pt>
    <dgm:pt modelId="{001ED9AA-C0A2-495C-9571-4C7221982312}" type="pres">
      <dgm:prSet presAssocID="{4835500F-615E-4404-B0F1-62A0544337C7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E24E7-CE2B-401F-A06A-879803F6F181}" type="pres">
      <dgm:prSet presAssocID="{0ABD7096-2517-4276-BDD5-7421D0224F6F}" presName="spacing" presStyleCnt="0"/>
      <dgm:spPr/>
    </dgm:pt>
    <dgm:pt modelId="{B74F5DD7-298F-4084-97B1-01A7A0E13AAB}" type="pres">
      <dgm:prSet presAssocID="{D8D13BA1-1D26-441C-B781-F1FADACB2ABF}" presName="composite" presStyleCnt="0"/>
      <dgm:spPr/>
    </dgm:pt>
    <dgm:pt modelId="{7D6B0D0E-0AE8-4379-8E04-28DBD2A89F08}" type="pres">
      <dgm:prSet presAssocID="{D8D13BA1-1D26-441C-B781-F1FADACB2ABF}" presName="imgShp" presStyleLbl="fgImgPlace1" presStyleIdx="3" presStyleCnt="8"/>
      <dgm:spPr/>
    </dgm:pt>
    <dgm:pt modelId="{2E28F056-B7E0-4400-8F42-ABE3B54E2D59}" type="pres">
      <dgm:prSet presAssocID="{D8D13BA1-1D26-441C-B781-F1FADACB2ABF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1B70E-D063-41EC-B84C-3430B6BD85D0}" type="pres">
      <dgm:prSet presAssocID="{1C107F13-41DE-4904-80C3-6E703E55CC3E}" presName="spacing" presStyleCnt="0"/>
      <dgm:spPr/>
    </dgm:pt>
    <dgm:pt modelId="{5E3D0691-651D-4D35-AA0C-7E3E69C5B0F3}" type="pres">
      <dgm:prSet presAssocID="{502D1449-4954-4A09-BBFC-0CA7A84813B6}" presName="composite" presStyleCnt="0"/>
      <dgm:spPr/>
    </dgm:pt>
    <dgm:pt modelId="{6436101F-5FE2-43F8-86E5-CC60F9B2ED36}" type="pres">
      <dgm:prSet presAssocID="{502D1449-4954-4A09-BBFC-0CA7A84813B6}" presName="imgShp" presStyleLbl="fgImgPlace1" presStyleIdx="4" presStyleCnt="8"/>
      <dgm:spPr/>
    </dgm:pt>
    <dgm:pt modelId="{E64BA789-B788-44EE-80A9-2344FFB9AB08}" type="pres">
      <dgm:prSet presAssocID="{502D1449-4954-4A09-BBFC-0CA7A84813B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DC061-A3BC-4FDB-A906-8A6C660BF885}" type="pres">
      <dgm:prSet presAssocID="{69F83C8C-C49E-4308-9085-047AC0AF1C78}" presName="spacing" presStyleCnt="0"/>
      <dgm:spPr/>
    </dgm:pt>
    <dgm:pt modelId="{81C1C0A8-EA1F-47B2-AF45-D37BBDD757E7}" type="pres">
      <dgm:prSet presAssocID="{91D45C78-012B-46C7-AD7B-4266FBD756AF}" presName="composite" presStyleCnt="0"/>
      <dgm:spPr/>
    </dgm:pt>
    <dgm:pt modelId="{A58B3D7A-3DEF-4AB3-904A-63893D054C61}" type="pres">
      <dgm:prSet presAssocID="{91D45C78-012B-46C7-AD7B-4266FBD756AF}" presName="imgShp" presStyleLbl="fgImgPlace1" presStyleIdx="5" presStyleCnt="8"/>
      <dgm:spPr/>
    </dgm:pt>
    <dgm:pt modelId="{79F81334-4A37-43F3-9BF5-E73782DFA7D9}" type="pres">
      <dgm:prSet presAssocID="{91D45C78-012B-46C7-AD7B-4266FBD756AF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206E-7270-4EB5-8357-68A28269955D}" type="pres">
      <dgm:prSet presAssocID="{DD4EDA42-2AA6-47BC-8DC0-14AD30E4C969}" presName="spacing" presStyleCnt="0"/>
      <dgm:spPr/>
    </dgm:pt>
    <dgm:pt modelId="{56EB51A3-06B7-4BCD-B161-DAAD123DEE51}" type="pres">
      <dgm:prSet presAssocID="{EA635433-6431-41E2-A304-A4D4D9E6D6D2}" presName="composite" presStyleCnt="0"/>
      <dgm:spPr/>
    </dgm:pt>
    <dgm:pt modelId="{8FD7FCFD-D5EE-4CC8-9AF5-A6A9A3D8FFAD}" type="pres">
      <dgm:prSet presAssocID="{EA635433-6431-41E2-A304-A4D4D9E6D6D2}" presName="imgShp" presStyleLbl="fgImgPlace1" presStyleIdx="6" presStyleCnt="8"/>
      <dgm:spPr/>
    </dgm:pt>
    <dgm:pt modelId="{61AEF5FB-54B4-4772-B1C8-B8FE5BFA62AE}" type="pres">
      <dgm:prSet presAssocID="{EA635433-6431-41E2-A304-A4D4D9E6D6D2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7945-A19A-46A3-9BD8-CA0464F5BEC5}" type="pres">
      <dgm:prSet presAssocID="{9A63F052-522D-4FC3-A002-179C31036003}" presName="spacing" presStyleCnt="0"/>
      <dgm:spPr/>
    </dgm:pt>
    <dgm:pt modelId="{6AA88828-7F2D-4029-B63E-373A57EBA5B7}" type="pres">
      <dgm:prSet presAssocID="{82DE059C-6870-4C5D-BCE5-FDE140358198}" presName="composite" presStyleCnt="0"/>
      <dgm:spPr/>
    </dgm:pt>
    <dgm:pt modelId="{8FC332A6-DBA0-4BB9-A049-283A4CCD7AA7}" type="pres">
      <dgm:prSet presAssocID="{82DE059C-6870-4C5D-BCE5-FDE140358198}" presName="imgShp" presStyleLbl="fgImgPlace1" presStyleIdx="7" presStyleCnt="8"/>
      <dgm:spPr/>
    </dgm:pt>
    <dgm:pt modelId="{A7F6CDF1-F83F-4C37-B246-406F45CF2BFC}" type="pres">
      <dgm:prSet presAssocID="{82DE059C-6870-4C5D-BCE5-FDE14035819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F325E-D7CC-4C84-BCB9-37916CBA3120}" type="presOf" srcId="{46711E85-B225-4675-99ED-1B679252D85B}" destId="{A762EB1B-2F94-488B-BDB1-21AC961B6D33}" srcOrd="0" destOrd="0" presId="urn:microsoft.com/office/officeart/2005/8/layout/vList3"/>
    <dgm:cxn modelId="{CCF89331-DB9A-4A84-8646-28D7E0AEE965}" type="presOf" srcId="{502D1449-4954-4A09-BBFC-0CA7A84813B6}" destId="{E64BA789-B788-44EE-80A9-2344FFB9AB08}" srcOrd="0" destOrd="0" presId="urn:microsoft.com/office/officeart/2005/8/layout/vList3"/>
    <dgm:cxn modelId="{B992F822-3888-4526-9AAA-9DC26DFC1B4B}" type="presOf" srcId="{4835500F-615E-4404-B0F1-62A0544337C7}" destId="{001ED9AA-C0A2-495C-9571-4C7221982312}" srcOrd="0" destOrd="0" presId="urn:microsoft.com/office/officeart/2005/8/layout/vList3"/>
    <dgm:cxn modelId="{0AD1A9B5-10F9-475A-941E-2D90AE010F50}" srcId="{69C3C529-29A2-465D-B208-C61E14B19ED6}" destId="{502D1449-4954-4A09-BBFC-0CA7A84813B6}" srcOrd="4" destOrd="0" parTransId="{42D4467A-32D5-47BA-A475-9495174C3B81}" sibTransId="{69F83C8C-C49E-4308-9085-047AC0AF1C78}"/>
    <dgm:cxn modelId="{8BDC0385-6473-44A5-84E2-6A5741D8C646}" srcId="{69C3C529-29A2-465D-B208-C61E14B19ED6}" destId="{91D45C78-012B-46C7-AD7B-4266FBD756AF}" srcOrd="5" destOrd="0" parTransId="{2AA8026E-08B1-413B-8AA7-4DE91B3B53ED}" sibTransId="{DD4EDA42-2AA6-47BC-8DC0-14AD30E4C969}"/>
    <dgm:cxn modelId="{8270A576-79A9-43F5-813C-04A202C1953B}" type="presOf" srcId="{82DE059C-6870-4C5D-BCE5-FDE140358198}" destId="{A7F6CDF1-F83F-4C37-B246-406F45CF2BFC}" srcOrd="0" destOrd="0" presId="urn:microsoft.com/office/officeart/2005/8/layout/vList3"/>
    <dgm:cxn modelId="{16E34C62-B366-4A60-BF36-A0894B4EAE5F}" srcId="{69C3C529-29A2-465D-B208-C61E14B19ED6}" destId="{D8D13BA1-1D26-441C-B781-F1FADACB2ABF}" srcOrd="3" destOrd="0" parTransId="{C16E8A08-3414-4E1C-B829-DE72CCBABF51}" sibTransId="{1C107F13-41DE-4904-80C3-6E703E55CC3E}"/>
    <dgm:cxn modelId="{044EE43C-42DF-4275-85D7-A28C26E162EC}" srcId="{69C3C529-29A2-465D-B208-C61E14B19ED6}" destId="{82DE059C-6870-4C5D-BCE5-FDE140358198}" srcOrd="7" destOrd="0" parTransId="{367ABE40-2786-4276-9303-558583CCD51D}" sibTransId="{DA3C48B0-7E6A-4C48-AD3A-A5E4D0C2DCF3}"/>
    <dgm:cxn modelId="{0A55926E-5147-46DE-8A69-437868260F94}" srcId="{69C3C529-29A2-465D-B208-C61E14B19ED6}" destId="{EA635433-6431-41E2-A304-A4D4D9E6D6D2}" srcOrd="6" destOrd="0" parTransId="{453D40A8-59A0-4C1D-ACC0-2BECEE85F47B}" sibTransId="{9A63F052-522D-4FC3-A002-179C31036003}"/>
    <dgm:cxn modelId="{C180530A-BD3A-4472-94BA-C353B47C076E}" type="presOf" srcId="{69C3C529-29A2-465D-B208-C61E14B19ED6}" destId="{D913B1BB-58BF-4781-A768-A837EDED9482}" srcOrd="0" destOrd="0" presId="urn:microsoft.com/office/officeart/2005/8/layout/vList3"/>
    <dgm:cxn modelId="{EC155468-4FE1-4A20-9D79-FE5BEDC363E6}" type="presOf" srcId="{D8D13BA1-1D26-441C-B781-F1FADACB2ABF}" destId="{2E28F056-B7E0-4400-8F42-ABE3B54E2D59}" srcOrd="0" destOrd="0" presId="urn:microsoft.com/office/officeart/2005/8/layout/vList3"/>
    <dgm:cxn modelId="{6E96B367-B59E-46A8-B6FD-C0E2D80989F9}" srcId="{69C3C529-29A2-465D-B208-C61E14B19ED6}" destId="{46711E85-B225-4675-99ED-1B679252D85B}" srcOrd="1" destOrd="0" parTransId="{CB2508A3-5BED-4B5E-8B18-2FAD3C80325F}" sibTransId="{BE9EA969-2A10-40F3-869D-F95A33452000}"/>
    <dgm:cxn modelId="{FA752689-5169-4B19-8BCD-183016721A02}" type="presOf" srcId="{3C442966-6B6F-4099-ADA7-85433350BFDE}" destId="{8E45DBC5-3F9C-48A8-A686-34C8FA07FD67}" srcOrd="0" destOrd="0" presId="urn:microsoft.com/office/officeart/2005/8/layout/vList3"/>
    <dgm:cxn modelId="{B57539A6-D21F-4BDF-8533-14482EEAA8BB}" srcId="{69C3C529-29A2-465D-B208-C61E14B19ED6}" destId="{4835500F-615E-4404-B0F1-62A0544337C7}" srcOrd="2" destOrd="0" parTransId="{657B5C7A-B520-4D30-B082-5CF89B49FC58}" sibTransId="{0ABD7096-2517-4276-BDD5-7421D0224F6F}"/>
    <dgm:cxn modelId="{FFE71BF8-7AA6-4281-B5B3-6996130EFB34}" type="presOf" srcId="{91D45C78-012B-46C7-AD7B-4266FBD756AF}" destId="{79F81334-4A37-43F3-9BF5-E73782DFA7D9}" srcOrd="0" destOrd="0" presId="urn:microsoft.com/office/officeart/2005/8/layout/vList3"/>
    <dgm:cxn modelId="{BC52CFB8-A283-44DC-B767-621038F48AB7}" srcId="{69C3C529-29A2-465D-B208-C61E14B19ED6}" destId="{3C442966-6B6F-4099-ADA7-85433350BFDE}" srcOrd="0" destOrd="0" parTransId="{66295EA3-BCFB-4F5A-8651-000D667CE16D}" sibTransId="{7E240E08-CE18-4520-B6BF-FDAD45D38700}"/>
    <dgm:cxn modelId="{137299DD-F2A1-4AB5-9D08-1FDE7B03FBB8}" type="presOf" srcId="{EA635433-6431-41E2-A304-A4D4D9E6D6D2}" destId="{61AEF5FB-54B4-4772-B1C8-B8FE5BFA62AE}" srcOrd="0" destOrd="0" presId="urn:microsoft.com/office/officeart/2005/8/layout/vList3"/>
    <dgm:cxn modelId="{638D859A-1DFB-49F4-BC34-09B262F28CD0}" type="presParOf" srcId="{D913B1BB-58BF-4781-A768-A837EDED9482}" destId="{1A4CEC7B-45A8-4132-83E8-9B0CAA4B0D85}" srcOrd="0" destOrd="0" presId="urn:microsoft.com/office/officeart/2005/8/layout/vList3"/>
    <dgm:cxn modelId="{094EEFB6-A53F-457C-981A-42CFBDAA97F2}" type="presParOf" srcId="{1A4CEC7B-45A8-4132-83E8-9B0CAA4B0D85}" destId="{C238B3D5-0394-45CA-9F63-9E7090242A29}" srcOrd="0" destOrd="0" presId="urn:microsoft.com/office/officeart/2005/8/layout/vList3"/>
    <dgm:cxn modelId="{5797094E-1F98-40C7-885F-05D96F371E13}" type="presParOf" srcId="{1A4CEC7B-45A8-4132-83E8-9B0CAA4B0D85}" destId="{8E45DBC5-3F9C-48A8-A686-34C8FA07FD67}" srcOrd="1" destOrd="0" presId="urn:microsoft.com/office/officeart/2005/8/layout/vList3"/>
    <dgm:cxn modelId="{D85F6EDA-BF3A-4152-8B36-19DD7CFDC29B}" type="presParOf" srcId="{D913B1BB-58BF-4781-A768-A837EDED9482}" destId="{A4E324EA-BA4A-49BB-B19B-3FFE3248209D}" srcOrd="1" destOrd="0" presId="urn:microsoft.com/office/officeart/2005/8/layout/vList3"/>
    <dgm:cxn modelId="{8A356A25-61C4-4DA0-9066-09A13BB26452}" type="presParOf" srcId="{D913B1BB-58BF-4781-A768-A837EDED9482}" destId="{2CD8CF02-E2AB-4465-A760-039D7967AC1F}" srcOrd="2" destOrd="0" presId="urn:microsoft.com/office/officeart/2005/8/layout/vList3"/>
    <dgm:cxn modelId="{D3A9BCEB-40BF-4FC9-A9DB-A79A704EA51F}" type="presParOf" srcId="{2CD8CF02-E2AB-4465-A760-039D7967AC1F}" destId="{C0434BDC-1A66-4610-9C04-485F1116D3AB}" srcOrd="0" destOrd="0" presId="urn:microsoft.com/office/officeart/2005/8/layout/vList3"/>
    <dgm:cxn modelId="{FA7CA86D-FA0D-48E3-BE20-B4609F93F9A1}" type="presParOf" srcId="{2CD8CF02-E2AB-4465-A760-039D7967AC1F}" destId="{A762EB1B-2F94-488B-BDB1-21AC961B6D33}" srcOrd="1" destOrd="0" presId="urn:microsoft.com/office/officeart/2005/8/layout/vList3"/>
    <dgm:cxn modelId="{8FFA1CC3-ED0A-4604-9C26-CF57890E049E}" type="presParOf" srcId="{D913B1BB-58BF-4781-A768-A837EDED9482}" destId="{BD1A8929-E1D6-4E6B-AA82-2C4D4CD8BE64}" srcOrd="3" destOrd="0" presId="urn:microsoft.com/office/officeart/2005/8/layout/vList3"/>
    <dgm:cxn modelId="{D819D6C7-02C9-4273-9B68-1F635CD1FFEF}" type="presParOf" srcId="{D913B1BB-58BF-4781-A768-A837EDED9482}" destId="{9E2AB42B-BB6D-4788-8E85-593FD90A0704}" srcOrd="4" destOrd="0" presId="urn:microsoft.com/office/officeart/2005/8/layout/vList3"/>
    <dgm:cxn modelId="{275B5CC1-EACF-4CD2-B212-0959A6CE7B07}" type="presParOf" srcId="{9E2AB42B-BB6D-4788-8E85-593FD90A0704}" destId="{BECEF436-34AB-422B-94C4-A6140A73AB56}" srcOrd="0" destOrd="0" presId="urn:microsoft.com/office/officeart/2005/8/layout/vList3"/>
    <dgm:cxn modelId="{8A3BC909-2300-43CE-8090-47447136B0FA}" type="presParOf" srcId="{9E2AB42B-BB6D-4788-8E85-593FD90A0704}" destId="{001ED9AA-C0A2-495C-9571-4C7221982312}" srcOrd="1" destOrd="0" presId="urn:microsoft.com/office/officeart/2005/8/layout/vList3"/>
    <dgm:cxn modelId="{2192078E-807E-4A07-A058-13C7436D79C0}" type="presParOf" srcId="{D913B1BB-58BF-4781-A768-A837EDED9482}" destId="{F34E24E7-CE2B-401F-A06A-879803F6F181}" srcOrd="5" destOrd="0" presId="urn:microsoft.com/office/officeart/2005/8/layout/vList3"/>
    <dgm:cxn modelId="{24A06F08-D83D-4C85-9BCB-F9B314605C89}" type="presParOf" srcId="{D913B1BB-58BF-4781-A768-A837EDED9482}" destId="{B74F5DD7-298F-4084-97B1-01A7A0E13AAB}" srcOrd="6" destOrd="0" presId="urn:microsoft.com/office/officeart/2005/8/layout/vList3"/>
    <dgm:cxn modelId="{A55700A3-FF37-4068-9758-547D76899275}" type="presParOf" srcId="{B74F5DD7-298F-4084-97B1-01A7A0E13AAB}" destId="{7D6B0D0E-0AE8-4379-8E04-28DBD2A89F08}" srcOrd="0" destOrd="0" presId="urn:microsoft.com/office/officeart/2005/8/layout/vList3"/>
    <dgm:cxn modelId="{2B03B98C-A6AB-4113-BE22-418F46C5F3EE}" type="presParOf" srcId="{B74F5DD7-298F-4084-97B1-01A7A0E13AAB}" destId="{2E28F056-B7E0-4400-8F42-ABE3B54E2D59}" srcOrd="1" destOrd="0" presId="urn:microsoft.com/office/officeart/2005/8/layout/vList3"/>
    <dgm:cxn modelId="{EA80C3A5-8392-4F07-B450-AFD9B4D1FE05}" type="presParOf" srcId="{D913B1BB-58BF-4781-A768-A837EDED9482}" destId="{D051B70E-D063-41EC-B84C-3430B6BD85D0}" srcOrd="7" destOrd="0" presId="urn:microsoft.com/office/officeart/2005/8/layout/vList3"/>
    <dgm:cxn modelId="{33D046E6-315F-4F55-A6EF-EA35B5606622}" type="presParOf" srcId="{D913B1BB-58BF-4781-A768-A837EDED9482}" destId="{5E3D0691-651D-4D35-AA0C-7E3E69C5B0F3}" srcOrd="8" destOrd="0" presId="urn:microsoft.com/office/officeart/2005/8/layout/vList3"/>
    <dgm:cxn modelId="{A96B41DD-2B87-431D-9A6B-F36A5394F573}" type="presParOf" srcId="{5E3D0691-651D-4D35-AA0C-7E3E69C5B0F3}" destId="{6436101F-5FE2-43F8-86E5-CC60F9B2ED36}" srcOrd="0" destOrd="0" presId="urn:microsoft.com/office/officeart/2005/8/layout/vList3"/>
    <dgm:cxn modelId="{484CC74E-CB28-49F9-AC59-91117FD49DFE}" type="presParOf" srcId="{5E3D0691-651D-4D35-AA0C-7E3E69C5B0F3}" destId="{E64BA789-B788-44EE-80A9-2344FFB9AB08}" srcOrd="1" destOrd="0" presId="urn:microsoft.com/office/officeart/2005/8/layout/vList3"/>
    <dgm:cxn modelId="{4B1861D1-5DC1-4486-BC61-AD67B7DE9F8B}" type="presParOf" srcId="{D913B1BB-58BF-4781-A768-A837EDED9482}" destId="{1DFDC061-A3BC-4FDB-A906-8A6C660BF885}" srcOrd="9" destOrd="0" presId="urn:microsoft.com/office/officeart/2005/8/layout/vList3"/>
    <dgm:cxn modelId="{39474983-7A0D-40FD-8842-C65A031831EE}" type="presParOf" srcId="{D913B1BB-58BF-4781-A768-A837EDED9482}" destId="{81C1C0A8-EA1F-47B2-AF45-D37BBDD757E7}" srcOrd="10" destOrd="0" presId="urn:microsoft.com/office/officeart/2005/8/layout/vList3"/>
    <dgm:cxn modelId="{9AB144EF-48E3-4D75-9D45-62808A8202F5}" type="presParOf" srcId="{81C1C0A8-EA1F-47B2-AF45-D37BBDD757E7}" destId="{A58B3D7A-3DEF-4AB3-904A-63893D054C61}" srcOrd="0" destOrd="0" presId="urn:microsoft.com/office/officeart/2005/8/layout/vList3"/>
    <dgm:cxn modelId="{465D382C-9A86-47BD-90AF-72B0481E38C5}" type="presParOf" srcId="{81C1C0A8-EA1F-47B2-AF45-D37BBDD757E7}" destId="{79F81334-4A37-43F3-9BF5-E73782DFA7D9}" srcOrd="1" destOrd="0" presId="urn:microsoft.com/office/officeart/2005/8/layout/vList3"/>
    <dgm:cxn modelId="{D9A5FEA7-0F37-40B7-BAE4-ADF046D63D30}" type="presParOf" srcId="{D913B1BB-58BF-4781-A768-A837EDED9482}" destId="{9605206E-7270-4EB5-8357-68A28269955D}" srcOrd="11" destOrd="0" presId="urn:microsoft.com/office/officeart/2005/8/layout/vList3"/>
    <dgm:cxn modelId="{0C655E8A-D640-4050-B107-998D576A4495}" type="presParOf" srcId="{D913B1BB-58BF-4781-A768-A837EDED9482}" destId="{56EB51A3-06B7-4BCD-B161-DAAD123DEE51}" srcOrd="12" destOrd="0" presId="urn:microsoft.com/office/officeart/2005/8/layout/vList3"/>
    <dgm:cxn modelId="{10F02F3B-8A10-400D-99D8-11A34EB6AB78}" type="presParOf" srcId="{56EB51A3-06B7-4BCD-B161-DAAD123DEE51}" destId="{8FD7FCFD-D5EE-4CC8-9AF5-A6A9A3D8FFAD}" srcOrd="0" destOrd="0" presId="urn:microsoft.com/office/officeart/2005/8/layout/vList3"/>
    <dgm:cxn modelId="{1B0B8169-9014-4FA9-88E7-9F7CFC43877A}" type="presParOf" srcId="{56EB51A3-06B7-4BCD-B161-DAAD123DEE51}" destId="{61AEF5FB-54B4-4772-B1C8-B8FE5BFA62AE}" srcOrd="1" destOrd="0" presId="urn:microsoft.com/office/officeart/2005/8/layout/vList3"/>
    <dgm:cxn modelId="{372E9041-DFAB-4DBE-8E0C-EA51074E8EBC}" type="presParOf" srcId="{D913B1BB-58BF-4781-A768-A837EDED9482}" destId="{FD407945-A19A-46A3-9BD8-CA0464F5BEC5}" srcOrd="13" destOrd="0" presId="urn:microsoft.com/office/officeart/2005/8/layout/vList3"/>
    <dgm:cxn modelId="{8ED568B3-8B47-4B48-9565-E7C4541B1F09}" type="presParOf" srcId="{D913B1BB-58BF-4781-A768-A837EDED9482}" destId="{6AA88828-7F2D-4029-B63E-373A57EBA5B7}" srcOrd="14" destOrd="0" presId="urn:microsoft.com/office/officeart/2005/8/layout/vList3"/>
    <dgm:cxn modelId="{60EEEAA9-8701-4F59-A393-7939361A7572}" type="presParOf" srcId="{6AA88828-7F2D-4029-B63E-373A57EBA5B7}" destId="{8FC332A6-DBA0-4BB9-A049-283A4CCD7AA7}" srcOrd="0" destOrd="0" presId="urn:microsoft.com/office/officeart/2005/8/layout/vList3"/>
    <dgm:cxn modelId="{9F705E41-188F-4AFE-ABA6-39C0125551F9}" type="presParOf" srcId="{6AA88828-7F2D-4029-B63E-373A57EBA5B7}" destId="{A7F6CDF1-F83F-4C37-B246-406F45CF2B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F56AB-F62C-4B69-8468-2BFAAC5B6D3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421B6-99A8-4EA2-B9E4-9F025EF6EA09}">
      <dgm:prSet phldrT="[Текст]"/>
      <dgm:spPr/>
      <dgm:t>
        <a:bodyPr/>
        <a:lstStyle/>
        <a:p>
          <a:r>
            <a:rPr lang="ru-RU" dirty="0" smtClean="0"/>
            <a:t>Перестановка слогов</a:t>
          </a:r>
          <a:endParaRPr lang="ru-RU" dirty="0"/>
        </a:p>
      </dgm:t>
    </dgm:pt>
    <dgm:pt modelId="{CAAB61D7-7319-43DF-877F-C7A551031B40}" type="parTrans" cxnId="{C08F8B82-6BE0-476E-8C97-519F203C65CD}">
      <dgm:prSet/>
      <dgm:spPr/>
      <dgm:t>
        <a:bodyPr/>
        <a:lstStyle/>
        <a:p>
          <a:endParaRPr lang="ru-RU"/>
        </a:p>
      </dgm:t>
    </dgm:pt>
    <dgm:pt modelId="{B5BF7360-0BD7-4B20-8D1E-36C80C5450DB}" type="sibTrans" cxnId="{C08F8B82-6BE0-476E-8C97-519F203C65CD}">
      <dgm:prSet/>
      <dgm:spPr/>
      <dgm:t>
        <a:bodyPr/>
        <a:lstStyle/>
        <a:p>
          <a:endParaRPr lang="ru-RU"/>
        </a:p>
      </dgm:t>
    </dgm:pt>
    <dgm:pt modelId="{E05C03DB-2628-4A9B-93B5-14805DAC1109}">
      <dgm:prSet phldrT="[Текст]"/>
      <dgm:spPr/>
      <dgm:t>
        <a:bodyPr/>
        <a:lstStyle/>
        <a:p>
          <a:r>
            <a:rPr lang="ru-RU" dirty="0" smtClean="0"/>
            <a:t>Добавление слогов</a:t>
          </a:r>
          <a:endParaRPr lang="ru-RU" dirty="0"/>
        </a:p>
      </dgm:t>
    </dgm:pt>
    <dgm:pt modelId="{5463B683-FF29-47B6-9821-8FFEB2A5E46B}" type="parTrans" cxnId="{DB60BFB3-A2CD-4304-83AB-441051536B23}">
      <dgm:prSet/>
      <dgm:spPr/>
      <dgm:t>
        <a:bodyPr/>
        <a:lstStyle/>
        <a:p>
          <a:endParaRPr lang="ru-RU"/>
        </a:p>
      </dgm:t>
    </dgm:pt>
    <dgm:pt modelId="{A7E04C4B-F71E-458B-B7F6-2CA851F15930}" type="sibTrans" cxnId="{DB60BFB3-A2CD-4304-83AB-441051536B23}">
      <dgm:prSet/>
      <dgm:spPr/>
      <dgm:t>
        <a:bodyPr/>
        <a:lstStyle/>
        <a:p>
          <a:endParaRPr lang="ru-RU"/>
        </a:p>
      </dgm:t>
    </dgm:pt>
    <dgm:pt modelId="{1C39DF2E-E10B-4575-9303-6A187B9058AA}">
      <dgm:prSet phldrT="[Текст]"/>
      <dgm:spPr/>
      <dgm:t>
        <a:bodyPr/>
        <a:lstStyle/>
        <a:p>
          <a:r>
            <a:rPr lang="ru-RU" dirty="0" smtClean="0"/>
            <a:t>Первичное недоразвитие слухового восприятия</a:t>
          </a:r>
          <a:endParaRPr lang="ru-RU" dirty="0"/>
        </a:p>
      </dgm:t>
    </dgm:pt>
    <dgm:pt modelId="{B8626CFC-8EC4-4441-9629-2D8A337F1578}" type="parTrans" cxnId="{641AC3FB-9895-45DF-A7EB-ACB0D0CD17D1}">
      <dgm:prSet/>
      <dgm:spPr/>
      <dgm:t>
        <a:bodyPr/>
        <a:lstStyle/>
        <a:p>
          <a:endParaRPr lang="ru-RU"/>
        </a:p>
      </dgm:t>
    </dgm:pt>
    <dgm:pt modelId="{D9839588-EC5B-4A97-8FD6-4015D2885CD3}" type="sibTrans" cxnId="{641AC3FB-9895-45DF-A7EB-ACB0D0CD17D1}">
      <dgm:prSet/>
      <dgm:spPr/>
      <dgm:t>
        <a:bodyPr/>
        <a:lstStyle/>
        <a:p>
          <a:endParaRPr lang="ru-RU"/>
        </a:p>
      </dgm:t>
    </dgm:pt>
    <dgm:pt modelId="{32AD232C-3BE6-42D5-8FE6-DE3F24A7178A}" type="pres">
      <dgm:prSet presAssocID="{2A3F56AB-F62C-4B69-8468-2BFAAC5B6D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BE81D-56E4-4036-83BD-A600C15D9DDF}" type="pres">
      <dgm:prSet presAssocID="{2A3F56AB-F62C-4B69-8468-2BFAAC5B6D32}" presName="ellipse" presStyleLbl="trBgShp" presStyleIdx="0" presStyleCnt="1"/>
      <dgm:spPr/>
    </dgm:pt>
    <dgm:pt modelId="{E3338379-EE15-4BD3-9070-7BD47A9A8D83}" type="pres">
      <dgm:prSet presAssocID="{2A3F56AB-F62C-4B69-8468-2BFAAC5B6D32}" presName="arrow1" presStyleLbl="fgShp" presStyleIdx="0" presStyleCnt="1"/>
      <dgm:spPr/>
    </dgm:pt>
    <dgm:pt modelId="{D0A781D2-406C-4E63-BD85-A1C2861B4A61}" type="pres">
      <dgm:prSet presAssocID="{2A3F56AB-F62C-4B69-8468-2BFAAC5B6D3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3DE8-0326-45F6-9823-DEAC2107EA35}" type="pres">
      <dgm:prSet presAssocID="{E05C03DB-2628-4A9B-93B5-14805DAC1109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51E09-1224-4A81-94FF-5C040713AAC0}" type="pres">
      <dgm:prSet presAssocID="{1C39DF2E-E10B-4575-9303-6A187B9058AA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E9AFA-20DE-436D-8CA0-081D61C994C3}" type="pres">
      <dgm:prSet presAssocID="{2A3F56AB-F62C-4B69-8468-2BFAAC5B6D32}" presName="funnel" presStyleLbl="trAlignAcc1" presStyleIdx="0" presStyleCnt="1"/>
      <dgm:spPr/>
    </dgm:pt>
  </dgm:ptLst>
  <dgm:cxnLst>
    <dgm:cxn modelId="{C08F8B82-6BE0-476E-8C97-519F203C65CD}" srcId="{2A3F56AB-F62C-4B69-8468-2BFAAC5B6D32}" destId="{E4B421B6-99A8-4EA2-B9E4-9F025EF6EA09}" srcOrd="0" destOrd="0" parTransId="{CAAB61D7-7319-43DF-877F-C7A551031B40}" sibTransId="{B5BF7360-0BD7-4B20-8D1E-36C80C5450DB}"/>
    <dgm:cxn modelId="{8261B333-CDCB-4EFD-BA10-F4ABB60586AF}" type="presOf" srcId="{1C39DF2E-E10B-4575-9303-6A187B9058AA}" destId="{D0A781D2-406C-4E63-BD85-A1C2861B4A61}" srcOrd="0" destOrd="0" presId="urn:microsoft.com/office/officeart/2005/8/layout/funnel1"/>
    <dgm:cxn modelId="{DB60BFB3-A2CD-4304-83AB-441051536B23}" srcId="{2A3F56AB-F62C-4B69-8468-2BFAAC5B6D32}" destId="{E05C03DB-2628-4A9B-93B5-14805DAC1109}" srcOrd="1" destOrd="0" parTransId="{5463B683-FF29-47B6-9821-8FFEB2A5E46B}" sibTransId="{A7E04C4B-F71E-458B-B7F6-2CA851F15930}"/>
    <dgm:cxn modelId="{0B1ADC6E-48E0-4FF1-800E-552A7F5FFC76}" type="presOf" srcId="{E4B421B6-99A8-4EA2-B9E4-9F025EF6EA09}" destId="{35451E09-1224-4A81-94FF-5C040713AAC0}" srcOrd="0" destOrd="0" presId="urn:microsoft.com/office/officeart/2005/8/layout/funnel1"/>
    <dgm:cxn modelId="{AB265125-A4DE-4C1E-9DA6-4F45C25ADA50}" type="presOf" srcId="{E05C03DB-2628-4A9B-93B5-14805DAC1109}" destId="{03BE3DE8-0326-45F6-9823-DEAC2107EA35}" srcOrd="0" destOrd="0" presId="urn:microsoft.com/office/officeart/2005/8/layout/funnel1"/>
    <dgm:cxn modelId="{F64A1EA4-B70B-4D2B-AE5F-7E21471CDA6D}" type="presOf" srcId="{2A3F56AB-F62C-4B69-8468-2BFAAC5B6D32}" destId="{32AD232C-3BE6-42D5-8FE6-DE3F24A7178A}" srcOrd="0" destOrd="0" presId="urn:microsoft.com/office/officeart/2005/8/layout/funnel1"/>
    <dgm:cxn modelId="{641AC3FB-9895-45DF-A7EB-ACB0D0CD17D1}" srcId="{2A3F56AB-F62C-4B69-8468-2BFAAC5B6D32}" destId="{1C39DF2E-E10B-4575-9303-6A187B9058AA}" srcOrd="2" destOrd="0" parTransId="{B8626CFC-8EC4-4441-9629-2D8A337F1578}" sibTransId="{D9839588-EC5B-4A97-8FD6-4015D2885CD3}"/>
    <dgm:cxn modelId="{48A1AC68-E317-4B18-AF24-430276F72F67}" type="presParOf" srcId="{32AD232C-3BE6-42D5-8FE6-DE3F24A7178A}" destId="{777BE81D-56E4-4036-83BD-A600C15D9DDF}" srcOrd="0" destOrd="0" presId="urn:microsoft.com/office/officeart/2005/8/layout/funnel1"/>
    <dgm:cxn modelId="{B8A1D099-0F6E-45B1-BD5F-51B54FE1DFA2}" type="presParOf" srcId="{32AD232C-3BE6-42D5-8FE6-DE3F24A7178A}" destId="{E3338379-EE15-4BD3-9070-7BD47A9A8D83}" srcOrd="1" destOrd="0" presId="urn:microsoft.com/office/officeart/2005/8/layout/funnel1"/>
    <dgm:cxn modelId="{B6684755-C9AB-43DA-88BA-E8A77E47B7D4}" type="presParOf" srcId="{32AD232C-3BE6-42D5-8FE6-DE3F24A7178A}" destId="{D0A781D2-406C-4E63-BD85-A1C2861B4A61}" srcOrd="2" destOrd="0" presId="urn:microsoft.com/office/officeart/2005/8/layout/funnel1"/>
    <dgm:cxn modelId="{07BF5420-316D-46E2-95DA-A8913FB63333}" type="presParOf" srcId="{32AD232C-3BE6-42D5-8FE6-DE3F24A7178A}" destId="{03BE3DE8-0326-45F6-9823-DEAC2107EA35}" srcOrd="3" destOrd="0" presId="urn:microsoft.com/office/officeart/2005/8/layout/funnel1"/>
    <dgm:cxn modelId="{42DA01EB-B019-4762-B6E7-A8B6A701988F}" type="presParOf" srcId="{32AD232C-3BE6-42D5-8FE6-DE3F24A7178A}" destId="{35451E09-1224-4A81-94FF-5C040713AAC0}" srcOrd="4" destOrd="0" presId="urn:microsoft.com/office/officeart/2005/8/layout/funnel1"/>
    <dgm:cxn modelId="{B1B999F8-3A81-4D86-9CBC-8363AB7E8396}" type="presParOf" srcId="{32AD232C-3BE6-42D5-8FE6-DE3F24A7178A}" destId="{C15E9AFA-20DE-436D-8CA0-081D61C994C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E94AC4-9D65-4EF3-807E-6EAB9830A1F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C8DFC-9BB1-4DAF-8924-F893AE220F47}">
      <dgm:prSet phldrT="[Текст]"/>
      <dgm:spPr/>
      <dgm:t>
        <a:bodyPr/>
        <a:lstStyle/>
        <a:p>
          <a:r>
            <a:rPr lang="ru-RU" dirty="0" smtClean="0"/>
            <a:t>Сокращение слогов</a:t>
          </a:r>
          <a:endParaRPr lang="ru-RU" dirty="0"/>
        </a:p>
      </dgm:t>
    </dgm:pt>
    <dgm:pt modelId="{3E8DDC24-E769-4BDA-8F45-1BC47D97C616}" type="parTrans" cxnId="{04AC88D7-DB56-4CAA-919C-FC35C88297FB}">
      <dgm:prSet/>
      <dgm:spPr/>
      <dgm:t>
        <a:bodyPr/>
        <a:lstStyle/>
        <a:p>
          <a:endParaRPr lang="ru-RU"/>
        </a:p>
      </dgm:t>
    </dgm:pt>
    <dgm:pt modelId="{0E9111CE-A6E7-47B3-AF3D-63DB69696B27}" type="sibTrans" cxnId="{04AC88D7-DB56-4CAA-919C-FC35C88297FB}">
      <dgm:prSet/>
      <dgm:spPr/>
      <dgm:t>
        <a:bodyPr/>
        <a:lstStyle/>
        <a:p>
          <a:endParaRPr lang="ru-RU"/>
        </a:p>
      </dgm:t>
    </dgm:pt>
    <dgm:pt modelId="{F69EBBD1-D6C7-4737-BE0F-06917F27AC47}">
      <dgm:prSet phldrT="[Текст]"/>
      <dgm:spPr/>
      <dgm:t>
        <a:bodyPr/>
        <a:lstStyle/>
        <a:p>
          <a:r>
            <a:rPr lang="ru-RU" dirty="0" smtClean="0"/>
            <a:t>Уподобление слогов друг другу</a:t>
          </a:r>
          <a:endParaRPr lang="ru-RU" dirty="0"/>
        </a:p>
      </dgm:t>
    </dgm:pt>
    <dgm:pt modelId="{2AA8FFDD-3AD5-4338-9F81-4ADC29760515}" type="parTrans" cxnId="{0199923E-6BC1-4078-BA4C-3C96871D7CBB}">
      <dgm:prSet/>
      <dgm:spPr/>
      <dgm:t>
        <a:bodyPr/>
        <a:lstStyle/>
        <a:p>
          <a:endParaRPr lang="ru-RU"/>
        </a:p>
      </dgm:t>
    </dgm:pt>
    <dgm:pt modelId="{70548181-F64B-4032-8316-20A1C75A85C2}" type="sibTrans" cxnId="{0199923E-6BC1-4078-BA4C-3C96871D7CBB}">
      <dgm:prSet/>
      <dgm:spPr/>
      <dgm:t>
        <a:bodyPr/>
        <a:lstStyle/>
        <a:p>
          <a:endParaRPr lang="ru-RU"/>
        </a:p>
      </dgm:t>
    </dgm:pt>
    <dgm:pt modelId="{ACCFB28F-F628-4A31-A16F-A10657533E23}">
      <dgm:prSet phldrT="[Текст]"/>
      <dgm:spPr/>
      <dgm:t>
        <a:bodyPr/>
        <a:lstStyle/>
        <a:p>
          <a:r>
            <a:rPr lang="ru-RU" dirty="0" smtClean="0"/>
            <a:t>Сокращение стечений согласных</a:t>
          </a:r>
          <a:endParaRPr lang="ru-RU" dirty="0"/>
        </a:p>
      </dgm:t>
    </dgm:pt>
    <dgm:pt modelId="{369D1B5F-8DD9-4499-AD98-1F0857811453}" type="parTrans" cxnId="{743CC171-011C-482B-9A2E-C289E13EC1E2}">
      <dgm:prSet/>
      <dgm:spPr/>
      <dgm:t>
        <a:bodyPr/>
        <a:lstStyle/>
        <a:p>
          <a:endParaRPr lang="ru-RU"/>
        </a:p>
      </dgm:t>
    </dgm:pt>
    <dgm:pt modelId="{2C70074C-EEA1-4588-9F20-9C62E749F2B5}" type="sibTrans" cxnId="{743CC171-011C-482B-9A2E-C289E13EC1E2}">
      <dgm:prSet/>
      <dgm:spPr/>
      <dgm:t>
        <a:bodyPr/>
        <a:lstStyle/>
        <a:p>
          <a:endParaRPr lang="ru-RU"/>
        </a:p>
      </dgm:t>
    </dgm:pt>
    <dgm:pt modelId="{79CABD96-308D-494C-A95E-250537BD7B31}">
      <dgm:prSet phldrT="[Текст]"/>
      <dgm:spPr/>
      <dgm:t>
        <a:bodyPr/>
        <a:lstStyle/>
        <a:p>
          <a:r>
            <a:rPr lang="ru-RU" dirty="0" smtClean="0"/>
            <a:t>Преимущественное нарушение артикуляционной сферы</a:t>
          </a:r>
          <a:endParaRPr lang="ru-RU" dirty="0"/>
        </a:p>
      </dgm:t>
    </dgm:pt>
    <dgm:pt modelId="{710B4C3A-FA66-444C-9BF6-4A04F4D986A3}" type="parTrans" cxnId="{0BB5786C-4435-4674-9252-126F2808BAB3}">
      <dgm:prSet/>
      <dgm:spPr/>
      <dgm:t>
        <a:bodyPr/>
        <a:lstStyle/>
        <a:p>
          <a:endParaRPr lang="ru-RU"/>
        </a:p>
      </dgm:t>
    </dgm:pt>
    <dgm:pt modelId="{1049E296-AB00-4DA7-A6CB-D91A87560270}" type="sibTrans" cxnId="{0BB5786C-4435-4674-9252-126F2808BAB3}">
      <dgm:prSet/>
      <dgm:spPr/>
      <dgm:t>
        <a:bodyPr/>
        <a:lstStyle/>
        <a:p>
          <a:endParaRPr lang="ru-RU"/>
        </a:p>
      </dgm:t>
    </dgm:pt>
    <dgm:pt modelId="{E7F8DE8C-3DE2-4A3D-93D8-751C0206A1CB}" type="pres">
      <dgm:prSet presAssocID="{6DE94AC4-9D65-4EF3-807E-6EAB9830A1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3B734-26EE-4692-B71B-BD6DAED03B68}" type="pres">
      <dgm:prSet presAssocID="{6DE94AC4-9D65-4EF3-807E-6EAB9830A1F9}" presName="ellipse" presStyleLbl="trBgShp" presStyleIdx="0" presStyleCnt="1"/>
      <dgm:spPr/>
    </dgm:pt>
    <dgm:pt modelId="{F978938C-636E-4E21-B829-4B90A0AA1A93}" type="pres">
      <dgm:prSet presAssocID="{6DE94AC4-9D65-4EF3-807E-6EAB9830A1F9}" presName="arrow1" presStyleLbl="fgShp" presStyleIdx="0" presStyleCnt="1"/>
      <dgm:spPr/>
    </dgm:pt>
    <dgm:pt modelId="{1D53A0C2-4411-43C7-8160-EC308D2EA34D}" type="pres">
      <dgm:prSet presAssocID="{6DE94AC4-9D65-4EF3-807E-6EAB9830A1F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032F2-8D28-4A29-9D44-9017CB9FEDA3}" type="pres">
      <dgm:prSet presAssocID="{F69EBBD1-D6C7-4737-BE0F-06917F27AC4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64605-D3D1-4295-A0F6-032D3B5D20D7}" type="pres">
      <dgm:prSet presAssocID="{ACCFB28F-F628-4A31-A16F-A10657533E2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B462B-CBC9-4099-88AB-D6DDD35BD262}" type="pres">
      <dgm:prSet presAssocID="{79CABD96-308D-494C-A95E-250537BD7B3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ED260-30C6-4C08-B960-8BA242AD8C20}" type="pres">
      <dgm:prSet presAssocID="{6DE94AC4-9D65-4EF3-807E-6EAB9830A1F9}" presName="funnel" presStyleLbl="trAlignAcc1" presStyleIdx="0" presStyleCnt="1"/>
      <dgm:spPr/>
    </dgm:pt>
  </dgm:ptLst>
  <dgm:cxnLst>
    <dgm:cxn modelId="{244BB610-37E1-47F7-9817-92DE33D1F7C0}" type="presOf" srcId="{6DE94AC4-9D65-4EF3-807E-6EAB9830A1F9}" destId="{E7F8DE8C-3DE2-4A3D-93D8-751C0206A1CB}" srcOrd="0" destOrd="0" presId="urn:microsoft.com/office/officeart/2005/8/layout/funnel1"/>
    <dgm:cxn modelId="{04AC88D7-DB56-4CAA-919C-FC35C88297FB}" srcId="{6DE94AC4-9D65-4EF3-807E-6EAB9830A1F9}" destId="{8E9C8DFC-9BB1-4DAF-8924-F893AE220F47}" srcOrd="0" destOrd="0" parTransId="{3E8DDC24-E769-4BDA-8F45-1BC47D97C616}" sibTransId="{0E9111CE-A6E7-47B3-AF3D-63DB69696B27}"/>
    <dgm:cxn modelId="{0BB5786C-4435-4674-9252-126F2808BAB3}" srcId="{6DE94AC4-9D65-4EF3-807E-6EAB9830A1F9}" destId="{79CABD96-308D-494C-A95E-250537BD7B31}" srcOrd="3" destOrd="0" parTransId="{710B4C3A-FA66-444C-9BF6-4A04F4D986A3}" sibTransId="{1049E296-AB00-4DA7-A6CB-D91A87560270}"/>
    <dgm:cxn modelId="{56A8ED42-46DB-4CB7-A8F8-7A8368266C30}" type="presOf" srcId="{F69EBBD1-D6C7-4737-BE0F-06917F27AC47}" destId="{46164605-D3D1-4295-A0F6-032D3B5D20D7}" srcOrd="0" destOrd="0" presId="urn:microsoft.com/office/officeart/2005/8/layout/funnel1"/>
    <dgm:cxn modelId="{57436A7F-67C9-4951-8B9E-8FADEB9958FC}" type="presOf" srcId="{ACCFB28F-F628-4A31-A16F-A10657533E23}" destId="{F5C032F2-8D28-4A29-9D44-9017CB9FEDA3}" srcOrd="0" destOrd="0" presId="urn:microsoft.com/office/officeart/2005/8/layout/funnel1"/>
    <dgm:cxn modelId="{743CC171-011C-482B-9A2E-C289E13EC1E2}" srcId="{6DE94AC4-9D65-4EF3-807E-6EAB9830A1F9}" destId="{ACCFB28F-F628-4A31-A16F-A10657533E23}" srcOrd="2" destOrd="0" parTransId="{369D1B5F-8DD9-4499-AD98-1F0857811453}" sibTransId="{2C70074C-EEA1-4588-9F20-9C62E749F2B5}"/>
    <dgm:cxn modelId="{08D0597B-B900-44E3-8011-353DC52AC887}" type="presOf" srcId="{79CABD96-308D-494C-A95E-250537BD7B31}" destId="{1D53A0C2-4411-43C7-8160-EC308D2EA34D}" srcOrd="0" destOrd="0" presId="urn:microsoft.com/office/officeart/2005/8/layout/funnel1"/>
    <dgm:cxn modelId="{0199923E-6BC1-4078-BA4C-3C96871D7CBB}" srcId="{6DE94AC4-9D65-4EF3-807E-6EAB9830A1F9}" destId="{F69EBBD1-D6C7-4737-BE0F-06917F27AC47}" srcOrd="1" destOrd="0" parTransId="{2AA8FFDD-3AD5-4338-9F81-4ADC29760515}" sibTransId="{70548181-F64B-4032-8316-20A1C75A85C2}"/>
    <dgm:cxn modelId="{14545469-F15F-4C0D-B679-FE7D42704F84}" type="presOf" srcId="{8E9C8DFC-9BB1-4DAF-8924-F893AE220F47}" destId="{20EB462B-CBC9-4099-88AB-D6DDD35BD262}" srcOrd="0" destOrd="0" presId="urn:microsoft.com/office/officeart/2005/8/layout/funnel1"/>
    <dgm:cxn modelId="{C6B34A03-2BF6-4AA3-BE9B-2A8D4A936F4F}" type="presParOf" srcId="{E7F8DE8C-3DE2-4A3D-93D8-751C0206A1CB}" destId="{A6A3B734-26EE-4692-B71B-BD6DAED03B68}" srcOrd="0" destOrd="0" presId="urn:microsoft.com/office/officeart/2005/8/layout/funnel1"/>
    <dgm:cxn modelId="{257686E9-74A0-4EBF-83DE-091D908E08ED}" type="presParOf" srcId="{E7F8DE8C-3DE2-4A3D-93D8-751C0206A1CB}" destId="{F978938C-636E-4E21-B829-4B90A0AA1A93}" srcOrd="1" destOrd="0" presId="urn:microsoft.com/office/officeart/2005/8/layout/funnel1"/>
    <dgm:cxn modelId="{5A7129FA-9B50-4526-BE17-A011836FF27C}" type="presParOf" srcId="{E7F8DE8C-3DE2-4A3D-93D8-751C0206A1CB}" destId="{1D53A0C2-4411-43C7-8160-EC308D2EA34D}" srcOrd="2" destOrd="0" presId="urn:microsoft.com/office/officeart/2005/8/layout/funnel1"/>
    <dgm:cxn modelId="{D480F8BD-A7CD-4A88-A132-6F25629AB4BA}" type="presParOf" srcId="{E7F8DE8C-3DE2-4A3D-93D8-751C0206A1CB}" destId="{F5C032F2-8D28-4A29-9D44-9017CB9FEDA3}" srcOrd="3" destOrd="0" presId="urn:microsoft.com/office/officeart/2005/8/layout/funnel1"/>
    <dgm:cxn modelId="{9E5614CE-F62C-49B9-A2A4-8EA30EECD4F6}" type="presParOf" srcId="{E7F8DE8C-3DE2-4A3D-93D8-751C0206A1CB}" destId="{46164605-D3D1-4295-A0F6-032D3B5D20D7}" srcOrd="4" destOrd="0" presId="urn:microsoft.com/office/officeart/2005/8/layout/funnel1"/>
    <dgm:cxn modelId="{E9DD2C70-93DA-41D7-9478-43B332B88102}" type="presParOf" srcId="{E7F8DE8C-3DE2-4A3D-93D8-751C0206A1CB}" destId="{20EB462B-CBC9-4099-88AB-D6DDD35BD262}" srcOrd="5" destOrd="0" presId="urn:microsoft.com/office/officeart/2005/8/layout/funnel1"/>
    <dgm:cxn modelId="{B801455E-7735-444E-8ACA-1E98D8C2F8B3}" type="presParOf" srcId="{E7F8DE8C-3DE2-4A3D-93D8-751C0206A1CB}" destId="{384ED260-30C6-4C08-B960-8BA242AD8C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8AD31-5047-4967-8986-D277F91B106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B70E002-D71C-444C-8904-D9DE6AC40A44}">
      <dgm:prSet phldrT="[Текст]"/>
      <dgm:spPr/>
      <dgm:t>
        <a:bodyPr/>
        <a:lstStyle/>
        <a:p>
          <a:r>
            <a:rPr lang="ru-RU" dirty="0" smtClean="0"/>
            <a:t>1 уровень развития речи</a:t>
          </a:r>
          <a:endParaRPr lang="ru-RU" dirty="0"/>
        </a:p>
      </dgm:t>
    </dgm:pt>
    <dgm:pt modelId="{9D423448-CC40-42B7-BC91-2B87696F8B43}" type="parTrans" cxnId="{5897893E-B922-4C4A-A8C7-165ED7438D21}">
      <dgm:prSet/>
      <dgm:spPr/>
      <dgm:t>
        <a:bodyPr/>
        <a:lstStyle/>
        <a:p>
          <a:endParaRPr lang="ru-RU"/>
        </a:p>
      </dgm:t>
    </dgm:pt>
    <dgm:pt modelId="{E20C5F45-9D13-4B94-927E-00C19B5CA195}" type="sibTrans" cxnId="{5897893E-B922-4C4A-A8C7-165ED7438D21}">
      <dgm:prSet/>
      <dgm:spPr/>
      <dgm:t>
        <a:bodyPr/>
        <a:lstStyle/>
        <a:p>
          <a:endParaRPr lang="ru-RU"/>
        </a:p>
      </dgm:t>
    </dgm:pt>
    <dgm:pt modelId="{8F7A1319-5FA2-4E7F-AB13-61F5562A58FD}">
      <dgm:prSet phldrT="[Текст]"/>
      <dgm:spPr/>
      <dgm:t>
        <a:bodyPr/>
        <a:lstStyle/>
        <a:p>
          <a:r>
            <a:rPr lang="ru-RU" dirty="0" smtClean="0"/>
            <a:t>2 уровень развития речи</a:t>
          </a:r>
          <a:endParaRPr lang="ru-RU" dirty="0"/>
        </a:p>
      </dgm:t>
    </dgm:pt>
    <dgm:pt modelId="{6A481ECC-3DA7-4D9B-81CB-3B2AE101AF9B}" type="parTrans" cxnId="{E86BDD51-F53B-45CB-B2CF-C1113309459E}">
      <dgm:prSet/>
      <dgm:spPr/>
      <dgm:t>
        <a:bodyPr/>
        <a:lstStyle/>
        <a:p>
          <a:endParaRPr lang="ru-RU"/>
        </a:p>
      </dgm:t>
    </dgm:pt>
    <dgm:pt modelId="{8AD34834-3B3D-4D67-ABF6-63FDAC5C48FE}" type="sibTrans" cxnId="{E86BDD51-F53B-45CB-B2CF-C1113309459E}">
      <dgm:prSet/>
      <dgm:spPr/>
      <dgm:t>
        <a:bodyPr/>
        <a:lstStyle/>
        <a:p>
          <a:endParaRPr lang="ru-RU"/>
        </a:p>
      </dgm:t>
    </dgm:pt>
    <dgm:pt modelId="{5F570C86-D447-4652-985B-B0FC4F58D365}">
      <dgm:prSet phldrT="[Текст]"/>
      <dgm:spPr/>
      <dgm:t>
        <a:bodyPr/>
        <a:lstStyle/>
        <a:p>
          <a:r>
            <a:rPr lang="ru-RU" dirty="0" smtClean="0"/>
            <a:t>3 уровень развития речи</a:t>
          </a:r>
          <a:endParaRPr lang="ru-RU" dirty="0"/>
        </a:p>
      </dgm:t>
    </dgm:pt>
    <dgm:pt modelId="{15679C85-BC3D-4C05-B8B0-4B1DC44BA1D9}" type="parTrans" cxnId="{FF2C24D7-3F55-41B3-80C3-DA55DA63E70C}">
      <dgm:prSet/>
      <dgm:spPr/>
      <dgm:t>
        <a:bodyPr/>
        <a:lstStyle/>
        <a:p>
          <a:endParaRPr lang="ru-RU"/>
        </a:p>
      </dgm:t>
    </dgm:pt>
    <dgm:pt modelId="{F49D10D3-E17C-4125-88B3-3CE15991B480}" type="sibTrans" cxnId="{FF2C24D7-3F55-41B3-80C3-DA55DA63E70C}">
      <dgm:prSet/>
      <dgm:spPr/>
      <dgm:t>
        <a:bodyPr/>
        <a:lstStyle/>
        <a:p>
          <a:endParaRPr lang="ru-RU"/>
        </a:p>
      </dgm:t>
    </dgm:pt>
    <dgm:pt modelId="{E04E864F-F462-49AC-9DF4-CD7F45B4CDE4}" type="pres">
      <dgm:prSet presAssocID="{8C78AD31-5047-4967-8986-D277F91B1069}" presName="compositeShape" presStyleCnt="0">
        <dgm:presLayoutVars>
          <dgm:chMax val="7"/>
          <dgm:dir/>
          <dgm:resizeHandles val="exact"/>
        </dgm:presLayoutVars>
      </dgm:prSet>
      <dgm:spPr/>
    </dgm:pt>
    <dgm:pt modelId="{F8926CBF-EFF2-4DC3-9C06-0E7218B9DEB9}" type="pres">
      <dgm:prSet presAssocID="{BB70E002-D71C-444C-8904-D9DE6AC40A44}" presName="circ1" presStyleLbl="vennNode1" presStyleIdx="0" presStyleCnt="3"/>
      <dgm:spPr/>
      <dgm:t>
        <a:bodyPr/>
        <a:lstStyle/>
        <a:p>
          <a:endParaRPr lang="ru-RU"/>
        </a:p>
      </dgm:t>
    </dgm:pt>
    <dgm:pt modelId="{00F844DE-F925-42D3-AE0D-B701F55F738D}" type="pres">
      <dgm:prSet presAssocID="{BB70E002-D71C-444C-8904-D9DE6AC40A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BA48-49FE-42AA-B915-E843C0AB842F}" type="pres">
      <dgm:prSet presAssocID="{8F7A1319-5FA2-4E7F-AB13-61F5562A58FD}" presName="circ2" presStyleLbl="vennNode1" presStyleIdx="1" presStyleCnt="3"/>
      <dgm:spPr/>
      <dgm:t>
        <a:bodyPr/>
        <a:lstStyle/>
        <a:p>
          <a:endParaRPr lang="ru-RU"/>
        </a:p>
      </dgm:t>
    </dgm:pt>
    <dgm:pt modelId="{0C6CA557-A67E-4526-B6BD-EA2395E575F0}" type="pres">
      <dgm:prSet presAssocID="{8F7A1319-5FA2-4E7F-AB13-61F5562A58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E5DEB-5738-4164-8ECD-E77ED3E4C2EF}" type="pres">
      <dgm:prSet presAssocID="{5F570C86-D447-4652-985B-B0FC4F58D365}" presName="circ3" presStyleLbl="vennNode1" presStyleIdx="2" presStyleCnt="3"/>
      <dgm:spPr/>
      <dgm:t>
        <a:bodyPr/>
        <a:lstStyle/>
        <a:p>
          <a:endParaRPr lang="ru-RU"/>
        </a:p>
      </dgm:t>
    </dgm:pt>
    <dgm:pt modelId="{7594579D-7B2F-434D-B2BE-4E2812B32123}" type="pres">
      <dgm:prSet presAssocID="{5F570C86-D447-4652-985B-B0FC4F58D3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0375E-78C7-450D-B0CE-B836DB30B02F}" type="presOf" srcId="{BB70E002-D71C-444C-8904-D9DE6AC40A44}" destId="{00F844DE-F925-42D3-AE0D-B701F55F738D}" srcOrd="1" destOrd="0" presId="urn:microsoft.com/office/officeart/2005/8/layout/venn1"/>
    <dgm:cxn modelId="{EF172FC8-30B1-49FE-818F-48E4EA548C95}" type="presOf" srcId="{8F7A1319-5FA2-4E7F-AB13-61F5562A58FD}" destId="{97AEBA48-49FE-42AA-B915-E843C0AB842F}" srcOrd="0" destOrd="0" presId="urn:microsoft.com/office/officeart/2005/8/layout/venn1"/>
    <dgm:cxn modelId="{722206DC-8117-4C43-A220-D43CB3312772}" type="presOf" srcId="{8F7A1319-5FA2-4E7F-AB13-61F5562A58FD}" destId="{0C6CA557-A67E-4526-B6BD-EA2395E575F0}" srcOrd="1" destOrd="0" presId="urn:microsoft.com/office/officeart/2005/8/layout/venn1"/>
    <dgm:cxn modelId="{E86BDD51-F53B-45CB-B2CF-C1113309459E}" srcId="{8C78AD31-5047-4967-8986-D277F91B1069}" destId="{8F7A1319-5FA2-4E7F-AB13-61F5562A58FD}" srcOrd="1" destOrd="0" parTransId="{6A481ECC-3DA7-4D9B-81CB-3B2AE101AF9B}" sibTransId="{8AD34834-3B3D-4D67-ABF6-63FDAC5C48FE}"/>
    <dgm:cxn modelId="{FF2C24D7-3F55-41B3-80C3-DA55DA63E70C}" srcId="{8C78AD31-5047-4967-8986-D277F91B1069}" destId="{5F570C86-D447-4652-985B-B0FC4F58D365}" srcOrd="2" destOrd="0" parTransId="{15679C85-BC3D-4C05-B8B0-4B1DC44BA1D9}" sibTransId="{F49D10D3-E17C-4125-88B3-3CE15991B480}"/>
    <dgm:cxn modelId="{D21150A1-3CF5-40AB-9955-3ED71EDE21A3}" type="presOf" srcId="{8C78AD31-5047-4967-8986-D277F91B1069}" destId="{E04E864F-F462-49AC-9DF4-CD7F45B4CDE4}" srcOrd="0" destOrd="0" presId="urn:microsoft.com/office/officeart/2005/8/layout/venn1"/>
    <dgm:cxn modelId="{7DBF0734-DFD2-4137-B31B-B359AA3EECBB}" type="presOf" srcId="{5F570C86-D447-4652-985B-B0FC4F58D365}" destId="{871E5DEB-5738-4164-8ECD-E77ED3E4C2EF}" srcOrd="0" destOrd="0" presId="urn:microsoft.com/office/officeart/2005/8/layout/venn1"/>
    <dgm:cxn modelId="{8B457564-D97F-4ACD-A84C-A42B4D3405D3}" type="presOf" srcId="{5F570C86-D447-4652-985B-B0FC4F58D365}" destId="{7594579D-7B2F-434D-B2BE-4E2812B32123}" srcOrd="1" destOrd="0" presId="urn:microsoft.com/office/officeart/2005/8/layout/venn1"/>
    <dgm:cxn modelId="{5BDD809F-33DD-497F-90E7-BADFFE2BC451}" type="presOf" srcId="{BB70E002-D71C-444C-8904-D9DE6AC40A44}" destId="{F8926CBF-EFF2-4DC3-9C06-0E7218B9DEB9}" srcOrd="0" destOrd="0" presId="urn:microsoft.com/office/officeart/2005/8/layout/venn1"/>
    <dgm:cxn modelId="{5897893E-B922-4C4A-A8C7-165ED7438D21}" srcId="{8C78AD31-5047-4967-8986-D277F91B1069}" destId="{BB70E002-D71C-444C-8904-D9DE6AC40A44}" srcOrd="0" destOrd="0" parTransId="{9D423448-CC40-42B7-BC91-2B87696F8B43}" sibTransId="{E20C5F45-9D13-4B94-927E-00C19B5CA195}"/>
    <dgm:cxn modelId="{E41E4A44-012A-4757-9CF5-678E4ACF7C54}" type="presParOf" srcId="{E04E864F-F462-49AC-9DF4-CD7F45B4CDE4}" destId="{F8926CBF-EFF2-4DC3-9C06-0E7218B9DEB9}" srcOrd="0" destOrd="0" presId="urn:microsoft.com/office/officeart/2005/8/layout/venn1"/>
    <dgm:cxn modelId="{5CAC5C8D-D167-469D-B858-5D26A490EC54}" type="presParOf" srcId="{E04E864F-F462-49AC-9DF4-CD7F45B4CDE4}" destId="{00F844DE-F925-42D3-AE0D-B701F55F738D}" srcOrd="1" destOrd="0" presId="urn:microsoft.com/office/officeart/2005/8/layout/venn1"/>
    <dgm:cxn modelId="{684EB8ED-520C-4003-9005-B8C0B66A085B}" type="presParOf" srcId="{E04E864F-F462-49AC-9DF4-CD7F45B4CDE4}" destId="{97AEBA48-49FE-42AA-B915-E843C0AB842F}" srcOrd="2" destOrd="0" presId="urn:microsoft.com/office/officeart/2005/8/layout/venn1"/>
    <dgm:cxn modelId="{D73E5F8C-79B5-4020-9F16-5838D90D98C6}" type="presParOf" srcId="{E04E864F-F462-49AC-9DF4-CD7F45B4CDE4}" destId="{0C6CA557-A67E-4526-B6BD-EA2395E575F0}" srcOrd="3" destOrd="0" presId="urn:microsoft.com/office/officeart/2005/8/layout/venn1"/>
    <dgm:cxn modelId="{E2BC53A6-8AB1-499E-A0A5-A8105CF2D8F0}" type="presParOf" srcId="{E04E864F-F462-49AC-9DF4-CD7F45B4CDE4}" destId="{871E5DEB-5738-4164-8ECD-E77ED3E4C2EF}" srcOrd="4" destOrd="0" presId="urn:microsoft.com/office/officeart/2005/8/layout/venn1"/>
    <dgm:cxn modelId="{E7BC393E-FB8C-49BF-8959-BA4B1805F1C9}" type="presParOf" srcId="{E04E864F-F462-49AC-9DF4-CD7F45B4CDE4}" destId="{7594579D-7B2F-434D-B2BE-4E2812B321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48CD8-7D50-4674-A20E-BEC1E06C1B6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71EFF-BED0-44F2-8F01-FD2FF0CFD2CE}">
      <dgm:prSet phldrT="[Текст]" custT="1"/>
      <dgm:spPr/>
      <dgm:t>
        <a:bodyPr/>
        <a:lstStyle/>
        <a:p>
          <a:endParaRPr lang="ru-RU" sz="900" b="1" dirty="0"/>
        </a:p>
      </dgm:t>
    </dgm:pt>
    <dgm:pt modelId="{0349E30B-F5FD-45C2-A318-861465C44F6F}" type="parTrans" cxnId="{4CFBB57C-6FAF-413C-9082-D6604F2B015E}">
      <dgm:prSet/>
      <dgm:spPr/>
      <dgm:t>
        <a:bodyPr/>
        <a:lstStyle/>
        <a:p>
          <a:endParaRPr lang="ru-RU"/>
        </a:p>
      </dgm:t>
    </dgm:pt>
    <dgm:pt modelId="{FD1C6FE6-754A-4C09-8B7B-99715EF77475}" type="sibTrans" cxnId="{4CFBB57C-6FAF-413C-9082-D6604F2B015E}">
      <dgm:prSet/>
      <dgm:spPr/>
      <dgm:t>
        <a:bodyPr/>
        <a:lstStyle/>
        <a:p>
          <a:endParaRPr lang="ru-RU"/>
        </a:p>
      </dgm:t>
    </dgm:pt>
    <dgm:pt modelId="{B439B052-1C39-415D-B5D1-F253118E1060}">
      <dgm:prSet phldrT="[Текст]" custT="1"/>
      <dgm:spPr/>
      <dgm:t>
        <a:bodyPr/>
        <a:lstStyle/>
        <a:p>
          <a:r>
            <a:rPr lang="ru-RU" sz="2000" b="1" dirty="0" smtClean="0"/>
            <a:t>2. Этап   </a:t>
          </a:r>
          <a:r>
            <a:rPr lang="ru-RU" sz="2000" b="1" dirty="0" err="1" smtClean="0"/>
            <a:t>формиро-вания</a:t>
          </a:r>
          <a:r>
            <a:rPr lang="ru-RU" sz="2000" b="1" dirty="0" smtClean="0"/>
            <a:t> слоговой структуры слова.</a:t>
          </a:r>
          <a:endParaRPr lang="ru-RU" sz="2000" b="1" dirty="0"/>
        </a:p>
      </dgm:t>
    </dgm:pt>
    <dgm:pt modelId="{95DAEC2E-C0E0-4165-9BC5-993716CB7011}" type="parTrans" cxnId="{7081D700-B55E-40B3-B07A-4BBAB2B04FF9}">
      <dgm:prSet/>
      <dgm:spPr/>
      <dgm:t>
        <a:bodyPr/>
        <a:lstStyle/>
        <a:p>
          <a:endParaRPr lang="ru-RU"/>
        </a:p>
      </dgm:t>
    </dgm:pt>
    <dgm:pt modelId="{854EE346-12D6-4275-BED6-AD1E291496CA}" type="sibTrans" cxnId="{7081D700-B55E-40B3-B07A-4BBAB2B04FF9}">
      <dgm:prSet/>
      <dgm:spPr/>
      <dgm:t>
        <a:bodyPr/>
        <a:lstStyle/>
        <a:p>
          <a:endParaRPr lang="ru-RU"/>
        </a:p>
      </dgm:t>
    </dgm:pt>
    <dgm:pt modelId="{80FF8C43-F7AD-4037-B61D-7C695F0CE9E3}">
      <dgm:prSet phldrT="[Текст]" custT="1"/>
      <dgm:spPr/>
      <dgm:t>
        <a:bodyPr/>
        <a:lstStyle/>
        <a:p>
          <a:r>
            <a:rPr lang="ru-RU" sz="900" b="1" i="1" dirty="0" smtClean="0"/>
            <a:t>Составление рассказов по опорным </a:t>
          </a:r>
          <a:r>
            <a:rPr lang="ru-RU" sz="900" b="1" i="1" dirty="0" err="1" smtClean="0"/>
            <a:t>словам;описание</a:t>
          </a:r>
          <a:r>
            <a:rPr lang="ru-RU" sz="900" b="1" i="1" dirty="0" smtClean="0"/>
            <a:t> </a:t>
          </a:r>
          <a:r>
            <a:rPr lang="ru-RU" sz="900" b="1" i="1" dirty="0" err="1" smtClean="0"/>
            <a:t>предметов;придумывание</a:t>
          </a:r>
          <a:r>
            <a:rPr lang="ru-RU" sz="900" b="1" i="1" dirty="0" smtClean="0"/>
            <a:t> конца или начала к рассказу </a:t>
          </a:r>
          <a:r>
            <a:rPr lang="ru-RU" sz="900" b="1" i="1" dirty="0" err="1" smtClean="0"/>
            <a:t>педагога;сравнение</a:t>
          </a:r>
          <a:r>
            <a:rPr lang="ru-RU" sz="900" b="1" i="1" dirty="0" smtClean="0"/>
            <a:t> </a:t>
          </a:r>
          <a:r>
            <a:rPr lang="ru-RU" sz="900" b="1" i="1" dirty="0" err="1" smtClean="0"/>
            <a:t>объектов;диалог</a:t>
          </a:r>
          <a:r>
            <a:rPr lang="ru-RU" sz="900" b="1" i="1" dirty="0" smtClean="0"/>
            <a:t> на заданную </a:t>
          </a:r>
          <a:r>
            <a:rPr lang="ru-RU" sz="900" b="1" i="1" dirty="0" err="1" smtClean="0"/>
            <a:t>тему;рассказывание</a:t>
          </a:r>
          <a:r>
            <a:rPr lang="ru-RU" sz="900" b="1" i="1" dirty="0" smtClean="0"/>
            <a:t> по </a:t>
          </a:r>
          <a:r>
            <a:rPr lang="ru-RU" sz="900" b="1" i="1" dirty="0" err="1" smtClean="0"/>
            <a:t>воображению;придумывание</a:t>
          </a:r>
          <a:r>
            <a:rPr lang="ru-RU" sz="900" b="1" i="1" dirty="0" smtClean="0"/>
            <a:t> сказок по набору игрушек и т.д.</a:t>
          </a:r>
          <a:endParaRPr lang="ru-RU" sz="900" b="1" dirty="0"/>
        </a:p>
      </dgm:t>
    </dgm:pt>
    <dgm:pt modelId="{59F5A1B0-26D8-4A43-BED7-04F81512AFFF}" type="parTrans" cxnId="{7497C1BA-129E-4B5A-A58C-5012A7FF5E51}">
      <dgm:prSet/>
      <dgm:spPr/>
      <dgm:t>
        <a:bodyPr/>
        <a:lstStyle/>
        <a:p>
          <a:endParaRPr lang="ru-RU"/>
        </a:p>
      </dgm:t>
    </dgm:pt>
    <dgm:pt modelId="{7CFF4C2E-B573-4226-A651-59EDDE5BC3F0}" type="sibTrans" cxnId="{7497C1BA-129E-4B5A-A58C-5012A7FF5E51}">
      <dgm:prSet/>
      <dgm:spPr/>
      <dgm:t>
        <a:bodyPr/>
        <a:lstStyle/>
        <a:p>
          <a:endParaRPr lang="ru-RU"/>
        </a:p>
      </dgm:t>
    </dgm:pt>
    <dgm:pt modelId="{3350D491-B3AF-4DE9-90BE-0C9DE7640DA8}">
      <dgm:prSet phldrT="[Текст]"/>
      <dgm:spPr/>
      <dgm:t>
        <a:bodyPr/>
        <a:lstStyle/>
        <a:p>
          <a:r>
            <a:rPr lang="ru-RU" dirty="0" smtClean="0"/>
            <a:t>4. </a:t>
          </a:r>
          <a:r>
            <a:rPr lang="ru-RU" b="1" dirty="0" smtClean="0"/>
            <a:t>Заключительный этап</a:t>
          </a:r>
          <a:r>
            <a:rPr lang="ru-RU" dirty="0" smtClean="0"/>
            <a:t>-использование полученных навыков точного воспроизведения слоговой структуры слова  в самостоятельной речи.</a:t>
          </a:r>
          <a:endParaRPr lang="ru-RU" dirty="0"/>
        </a:p>
      </dgm:t>
    </dgm:pt>
    <dgm:pt modelId="{84FB0BEC-62FF-4C74-A115-F240FA03CD7D}" type="parTrans" cxnId="{791B9B03-ECFA-4BCB-B3E5-62CC76FC07F6}">
      <dgm:prSet/>
      <dgm:spPr/>
      <dgm:t>
        <a:bodyPr/>
        <a:lstStyle/>
        <a:p>
          <a:endParaRPr lang="ru-RU"/>
        </a:p>
      </dgm:t>
    </dgm:pt>
    <dgm:pt modelId="{D72AE06D-4A5A-4FA5-A9E2-A55F08362485}" type="sibTrans" cxnId="{791B9B03-ECFA-4BCB-B3E5-62CC76FC07F6}">
      <dgm:prSet/>
      <dgm:spPr/>
      <dgm:t>
        <a:bodyPr/>
        <a:lstStyle/>
        <a:p>
          <a:endParaRPr lang="ru-RU"/>
        </a:p>
      </dgm:t>
    </dgm:pt>
    <dgm:pt modelId="{B6D00B48-36F9-428D-AD76-1CB233576859}">
      <dgm:prSet phldrT="[Текст]" custT="1"/>
      <dgm:spPr/>
      <dgm:t>
        <a:bodyPr/>
        <a:lstStyle/>
        <a:p>
          <a:r>
            <a:rPr lang="ru-RU" sz="1000" b="1" i="1" dirty="0" smtClean="0"/>
            <a:t>Отражённое проговаривание и </a:t>
          </a:r>
          <a:r>
            <a:rPr lang="ru-RU" sz="1000" b="1" i="1" dirty="0" err="1" smtClean="0"/>
            <a:t>заучивание:</a:t>
          </a:r>
          <a:r>
            <a:rPr lang="ru-RU" sz="1000" b="1" dirty="0" err="1" smtClean="0"/>
            <a:t>слов</a:t>
          </a:r>
          <a:r>
            <a:rPr lang="ru-RU" sz="1000" b="1" dirty="0" smtClean="0"/>
            <a:t>, словосочетаний и предложений;  рифмовок  и </a:t>
          </a:r>
          <a:r>
            <a:rPr lang="ru-RU" sz="1000" b="1" dirty="0" err="1" smtClean="0"/>
            <a:t>стихов;скороговорок</a:t>
          </a:r>
          <a:r>
            <a:rPr lang="ru-RU" sz="1000" b="1" dirty="0" smtClean="0"/>
            <a:t>; рассказов.</a:t>
          </a:r>
          <a:endParaRPr lang="ru-RU" sz="1000" b="1" dirty="0"/>
        </a:p>
      </dgm:t>
    </dgm:pt>
    <dgm:pt modelId="{171E472F-5E16-49E0-9FCE-8D6EFF2D5DBD}" type="parTrans" cxnId="{C9B4B4F8-2E21-4868-BFA5-B66A076125BF}">
      <dgm:prSet/>
      <dgm:spPr/>
      <dgm:t>
        <a:bodyPr/>
        <a:lstStyle/>
        <a:p>
          <a:endParaRPr lang="ru-RU"/>
        </a:p>
      </dgm:t>
    </dgm:pt>
    <dgm:pt modelId="{BD319A75-9FE0-45DA-BAE3-AD880269AB39}" type="sibTrans" cxnId="{C9B4B4F8-2E21-4868-BFA5-B66A076125BF}">
      <dgm:prSet/>
      <dgm:spPr/>
      <dgm:t>
        <a:bodyPr/>
        <a:lstStyle/>
        <a:p>
          <a:endParaRPr lang="ru-RU"/>
        </a:p>
      </dgm:t>
    </dgm:pt>
    <dgm:pt modelId="{7C41CC79-5CF2-48E2-948D-315F92D54DCD}">
      <dgm:prSet phldrT="[Текст]" custT="1"/>
      <dgm:spPr/>
      <dgm:t>
        <a:bodyPr/>
        <a:lstStyle/>
        <a:p>
          <a:r>
            <a:rPr lang="ru-RU" sz="1200" dirty="0" smtClean="0"/>
            <a:t>3. Этап закрепления навыков точного воспроизведения слоговой структуры слова.</a:t>
          </a:r>
          <a:endParaRPr lang="ru-RU" sz="1200" dirty="0"/>
        </a:p>
      </dgm:t>
    </dgm:pt>
    <dgm:pt modelId="{CA183028-A205-4EAC-8F8B-F077F46FABC3}" type="parTrans" cxnId="{6D468872-8419-4F33-972A-75FBCC46B1FB}">
      <dgm:prSet/>
      <dgm:spPr/>
      <dgm:t>
        <a:bodyPr/>
        <a:lstStyle/>
        <a:p>
          <a:endParaRPr lang="ru-RU"/>
        </a:p>
      </dgm:t>
    </dgm:pt>
    <dgm:pt modelId="{43C573FB-C330-4929-BAF6-6FADAE484A5A}" type="sibTrans" cxnId="{6D468872-8419-4F33-972A-75FBCC46B1FB}">
      <dgm:prSet/>
      <dgm:spPr/>
      <dgm:t>
        <a:bodyPr/>
        <a:lstStyle/>
        <a:p>
          <a:endParaRPr lang="ru-RU"/>
        </a:p>
      </dgm:t>
    </dgm:pt>
    <dgm:pt modelId="{ECD49542-AE04-46C0-AAC9-E71CDE82625C}">
      <dgm:prSet phldrT="[Текст]"/>
      <dgm:spPr/>
      <dgm:t>
        <a:bodyPr/>
        <a:lstStyle/>
        <a:p>
          <a:endParaRPr lang="ru-RU" sz="500" dirty="0"/>
        </a:p>
      </dgm:t>
    </dgm:pt>
    <dgm:pt modelId="{9777A12E-01FC-4D72-8A28-84EE4C22A5F4}" type="sibTrans" cxnId="{590BD4DC-3A74-4EFB-90AD-9A27E200C555}">
      <dgm:prSet/>
      <dgm:spPr/>
      <dgm:t>
        <a:bodyPr/>
        <a:lstStyle/>
        <a:p>
          <a:endParaRPr lang="ru-RU"/>
        </a:p>
      </dgm:t>
    </dgm:pt>
    <dgm:pt modelId="{5F237CE9-0254-4BA6-8F59-D17AA0CFF32B}" type="parTrans" cxnId="{590BD4DC-3A74-4EFB-90AD-9A27E200C555}">
      <dgm:prSet/>
      <dgm:spPr/>
      <dgm:t>
        <a:bodyPr/>
        <a:lstStyle/>
        <a:p>
          <a:endParaRPr lang="ru-RU"/>
        </a:p>
      </dgm:t>
    </dgm:pt>
    <dgm:pt modelId="{66BAF271-6741-41CB-8071-8C20DD3C07FB}">
      <dgm:prSet phldrT="[Текст]" custT="1"/>
      <dgm:spPr/>
      <dgm:t>
        <a:bodyPr/>
        <a:lstStyle/>
        <a:p>
          <a:r>
            <a:rPr lang="ru-RU" sz="2000" b="0" dirty="0" smtClean="0"/>
            <a:t>1</a:t>
          </a:r>
          <a:r>
            <a:rPr lang="ru-RU" sz="2000" b="1" dirty="0" smtClean="0"/>
            <a:t>.Подготовительный этап.</a:t>
          </a:r>
          <a:endParaRPr lang="ru-RU" sz="2000" b="1" u="sng" dirty="0"/>
        </a:p>
      </dgm:t>
    </dgm:pt>
    <dgm:pt modelId="{03A2AE8A-32B7-467B-89E6-ABFACA0B1A38}" type="sibTrans" cxnId="{C1F2C1EF-9553-4257-806F-27D1F3F55C85}">
      <dgm:prSet/>
      <dgm:spPr/>
      <dgm:t>
        <a:bodyPr/>
        <a:lstStyle/>
        <a:p>
          <a:endParaRPr lang="ru-RU"/>
        </a:p>
      </dgm:t>
    </dgm:pt>
    <dgm:pt modelId="{BDA2B85B-9EC2-4D7D-9379-442329E0DAC1}" type="parTrans" cxnId="{C1F2C1EF-9553-4257-806F-27D1F3F55C85}">
      <dgm:prSet/>
      <dgm:spPr/>
      <dgm:t>
        <a:bodyPr/>
        <a:lstStyle/>
        <a:p>
          <a:endParaRPr lang="ru-RU"/>
        </a:p>
      </dgm:t>
    </dgm:pt>
    <dgm:pt modelId="{E60418A3-4C16-4EA1-B289-3E7808F4F007}">
      <dgm:prSet phldrT="[Текст]" custT="1"/>
      <dgm:spPr/>
      <dgm:t>
        <a:bodyPr/>
        <a:lstStyle/>
        <a:p>
          <a:endParaRPr lang="ru-RU" sz="1000" b="1" dirty="0"/>
        </a:p>
      </dgm:t>
    </dgm:pt>
    <dgm:pt modelId="{AAFA4220-DE93-4305-BBC3-5308EFBC9534}" type="sibTrans" cxnId="{0D2B7215-58F0-4F48-B091-DDCF17762C61}">
      <dgm:prSet/>
      <dgm:spPr/>
      <dgm:t>
        <a:bodyPr/>
        <a:lstStyle/>
        <a:p>
          <a:endParaRPr lang="ru-RU"/>
        </a:p>
      </dgm:t>
    </dgm:pt>
    <dgm:pt modelId="{3CBFEC95-C833-420F-9C97-ACD0933BBE9C}" type="parTrans" cxnId="{0D2B7215-58F0-4F48-B091-DDCF17762C61}">
      <dgm:prSet/>
      <dgm:spPr/>
      <dgm:t>
        <a:bodyPr/>
        <a:lstStyle/>
        <a:p>
          <a:endParaRPr lang="ru-RU"/>
        </a:p>
      </dgm:t>
    </dgm:pt>
    <dgm:pt modelId="{E0C54D30-897A-47EF-A705-804CADF9ABBF}" type="pres">
      <dgm:prSet presAssocID="{53248CD8-7D50-4674-A20E-BEC1E06C1B6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D7146-7037-4706-80D6-7B7FE1989D22}" type="pres">
      <dgm:prSet presAssocID="{53248CD8-7D50-4674-A20E-BEC1E06C1B67}" presName="children" presStyleCnt="0"/>
      <dgm:spPr/>
    </dgm:pt>
    <dgm:pt modelId="{D4B16BE9-3543-40FB-A9E4-04F9DC34A877}" type="pres">
      <dgm:prSet presAssocID="{53248CD8-7D50-4674-A20E-BEC1E06C1B67}" presName="child1group" presStyleCnt="0"/>
      <dgm:spPr/>
    </dgm:pt>
    <dgm:pt modelId="{D9E8407D-5FE7-4C2D-BFBA-EAEB1DBAB153}" type="pres">
      <dgm:prSet presAssocID="{53248CD8-7D50-4674-A20E-BEC1E06C1B67}" presName="child1" presStyleLbl="bgAcc1" presStyleIdx="0" presStyleCnt="4" custScaleX="110794" custLinFactNeighborX="7556" custLinFactNeighborY="32202"/>
      <dgm:spPr/>
      <dgm:t>
        <a:bodyPr/>
        <a:lstStyle/>
        <a:p>
          <a:endParaRPr lang="ru-RU"/>
        </a:p>
      </dgm:t>
    </dgm:pt>
    <dgm:pt modelId="{26ABE597-4F03-4CD4-9C99-E9615393816B}" type="pres">
      <dgm:prSet presAssocID="{53248CD8-7D50-4674-A20E-BEC1E06C1B6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C0A99-0D21-49FE-9949-FA2224D84D13}" type="pres">
      <dgm:prSet presAssocID="{53248CD8-7D50-4674-A20E-BEC1E06C1B67}" presName="child2group" presStyleCnt="0"/>
      <dgm:spPr/>
    </dgm:pt>
    <dgm:pt modelId="{7C8B4B79-7633-4AB9-A3CA-7C2B437C3BDF}" type="pres">
      <dgm:prSet presAssocID="{53248CD8-7D50-4674-A20E-BEC1E06C1B67}" presName="child2" presStyleLbl="bgAcc1" presStyleIdx="1" presStyleCnt="4" custLinFactNeighborX="-9766" custLinFactNeighborY="28177"/>
      <dgm:spPr/>
      <dgm:t>
        <a:bodyPr/>
        <a:lstStyle/>
        <a:p>
          <a:endParaRPr lang="ru-RU"/>
        </a:p>
      </dgm:t>
    </dgm:pt>
    <dgm:pt modelId="{A0D132D7-8B4C-424C-829F-54049A77D6F6}" type="pres">
      <dgm:prSet presAssocID="{53248CD8-7D50-4674-A20E-BEC1E06C1B6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84210-862C-4346-9D30-CB77D93DBE8A}" type="pres">
      <dgm:prSet presAssocID="{53248CD8-7D50-4674-A20E-BEC1E06C1B67}" presName="child3group" presStyleCnt="0"/>
      <dgm:spPr/>
    </dgm:pt>
    <dgm:pt modelId="{24BB2065-B126-44DB-97BA-5F4C62C0FB36}" type="pres">
      <dgm:prSet presAssocID="{53248CD8-7D50-4674-A20E-BEC1E06C1B67}" presName="child3" presStyleLbl="bgAcc1" presStyleIdx="2" presStyleCnt="4" custLinFactNeighborX="3498" custLinFactNeighborY="-52"/>
      <dgm:spPr/>
      <dgm:t>
        <a:bodyPr/>
        <a:lstStyle/>
        <a:p>
          <a:endParaRPr lang="ru-RU"/>
        </a:p>
      </dgm:t>
    </dgm:pt>
    <dgm:pt modelId="{20EFBE86-4C45-4E98-B316-598CDF57BFAC}" type="pres">
      <dgm:prSet presAssocID="{53248CD8-7D50-4674-A20E-BEC1E06C1B6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F195F-9FC8-422D-B852-A8DF269C05A6}" type="pres">
      <dgm:prSet presAssocID="{53248CD8-7D50-4674-A20E-BEC1E06C1B67}" presName="child4group" presStyleCnt="0"/>
      <dgm:spPr/>
    </dgm:pt>
    <dgm:pt modelId="{B7FDBD66-7B1A-46B0-8B0F-C1DAF67D7B2F}" type="pres">
      <dgm:prSet presAssocID="{53248CD8-7D50-4674-A20E-BEC1E06C1B67}" presName="child4" presStyleLbl="bgAcc1" presStyleIdx="3" presStyleCnt="4" custLinFactNeighborX="-6031" custLinFactNeighborY="-52"/>
      <dgm:spPr/>
      <dgm:t>
        <a:bodyPr/>
        <a:lstStyle/>
        <a:p>
          <a:endParaRPr lang="ru-RU"/>
        </a:p>
      </dgm:t>
    </dgm:pt>
    <dgm:pt modelId="{6CCD71B8-BEC0-4813-BCCD-62A1AA3377EE}" type="pres">
      <dgm:prSet presAssocID="{53248CD8-7D50-4674-A20E-BEC1E06C1B6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1FBEF-2BBB-46E1-BA49-6B8CC78AC514}" type="pres">
      <dgm:prSet presAssocID="{53248CD8-7D50-4674-A20E-BEC1E06C1B67}" presName="childPlaceholder" presStyleCnt="0"/>
      <dgm:spPr/>
    </dgm:pt>
    <dgm:pt modelId="{DFFD66DF-90FE-4B53-AAE6-203AF3FF39C4}" type="pres">
      <dgm:prSet presAssocID="{53248CD8-7D50-4674-A20E-BEC1E06C1B67}" presName="circle" presStyleCnt="0"/>
      <dgm:spPr/>
    </dgm:pt>
    <dgm:pt modelId="{A9E1772A-D2A6-4E5F-A7B4-86C2C9ECBB4A}" type="pres">
      <dgm:prSet presAssocID="{53248CD8-7D50-4674-A20E-BEC1E06C1B67}" presName="quadrant1" presStyleLbl="node1" presStyleIdx="0" presStyleCnt="4" custScaleX="8423" custScaleY="11624" custLinFactNeighborX="44622" custLinFactNeighborY="446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0BFA-0E93-46E8-A837-7B70D441CC85}" type="pres">
      <dgm:prSet presAssocID="{53248CD8-7D50-4674-A20E-BEC1E06C1B67}" presName="quadrant2" presStyleLbl="node1" presStyleIdx="1" presStyleCnt="4" custFlipVert="0" custFlipHor="0" custScaleX="10805" custScaleY="10512" custLinFactNeighborX="-42741" custLinFactNeighborY="43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EE69A-D48A-4A9F-BD59-C014E02F1621}" type="pres">
      <dgm:prSet presAssocID="{53248CD8-7D50-4674-A20E-BEC1E06C1B6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03DE8-7FFC-4C7F-B419-EDD26B37F96A}" type="pres">
      <dgm:prSet presAssocID="{53248CD8-7D50-4674-A20E-BEC1E06C1B6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CBE9-AFCD-43CE-B342-74D9573837BD}" type="pres">
      <dgm:prSet presAssocID="{53248CD8-7D50-4674-A20E-BEC1E06C1B67}" presName="quadrantPlaceholder" presStyleCnt="0"/>
      <dgm:spPr/>
    </dgm:pt>
    <dgm:pt modelId="{7DAA0338-E95D-47E8-979D-A760F1DC7A62}" type="pres">
      <dgm:prSet presAssocID="{53248CD8-7D50-4674-A20E-BEC1E06C1B67}" presName="center1" presStyleLbl="fgShp" presStyleIdx="0" presStyleCnt="2"/>
      <dgm:spPr/>
    </dgm:pt>
    <dgm:pt modelId="{8F1170F6-8D9C-442C-A6CF-B0B1FD959DBC}" type="pres">
      <dgm:prSet presAssocID="{53248CD8-7D50-4674-A20E-BEC1E06C1B67}" presName="center2" presStyleLbl="fgShp" presStyleIdx="1" presStyleCnt="2"/>
      <dgm:spPr/>
    </dgm:pt>
  </dgm:ptLst>
  <dgm:cxnLst>
    <dgm:cxn modelId="{4809C02E-427E-46E1-9B17-74508C44DC49}" type="presOf" srcId="{ECD49542-AE04-46C0-AAC9-E71CDE82625C}" destId="{26ABE597-4F03-4CD4-9C99-E9615393816B}" srcOrd="1" destOrd="1" presId="urn:microsoft.com/office/officeart/2005/8/layout/cycle4"/>
    <dgm:cxn modelId="{35FDCE7B-3F01-4C00-B9C7-70D8C8236D56}" type="presOf" srcId="{3350D491-B3AF-4DE9-90BE-0C9DE7640DA8}" destId="{20EFBE86-4C45-4E98-B316-598CDF57BFAC}" srcOrd="1" destOrd="0" presId="urn:microsoft.com/office/officeart/2005/8/layout/cycle4"/>
    <dgm:cxn modelId="{4CFBB57C-6FAF-413C-9082-D6604F2B015E}" srcId="{53248CD8-7D50-4674-A20E-BEC1E06C1B67}" destId="{27071EFF-BED0-44F2-8F01-FD2FF0CFD2CE}" srcOrd="1" destOrd="0" parTransId="{0349E30B-F5FD-45C2-A318-861465C44F6F}" sibTransId="{FD1C6FE6-754A-4C09-8B7B-99715EF77475}"/>
    <dgm:cxn modelId="{7497C1BA-129E-4B5A-A58C-5012A7FF5E51}" srcId="{53248CD8-7D50-4674-A20E-BEC1E06C1B67}" destId="{80FF8C43-F7AD-4037-B61D-7C695F0CE9E3}" srcOrd="2" destOrd="0" parTransId="{59F5A1B0-26D8-4A43-BED7-04F81512AFFF}" sibTransId="{7CFF4C2E-B573-4226-A651-59EDDE5BC3F0}"/>
    <dgm:cxn modelId="{6D468872-8419-4F33-972A-75FBCC46B1FB}" srcId="{B6D00B48-36F9-428D-AD76-1CB233576859}" destId="{7C41CC79-5CF2-48E2-948D-315F92D54DCD}" srcOrd="0" destOrd="0" parTransId="{CA183028-A205-4EAC-8F8B-F077F46FABC3}" sibTransId="{43C573FB-C330-4929-BAF6-6FADAE484A5A}"/>
    <dgm:cxn modelId="{97EEE408-AB6F-4279-9E83-DE191E42EDA2}" type="presOf" srcId="{E60418A3-4C16-4EA1-B289-3E7808F4F007}" destId="{A9E1772A-D2A6-4E5F-A7B4-86C2C9ECBB4A}" srcOrd="0" destOrd="0" presId="urn:microsoft.com/office/officeart/2005/8/layout/cycle4"/>
    <dgm:cxn modelId="{E0953E88-4D02-4DA6-AF32-B6D0F5A3B6E6}" type="presOf" srcId="{B439B052-1C39-415D-B5D1-F253118E1060}" destId="{7C8B4B79-7633-4AB9-A3CA-7C2B437C3BDF}" srcOrd="0" destOrd="0" presId="urn:microsoft.com/office/officeart/2005/8/layout/cycle4"/>
    <dgm:cxn modelId="{0D2B7215-58F0-4F48-B091-DDCF17762C61}" srcId="{53248CD8-7D50-4674-A20E-BEC1E06C1B67}" destId="{E60418A3-4C16-4EA1-B289-3E7808F4F007}" srcOrd="0" destOrd="0" parTransId="{3CBFEC95-C833-420F-9C97-ACD0933BBE9C}" sibTransId="{AAFA4220-DE93-4305-BBC3-5308EFBC9534}"/>
    <dgm:cxn modelId="{C9B4B4F8-2E21-4868-BFA5-B66A076125BF}" srcId="{53248CD8-7D50-4674-A20E-BEC1E06C1B67}" destId="{B6D00B48-36F9-428D-AD76-1CB233576859}" srcOrd="3" destOrd="0" parTransId="{171E472F-5E16-49E0-9FCE-8D6EFF2D5DBD}" sibTransId="{BD319A75-9FE0-45DA-BAE3-AD880269AB39}"/>
    <dgm:cxn modelId="{C1F2C1EF-9553-4257-806F-27D1F3F55C85}" srcId="{E60418A3-4C16-4EA1-B289-3E7808F4F007}" destId="{66BAF271-6741-41CB-8071-8C20DD3C07FB}" srcOrd="0" destOrd="0" parTransId="{BDA2B85B-9EC2-4D7D-9379-442329E0DAC1}" sibTransId="{03A2AE8A-32B7-467B-89E6-ABFACA0B1A38}"/>
    <dgm:cxn modelId="{4211E06D-E4BF-47E7-9626-B2998673B890}" type="presOf" srcId="{27071EFF-BED0-44F2-8F01-FD2FF0CFD2CE}" destId="{280E0BFA-0E93-46E8-A837-7B70D441CC85}" srcOrd="0" destOrd="0" presId="urn:microsoft.com/office/officeart/2005/8/layout/cycle4"/>
    <dgm:cxn modelId="{25F696B8-AB7A-4D5D-ABBF-A98DE2E4F76E}" type="presOf" srcId="{66BAF271-6741-41CB-8071-8C20DD3C07FB}" destId="{D9E8407D-5FE7-4C2D-BFBA-EAEB1DBAB153}" srcOrd="0" destOrd="0" presId="urn:microsoft.com/office/officeart/2005/8/layout/cycle4"/>
    <dgm:cxn modelId="{05260571-3BC4-4605-A332-710A564675FF}" type="presOf" srcId="{80FF8C43-F7AD-4037-B61D-7C695F0CE9E3}" destId="{7E3EE69A-D48A-4A9F-BD59-C014E02F1621}" srcOrd="0" destOrd="0" presId="urn:microsoft.com/office/officeart/2005/8/layout/cycle4"/>
    <dgm:cxn modelId="{590BD4DC-3A74-4EFB-90AD-9A27E200C555}" srcId="{E60418A3-4C16-4EA1-B289-3E7808F4F007}" destId="{ECD49542-AE04-46C0-AAC9-E71CDE82625C}" srcOrd="1" destOrd="0" parTransId="{5F237CE9-0254-4BA6-8F59-D17AA0CFF32B}" sibTransId="{9777A12E-01FC-4D72-8A28-84EE4C22A5F4}"/>
    <dgm:cxn modelId="{006FC3B3-1560-479E-8871-00A650004308}" type="presOf" srcId="{66BAF271-6741-41CB-8071-8C20DD3C07FB}" destId="{26ABE597-4F03-4CD4-9C99-E9615393816B}" srcOrd="1" destOrd="0" presId="urn:microsoft.com/office/officeart/2005/8/layout/cycle4"/>
    <dgm:cxn modelId="{6C627B90-9E3D-4320-9C3F-01ECAC105C96}" type="presOf" srcId="{ECD49542-AE04-46C0-AAC9-E71CDE82625C}" destId="{D9E8407D-5FE7-4C2D-BFBA-EAEB1DBAB153}" srcOrd="0" destOrd="1" presId="urn:microsoft.com/office/officeart/2005/8/layout/cycle4"/>
    <dgm:cxn modelId="{20379520-CC32-4E36-85F2-28139FF8437F}" type="presOf" srcId="{53248CD8-7D50-4674-A20E-BEC1E06C1B67}" destId="{E0C54D30-897A-47EF-A705-804CADF9ABBF}" srcOrd="0" destOrd="0" presId="urn:microsoft.com/office/officeart/2005/8/layout/cycle4"/>
    <dgm:cxn modelId="{7081D700-B55E-40B3-B07A-4BBAB2B04FF9}" srcId="{27071EFF-BED0-44F2-8F01-FD2FF0CFD2CE}" destId="{B439B052-1C39-415D-B5D1-F253118E1060}" srcOrd="0" destOrd="0" parTransId="{95DAEC2E-C0E0-4165-9BC5-993716CB7011}" sibTransId="{854EE346-12D6-4275-BED6-AD1E291496CA}"/>
    <dgm:cxn modelId="{2CEB3B55-616C-4CC7-944C-E9A9F9B75267}" type="presOf" srcId="{B439B052-1C39-415D-B5D1-F253118E1060}" destId="{A0D132D7-8B4C-424C-829F-54049A77D6F6}" srcOrd="1" destOrd="0" presId="urn:microsoft.com/office/officeart/2005/8/layout/cycle4"/>
    <dgm:cxn modelId="{CB9397FF-99DA-4AA1-9640-B382EE518ED0}" type="presOf" srcId="{3350D491-B3AF-4DE9-90BE-0C9DE7640DA8}" destId="{24BB2065-B126-44DB-97BA-5F4C62C0FB36}" srcOrd="0" destOrd="0" presId="urn:microsoft.com/office/officeart/2005/8/layout/cycle4"/>
    <dgm:cxn modelId="{E3DFA5A9-3AD1-4176-9AF6-4A1FA3A893F7}" type="presOf" srcId="{B6D00B48-36F9-428D-AD76-1CB233576859}" destId="{36303DE8-7FFC-4C7F-B419-EDD26B37F96A}" srcOrd="0" destOrd="0" presId="urn:microsoft.com/office/officeart/2005/8/layout/cycle4"/>
    <dgm:cxn modelId="{791B9B03-ECFA-4BCB-B3E5-62CC76FC07F6}" srcId="{80FF8C43-F7AD-4037-B61D-7C695F0CE9E3}" destId="{3350D491-B3AF-4DE9-90BE-0C9DE7640DA8}" srcOrd="0" destOrd="0" parTransId="{84FB0BEC-62FF-4C74-A115-F240FA03CD7D}" sibTransId="{D72AE06D-4A5A-4FA5-A9E2-A55F08362485}"/>
    <dgm:cxn modelId="{830EDFB1-F374-42D0-8A1A-397E1EF5C735}" type="presOf" srcId="{7C41CC79-5CF2-48E2-948D-315F92D54DCD}" destId="{B7FDBD66-7B1A-46B0-8B0F-C1DAF67D7B2F}" srcOrd="0" destOrd="0" presId="urn:microsoft.com/office/officeart/2005/8/layout/cycle4"/>
    <dgm:cxn modelId="{CA68E5BE-2640-42BD-97DB-27C0A7804710}" type="presOf" srcId="{7C41CC79-5CF2-48E2-948D-315F92D54DCD}" destId="{6CCD71B8-BEC0-4813-BCCD-62A1AA3377EE}" srcOrd="1" destOrd="0" presId="urn:microsoft.com/office/officeart/2005/8/layout/cycle4"/>
    <dgm:cxn modelId="{8FF1D261-76EB-4959-B82A-34F1363CCE97}" type="presParOf" srcId="{E0C54D30-897A-47EF-A705-804CADF9ABBF}" destId="{D5ED7146-7037-4706-80D6-7B7FE1989D22}" srcOrd="0" destOrd="0" presId="urn:microsoft.com/office/officeart/2005/8/layout/cycle4"/>
    <dgm:cxn modelId="{AAC678CF-40B1-4F1A-B080-4259503D71FB}" type="presParOf" srcId="{D5ED7146-7037-4706-80D6-7B7FE1989D22}" destId="{D4B16BE9-3543-40FB-A9E4-04F9DC34A877}" srcOrd="0" destOrd="0" presId="urn:microsoft.com/office/officeart/2005/8/layout/cycle4"/>
    <dgm:cxn modelId="{0FEE327D-2F5A-4998-953C-81A0D7902720}" type="presParOf" srcId="{D4B16BE9-3543-40FB-A9E4-04F9DC34A877}" destId="{D9E8407D-5FE7-4C2D-BFBA-EAEB1DBAB153}" srcOrd="0" destOrd="0" presId="urn:microsoft.com/office/officeart/2005/8/layout/cycle4"/>
    <dgm:cxn modelId="{4A514698-2B17-4F0B-94E9-E4CBA5D4F614}" type="presParOf" srcId="{D4B16BE9-3543-40FB-A9E4-04F9DC34A877}" destId="{26ABE597-4F03-4CD4-9C99-E9615393816B}" srcOrd="1" destOrd="0" presId="urn:microsoft.com/office/officeart/2005/8/layout/cycle4"/>
    <dgm:cxn modelId="{FD081C6A-7AC5-47B5-9180-8516E284DEFE}" type="presParOf" srcId="{D5ED7146-7037-4706-80D6-7B7FE1989D22}" destId="{687C0A99-0D21-49FE-9949-FA2224D84D13}" srcOrd="1" destOrd="0" presId="urn:microsoft.com/office/officeart/2005/8/layout/cycle4"/>
    <dgm:cxn modelId="{7DA3ACC7-B4F3-44D1-A6A4-5733D0B89828}" type="presParOf" srcId="{687C0A99-0D21-49FE-9949-FA2224D84D13}" destId="{7C8B4B79-7633-4AB9-A3CA-7C2B437C3BDF}" srcOrd="0" destOrd="0" presId="urn:microsoft.com/office/officeart/2005/8/layout/cycle4"/>
    <dgm:cxn modelId="{682F5ADB-1BC8-44AC-9DF7-E0DD355856A2}" type="presParOf" srcId="{687C0A99-0D21-49FE-9949-FA2224D84D13}" destId="{A0D132D7-8B4C-424C-829F-54049A77D6F6}" srcOrd="1" destOrd="0" presId="urn:microsoft.com/office/officeart/2005/8/layout/cycle4"/>
    <dgm:cxn modelId="{DE1A1428-3118-41FD-A517-D7E8882EB4DF}" type="presParOf" srcId="{D5ED7146-7037-4706-80D6-7B7FE1989D22}" destId="{3A084210-862C-4346-9D30-CB77D93DBE8A}" srcOrd="2" destOrd="0" presId="urn:microsoft.com/office/officeart/2005/8/layout/cycle4"/>
    <dgm:cxn modelId="{58F6E186-9F44-4E62-84B7-BD0C1C97F07B}" type="presParOf" srcId="{3A084210-862C-4346-9D30-CB77D93DBE8A}" destId="{24BB2065-B126-44DB-97BA-5F4C62C0FB36}" srcOrd="0" destOrd="0" presId="urn:microsoft.com/office/officeart/2005/8/layout/cycle4"/>
    <dgm:cxn modelId="{EC8FBE69-AFF8-46F7-94C4-000D0CAEBE8D}" type="presParOf" srcId="{3A084210-862C-4346-9D30-CB77D93DBE8A}" destId="{20EFBE86-4C45-4E98-B316-598CDF57BFAC}" srcOrd="1" destOrd="0" presId="urn:microsoft.com/office/officeart/2005/8/layout/cycle4"/>
    <dgm:cxn modelId="{C50401E0-7522-40F7-95DF-C99F78050DDE}" type="presParOf" srcId="{D5ED7146-7037-4706-80D6-7B7FE1989D22}" destId="{CADF195F-9FC8-422D-B852-A8DF269C05A6}" srcOrd="3" destOrd="0" presId="urn:microsoft.com/office/officeart/2005/8/layout/cycle4"/>
    <dgm:cxn modelId="{A076E953-C384-41DB-A198-F2B6FF84F01B}" type="presParOf" srcId="{CADF195F-9FC8-422D-B852-A8DF269C05A6}" destId="{B7FDBD66-7B1A-46B0-8B0F-C1DAF67D7B2F}" srcOrd="0" destOrd="0" presId="urn:microsoft.com/office/officeart/2005/8/layout/cycle4"/>
    <dgm:cxn modelId="{5AAB212C-BAE8-47DE-889C-CFEEDE8CEC24}" type="presParOf" srcId="{CADF195F-9FC8-422D-B852-A8DF269C05A6}" destId="{6CCD71B8-BEC0-4813-BCCD-62A1AA3377EE}" srcOrd="1" destOrd="0" presId="urn:microsoft.com/office/officeart/2005/8/layout/cycle4"/>
    <dgm:cxn modelId="{42D03289-C0E3-43AC-A009-DE6A7F7B2F2E}" type="presParOf" srcId="{D5ED7146-7037-4706-80D6-7B7FE1989D22}" destId="{4731FBEF-2BBB-46E1-BA49-6B8CC78AC514}" srcOrd="4" destOrd="0" presId="urn:microsoft.com/office/officeart/2005/8/layout/cycle4"/>
    <dgm:cxn modelId="{14CBD3A5-355A-4F73-97D8-1D1AB047BB1F}" type="presParOf" srcId="{E0C54D30-897A-47EF-A705-804CADF9ABBF}" destId="{DFFD66DF-90FE-4B53-AAE6-203AF3FF39C4}" srcOrd="1" destOrd="0" presId="urn:microsoft.com/office/officeart/2005/8/layout/cycle4"/>
    <dgm:cxn modelId="{066E0F11-5FBA-48C8-BC84-8551A7E544AA}" type="presParOf" srcId="{DFFD66DF-90FE-4B53-AAE6-203AF3FF39C4}" destId="{A9E1772A-D2A6-4E5F-A7B4-86C2C9ECBB4A}" srcOrd="0" destOrd="0" presId="urn:microsoft.com/office/officeart/2005/8/layout/cycle4"/>
    <dgm:cxn modelId="{A8507279-4E3E-4ECD-B3BD-3349C99BBD20}" type="presParOf" srcId="{DFFD66DF-90FE-4B53-AAE6-203AF3FF39C4}" destId="{280E0BFA-0E93-46E8-A837-7B70D441CC85}" srcOrd="1" destOrd="0" presId="urn:microsoft.com/office/officeart/2005/8/layout/cycle4"/>
    <dgm:cxn modelId="{8E5ADF33-0037-41AD-9204-08D63B3B1BE2}" type="presParOf" srcId="{DFFD66DF-90FE-4B53-AAE6-203AF3FF39C4}" destId="{7E3EE69A-D48A-4A9F-BD59-C014E02F1621}" srcOrd="2" destOrd="0" presId="urn:microsoft.com/office/officeart/2005/8/layout/cycle4"/>
    <dgm:cxn modelId="{581FD867-7FBE-49B5-9264-BDED672557FD}" type="presParOf" srcId="{DFFD66DF-90FE-4B53-AAE6-203AF3FF39C4}" destId="{36303DE8-7FFC-4C7F-B419-EDD26B37F96A}" srcOrd="3" destOrd="0" presId="urn:microsoft.com/office/officeart/2005/8/layout/cycle4"/>
    <dgm:cxn modelId="{C2462429-9222-4881-BC66-CD2A97565502}" type="presParOf" srcId="{DFFD66DF-90FE-4B53-AAE6-203AF3FF39C4}" destId="{DC3DCBE9-AFCD-43CE-B342-74D9573837BD}" srcOrd="4" destOrd="0" presId="urn:microsoft.com/office/officeart/2005/8/layout/cycle4"/>
    <dgm:cxn modelId="{30BA3F31-A36E-41DE-B11A-F94CCC0C16C5}" type="presParOf" srcId="{E0C54D30-897A-47EF-A705-804CADF9ABBF}" destId="{7DAA0338-E95D-47E8-979D-A760F1DC7A62}" srcOrd="2" destOrd="0" presId="urn:microsoft.com/office/officeart/2005/8/layout/cycle4"/>
    <dgm:cxn modelId="{12EBE63E-6495-48E1-8E07-15B3F549A66E}" type="presParOf" srcId="{E0C54D30-897A-47EF-A705-804CADF9ABBF}" destId="{8F1170F6-8D9C-442C-A6CF-B0B1FD959DB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693DEE-2D4A-486D-87CD-D40B179C089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FEE11-89BD-4CAE-AF53-03F335AC33F3}">
      <dgm:prSet phldrT="[Текст]" custT="1"/>
      <dgm:spPr/>
      <dgm:t>
        <a:bodyPr/>
        <a:lstStyle/>
        <a:p>
          <a:r>
            <a:rPr lang="ru-RU" sz="2000" dirty="0" smtClean="0"/>
            <a:t>14 типов слоговой структуры слова (А.К.Маркова)</a:t>
          </a:r>
          <a:endParaRPr lang="ru-RU" sz="2000" dirty="0"/>
        </a:p>
      </dgm:t>
    </dgm:pt>
    <dgm:pt modelId="{E631DBE6-BF27-4394-A262-FF90A7837500}" type="parTrans" cxnId="{44F080D3-8315-4E13-AADF-DE00B18BB143}">
      <dgm:prSet/>
      <dgm:spPr/>
      <dgm:t>
        <a:bodyPr/>
        <a:lstStyle/>
        <a:p>
          <a:endParaRPr lang="ru-RU"/>
        </a:p>
      </dgm:t>
    </dgm:pt>
    <dgm:pt modelId="{95E22588-8347-497F-908C-6B3A44367EC5}" type="sibTrans" cxnId="{44F080D3-8315-4E13-AADF-DE00B18BB143}">
      <dgm:prSet/>
      <dgm:spPr/>
      <dgm:t>
        <a:bodyPr/>
        <a:lstStyle/>
        <a:p>
          <a:endParaRPr lang="ru-RU"/>
        </a:p>
      </dgm:t>
    </dgm:pt>
    <dgm:pt modelId="{2A72F986-AD9A-4429-976E-FD7413A0A17C}">
      <dgm:prSet phldrT="[Текст]"/>
      <dgm:spPr/>
      <dgm:t>
        <a:bodyPr/>
        <a:lstStyle/>
        <a:p>
          <a:r>
            <a:rPr lang="ru-RU" dirty="0" smtClean="0"/>
            <a:t>1.Двухсложные слова из открытых слогов (ива, дети)</a:t>
          </a:r>
          <a:endParaRPr lang="ru-RU" dirty="0"/>
        </a:p>
      </dgm:t>
    </dgm:pt>
    <dgm:pt modelId="{4825B93A-4CC2-404E-AEAE-52197804AB37}" type="parTrans" cxnId="{D89BDB8E-1002-4921-B787-F65AB87D90C6}">
      <dgm:prSet/>
      <dgm:spPr/>
      <dgm:t>
        <a:bodyPr/>
        <a:lstStyle/>
        <a:p>
          <a:endParaRPr lang="ru-RU"/>
        </a:p>
      </dgm:t>
    </dgm:pt>
    <dgm:pt modelId="{EB0D173E-D4A3-44AA-92BF-5E2155CD0945}" type="sibTrans" cxnId="{D89BDB8E-1002-4921-B787-F65AB87D90C6}">
      <dgm:prSet/>
      <dgm:spPr/>
      <dgm:t>
        <a:bodyPr/>
        <a:lstStyle/>
        <a:p>
          <a:endParaRPr lang="ru-RU"/>
        </a:p>
      </dgm:t>
    </dgm:pt>
    <dgm:pt modelId="{40B13A74-32F3-49EB-8A06-69B1FCD4EF1A}">
      <dgm:prSet phldrT="[Текст]"/>
      <dgm:spPr/>
      <dgm:t>
        <a:bodyPr/>
        <a:lstStyle/>
        <a:p>
          <a:r>
            <a:rPr lang="ru-RU" dirty="0" smtClean="0"/>
            <a:t>2. Трехсложные слова из открытых слогов (охота, малина)</a:t>
          </a:r>
          <a:endParaRPr lang="ru-RU" dirty="0"/>
        </a:p>
      </dgm:t>
    </dgm:pt>
    <dgm:pt modelId="{973E7FFF-1762-43CE-B9AB-B876FEF60F15}" type="parTrans" cxnId="{5F14D338-26DA-4BE9-9916-B73B6B610C0F}">
      <dgm:prSet/>
      <dgm:spPr/>
      <dgm:t>
        <a:bodyPr/>
        <a:lstStyle/>
        <a:p>
          <a:endParaRPr lang="ru-RU"/>
        </a:p>
      </dgm:t>
    </dgm:pt>
    <dgm:pt modelId="{D06323D1-F7F9-4AED-9EB5-0155B66CD195}" type="sibTrans" cxnId="{5F14D338-26DA-4BE9-9916-B73B6B610C0F}">
      <dgm:prSet/>
      <dgm:spPr/>
      <dgm:t>
        <a:bodyPr/>
        <a:lstStyle/>
        <a:p>
          <a:endParaRPr lang="ru-RU"/>
        </a:p>
      </dgm:t>
    </dgm:pt>
    <dgm:pt modelId="{4F32D880-FE29-45BD-876D-33F4AD540256}">
      <dgm:prSet phldrT="[Текст]"/>
      <dgm:spPr/>
      <dgm:t>
        <a:bodyPr/>
        <a:lstStyle/>
        <a:p>
          <a:r>
            <a:rPr lang="ru-RU" dirty="0" smtClean="0"/>
            <a:t>3. Односложные слова (дом, мак)</a:t>
          </a:r>
          <a:endParaRPr lang="ru-RU" dirty="0"/>
        </a:p>
      </dgm:t>
    </dgm:pt>
    <dgm:pt modelId="{56556101-B903-4AA5-9E2A-2152A5214A47}" type="parTrans" cxnId="{C35084C2-2805-4986-B592-B33D5011FD39}">
      <dgm:prSet/>
      <dgm:spPr/>
      <dgm:t>
        <a:bodyPr/>
        <a:lstStyle/>
        <a:p>
          <a:endParaRPr lang="ru-RU"/>
        </a:p>
      </dgm:t>
    </dgm:pt>
    <dgm:pt modelId="{C5816DBC-4AD5-4974-87C2-7E396075310E}" type="sibTrans" cxnId="{C35084C2-2805-4986-B592-B33D5011FD39}">
      <dgm:prSet/>
      <dgm:spPr/>
      <dgm:t>
        <a:bodyPr/>
        <a:lstStyle/>
        <a:p>
          <a:endParaRPr lang="ru-RU"/>
        </a:p>
      </dgm:t>
    </dgm:pt>
    <dgm:pt modelId="{1DF7928A-2163-4883-B6A5-FB895D3D939C}">
      <dgm:prSet phldrT="[Текст]"/>
      <dgm:spPr/>
      <dgm:t>
        <a:bodyPr/>
        <a:lstStyle/>
        <a:p>
          <a:r>
            <a:rPr lang="ru-RU" dirty="0" smtClean="0"/>
            <a:t>4. Двухсложные слова с закрытым слогом (диван, мебель)</a:t>
          </a:r>
          <a:endParaRPr lang="ru-RU" dirty="0"/>
        </a:p>
      </dgm:t>
    </dgm:pt>
    <dgm:pt modelId="{42DEEF5B-BA5B-4E51-B189-1860BC41648D}" type="parTrans" cxnId="{FA6E91BF-DFA8-486C-9418-73150505D738}">
      <dgm:prSet/>
      <dgm:spPr/>
      <dgm:t>
        <a:bodyPr/>
        <a:lstStyle/>
        <a:p>
          <a:endParaRPr lang="ru-RU"/>
        </a:p>
      </dgm:t>
    </dgm:pt>
    <dgm:pt modelId="{C1D1E161-838C-4474-AED4-9711B25AD322}" type="sibTrans" cxnId="{FA6E91BF-DFA8-486C-9418-73150505D738}">
      <dgm:prSet/>
      <dgm:spPr/>
      <dgm:t>
        <a:bodyPr/>
        <a:lstStyle/>
        <a:p>
          <a:endParaRPr lang="ru-RU"/>
        </a:p>
      </dgm:t>
    </dgm:pt>
    <dgm:pt modelId="{7601BFD1-F2A3-42C8-9F17-06FD74E492D0}">
      <dgm:prSet phldrT="[Текст]"/>
      <dgm:spPr/>
      <dgm:t>
        <a:bodyPr/>
        <a:lstStyle/>
        <a:p>
          <a:r>
            <a:rPr lang="ru-RU" dirty="0" smtClean="0"/>
            <a:t>5. Двухсложные слова со стечением согласных в середине слова (банка, ветка)</a:t>
          </a:r>
          <a:endParaRPr lang="ru-RU" dirty="0"/>
        </a:p>
      </dgm:t>
    </dgm:pt>
    <dgm:pt modelId="{347AF629-6263-46BD-ABDA-215EC96B5A61}" type="parTrans" cxnId="{4963FD95-041D-4C7E-B0DB-D55EBD8386DC}">
      <dgm:prSet/>
      <dgm:spPr/>
      <dgm:t>
        <a:bodyPr/>
        <a:lstStyle/>
        <a:p>
          <a:endParaRPr lang="ru-RU"/>
        </a:p>
      </dgm:t>
    </dgm:pt>
    <dgm:pt modelId="{28369949-0FEF-41A1-8233-41D6EDA6F1D5}" type="sibTrans" cxnId="{4963FD95-041D-4C7E-B0DB-D55EBD8386DC}">
      <dgm:prSet/>
      <dgm:spPr/>
      <dgm:t>
        <a:bodyPr/>
        <a:lstStyle/>
        <a:p>
          <a:endParaRPr lang="ru-RU"/>
        </a:p>
      </dgm:t>
    </dgm:pt>
    <dgm:pt modelId="{4DA506E2-F1DA-4DB1-91B0-2D1F6397ADDD}">
      <dgm:prSet phldrT="[Текст]"/>
      <dgm:spPr/>
      <dgm:t>
        <a:bodyPr/>
        <a:lstStyle/>
        <a:p>
          <a:r>
            <a:rPr lang="ru-RU" dirty="0" smtClean="0"/>
            <a:t>6. Двухсложные слова из закрытых слогов (компот, тюльпан)</a:t>
          </a:r>
          <a:endParaRPr lang="ru-RU" dirty="0"/>
        </a:p>
      </dgm:t>
    </dgm:pt>
    <dgm:pt modelId="{9C20E48F-23CC-4C22-A5B4-64A5DB3527DC}" type="parTrans" cxnId="{3E1D65C3-43A7-48AA-89F6-79800569593D}">
      <dgm:prSet/>
      <dgm:spPr/>
      <dgm:t>
        <a:bodyPr/>
        <a:lstStyle/>
        <a:p>
          <a:endParaRPr lang="ru-RU"/>
        </a:p>
      </dgm:t>
    </dgm:pt>
    <dgm:pt modelId="{72F08B61-47F2-408F-89B9-A71EB3C3D59D}" type="sibTrans" cxnId="{3E1D65C3-43A7-48AA-89F6-79800569593D}">
      <dgm:prSet/>
      <dgm:spPr/>
      <dgm:t>
        <a:bodyPr/>
        <a:lstStyle/>
        <a:p>
          <a:endParaRPr lang="ru-RU"/>
        </a:p>
      </dgm:t>
    </dgm:pt>
    <dgm:pt modelId="{3EB4CF93-E466-4583-907B-9D9408A1F440}">
      <dgm:prSet phldrT="[Текст]"/>
      <dgm:spPr/>
      <dgm:t>
        <a:bodyPr/>
        <a:lstStyle/>
        <a:p>
          <a:r>
            <a:rPr lang="ru-RU" dirty="0" smtClean="0"/>
            <a:t>7. Трехсложные слова с закрытым слогом (бегемот, телефон) </a:t>
          </a:r>
          <a:endParaRPr lang="ru-RU" dirty="0"/>
        </a:p>
      </dgm:t>
    </dgm:pt>
    <dgm:pt modelId="{9B116147-9621-493A-B1C0-48DB856FB43D}" type="parTrans" cxnId="{BB122009-98B2-4B30-90B8-505364863300}">
      <dgm:prSet/>
      <dgm:spPr/>
      <dgm:t>
        <a:bodyPr/>
        <a:lstStyle/>
        <a:p>
          <a:endParaRPr lang="ru-RU"/>
        </a:p>
      </dgm:t>
    </dgm:pt>
    <dgm:pt modelId="{7E98A0AE-7CD3-4A20-B36B-5696E3A94C9C}" type="sibTrans" cxnId="{BB122009-98B2-4B30-90B8-505364863300}">
      <dgm:prSet/>
      <dgm:spPr/>
      <dgm:t>
        <a:bodyPr/>
        <a:lstStyle/>
        <a:p>
          <a:endParaRPr lang="ru-RU"/>
        </a:p>
      </dgm:t>
    </dgm:pt>
    <dgm:pt modelId="{D274B392-9D7E-4A19-AAF7-2B41A5BDAF96}">
      <dgm:prSet phldrT="[Текст]"/>
      <dgm:spPr/>
      <dgm:t>
        <a:bodyPr/>
        <a:lstStyle/>
        <a:p>
          <a:r>
            <a:rPr lang="ru-RU" dirty="0" smtClean="0"/>
            <a:t>8. Трехсложные слова со стечением согласных (комната, ботинки)</a:t>
          </a:r>
          <a:endParaRPr lang="ru-RU" dirty="0"/>
        </a:p>
      </dgm:t>
    </dgm:pt>
    <dgm:pt modelId="{79CAA59F-B7B4-4902-96B3-67980804EE41}" type="parTrans" cxnId="{1CAF9AA0-9C1A-453F-9038-D04D61C479D8}">
      <dgm:prSet/>
      <dgm:spPr/>
      <dgm:t>
        <a:bodyPr/>
        <a:lstStyle/>
        <a:p>
          <a:endParaRPr lang="ru-RU"/>
        </a:p>
      </dgm:t>
    </dgm:pt>
    <dgm:pt modelId="{573D0373-E6A5-46B8-A80F-BAAC3F4EFEAD}" type="sibTrans" cxnId="{1CAF9AA0-9C1A-453F-9038-D04D61C479D8}">
      <dgm:prSet/>
      <dgm:spPr/>
      <dgm:t>
        <a:bodyPr/>
        <a:lstStyle/>
        <a:p>
          <a:endParaRPr lang="ru-RU"/>
        </a:p>
      </dgm:t>
    </dgm:pt>
    <dgm:pt modelId="{C0D07555-DB73-46EA-B74D-107219F39FC2}">
      <dgm:prSet phldrT="[Текст]"/>
      <dgm:spPr/>
      <dgm:t>
        <a:bodyPr/>
        <a:lstStyle/>
        <a:p>
          <a:r>
            <a:rPr lang="ru-RU" dirty="0" smtClean="0"/>
            <a:t>14.Четырехсложные слова их открытых слогов (черепаха, пианино)</a:t>
          </a:r>
          <a:endParaRPr lang="ru-RU" dirty="0"/>
        </a:p>
      </dgm:t>
    </dgm:pt>
    <dgm:pt modelId="{60A248A7-2059-462B-8D1D-99F6E0E6766F}" type="parTrans" cxnId="{70C8053A-449C-4812-9CB5-6F2BA513A4BE}">
      <dgm:prSet/>
      <dgm:spPr/>
      <dgm:t>
        <a:bodyPr/>
        <a:lstStyle/>
        <a:p>
          <a:endParaRPr lang="ru-RU"/>
        </a:p>
      </dgm:t>
    </dgm:pt>
    <dgm:pt modelId="{D773AD92-D77E-4AA8-93D1-4996189C2295}" type="sibTrans" cxnId="{70C8053A-449C-4812-9CB5-6F2BA513A4BE}">
      <dgm:prSet/>
      <dgm:spPr/>
      <dgm:t>
        <a:bodyPr/>
        <a:lstStyle/>
        <a:p>
          <a:endParaRPr lang="ru-RU"/>
        </a:p>
      </dgm:t>
    </dgm:pt>
    <dgm:pt modelId="{112F21A4-E66B-4544-A1F4-EF11484938A0}">
      <dgm:prSet phldrT="[Текст]"/>
      <dgm:spPr/>
      <dgm:t>
        <a:bodyPr/>
        <a:lstStyle/>
        <a:p>
          <a:r>
            <a:rPr lang="ru-RU" dirty="0" smtClean="0"/>
            <a:t>9. Трехсложные слова со стечением согласных и закрытым слогом (ягненок, половник)</a:t>
          </a:r>
          <a:endParaRPr lang="ru-RU" dirty="0"/>
        </a:p>
      </dgm:t>
    </dgm:pt>
    <dgm:pt modelId="{1D92B2A8-ED27-4BD9-8CC3-55D452C85226}" type="parTrans" cxnId="{43A89A89-3F1A-4E67-8E73-AEE8FBA3D92C}">
      <dgm:prSet/>
      <dgm:spPr/>
      <dgm:t>
        <a:bodyPr/>
        <a:lstStyle/>
        <a:p>
          <a:endParaRPr lang="ru-RU"/>
        </a:p>
      </dgm:t>
    </dgm:pt>
    <dgm:pt modelId="{8ED77894-853D-4D41-BA93-83CCD9A4103B}" type="sibTrans" cxnId="{43A89A89-3F1A-4E67-8E73-AEE8FBA3D92C}">
      <dgm:prSet/>
      <dgm:spPr/>
      <dgm:t>
        <a:bodyPr/>
        <a:lstStyle/>
        <a:p>
          <a:endParaRPr lang="ru-RU"/>
        </a:p>
      </dgm:t>
    </dgm:pt>
    <dgm:pt modelId="{4115D5DB-DD20-40DB-9388-F1ED05AB9847}">
      <dgm:prSet phldrT="[Текст]"/>
      <dgm:spPr/>
      <dgm:t>
        <a:bodyPr/>
        <a:lstStyle/>
        <a:p>
          <a:r>
            <a:rPr lang="ru-RU" dirty="0" smtClean="0"/>
            <a:t>10. Трехсложные слова с двумя стечениями согласных (таблетка, матрешка)</a:t>
          </a:r>
          <a:endParaRPr lang="ru-RU" dirty="0"/>
        </a:p>
      </dgm:t>
    </dgm:pt>
    <dgm:pt modelId="{4ECCFCC7-365A-4DA3-8270-D9EB4B33182A}" type="parTrans" cxnId="{240A3783-FAAC-426C-B51B-642A9BF4ABF7}">
      <dgm:prSet/>
      <dgm:spPr/>
      <dgm:t>
        <a:bodyPr/>
        <a:lstStyle/>
        <a:p>
          <a:endParaRPr lang="ru-RU"/>
        </a:p>
      </dgm:t>
    </dgm:pt>
    <dgm:pt modelId="{B110AF77-4F75-4D28-860E-89888A4923A4}" type="sibTrans" cxnId="{240A3783-FAAC-426C-B51B-642A9BF4ABF7}">
      <dgm:prSet/>
      <dgm:spPr/>
      <dgm:t>
        <a:bodyPr/>
        <a:lstStyle/>
        <a:p>
          <a:endParaRPr lang="ru-RU"/>
        </a:p>
      </dgm:t>
    </dgm:pt>
    <dgm:pt modelId="{CDC3EAB8-4676-49CA-B22B-965ADE0963FD}">
      <dgm:prSet phldrT="[Текст]"/>
      <dgm:spPr/>
      <dgm:t>
        <a:bodyPr/>
        <a:lstStyle/>
        <a:p>
          <a:r>
            <a:rPr lang="ru-RU" dirty="0" smtClean="0"/>
            <a:t>11. Односложные слова со стечением согласных в начале слова ( стол, шкаф)</a:t>
          </a:r>
          <a:endParaRPr lang="ru-RU" dirty="0"/>
        </a:p>
      </dgm:t>
    </dgm:pt>
    <dgm:pt modelId="{D88171CC-0AA7-4388-9983-D20ABF3B1D94}" type="parTrans" cxnId="{DD4E77C3-96DF-4E19-B10C-90F0AE3B510A}">
      <dgm:prSet/>
      <dgm:spPr/>
      <dgm:t>
        <a:bodyPr/>
        <a:lstStyle/>
        <a:p>
          <a:endParaRPr lang="ru-RU"/>
        </a:p>
      </dgm:t>
    </dgm:pt>
    <dgm:pt modelId="{B27A8C5B-0FCF-4583-8A78-85A531523572}" type="sibTrans" cxnId="{DD4E77C3-96DF-4E19-B10C-90F0AE3B510A}">
      <dgm:prSet/>
      <dgm:spPr/>
      <dgm:t>
        <a:bodyPr/>
        <a:lstStyle/>
        <a:p>
          <a:endParaRPr lang="ru-RU"/>
        </a:p>
      </dgm:t>
    </dgm:pt>
    <dgm:pt modelId="{6C44BF43-2475-408A-8462-395D7BB42140}">
      <dgm:prSet phldrT="[Текст]"/>
      <dgm:spPr/>
      <dgm:t>
        <a:bodyPr/>
        <a:lstStyle/>
        <a:p>
          <a:r>
            <a:rPr lang="ru-RU" dirty="0" smtClean="0"/>
            <a:t>12. Односложные слова со стечением согласных в конце слова (лифт, зонт)</a:t>
          </a:r>
          <a:endParaRPr lang="ru-RU" dirty="0"/>
        </a:p>
      </dgm:t>
    </dgm:pt>
    <dgm:pt modelId="{34D0DC1B-6502-47E4-84FA-231763D3F0F2}" type="parTrans" cxnId="{EDA45719-4300-49CC-95D9-50B744259755}">
      <dgm:prSet/>
      <dgm:spPr/>
      <dgm:t>
        <a:bodyPr/>
        <a:lstStyle/>
        <a:p>
          <a:endParaRPr lang="ru-RU"/>
        </a:p>
      </dgm:t>
    </dgm:pt>
    <dgm:pt modelId="{3AB2563B-EAC8-4FDE-894A-6D097438F1F9}" type="sibTrans" cxnId="{EDA45719-4300-49CC-95D9-50B744259755}">
      <dgm:prSet/>
      <dgm:spPr/>
      <dgm:t>
        <a:bodyPr/>
        <a:lstStyle/>
        <a:p>
          <a:endParaRPr lang="ru-RU"/>
        </a:p>
      </dgm:t>
    </dgm:pt>
    <dgm:pt modelId="{6B7399A8-C688-4540-ABC1-0B598CF4ED9D}">
      <dgm:prSet phldrT="[Текст]"/>
      <dgm:spPr/>
      <dgm:t>
        <a:bodyPr/>
        <a:lstStyle/>
        <a:p>
          <a:r>
            <a:rPr lang="ru-RU" dirty="0" smtClean="0"/>
            <a:t>13. Двухсложные слова с двумя стечениями согласных (плетка, кнопка)</a:t>
          </a:r>
          <a:endParaRPr lang="ru-RU" dirty="0"/>
        </a:p>
      </dgm:t>
    </dgm:pt>
    <dgm:pt modelId="{37A23737-159B-478A-B13E-12AAB5CE2251}" type="parTrans" cxnId="{F3D84060-01B0-47C9-8818-735589A383B4}">
      <dgm:prSet/>
      <dgm:spPr/>
      <dgm:t>
        <a:bodyPr/>
        <a:lstStyle/>
        <a:p>
          <a:endParaRPr lang="ru-RU"/>
        </a:p>
      </dgm:t>
    </dgm:pt>
    <dgm:pt modelId="{B1FE3C7B-D301-4A18-9818-7D3DB4F0FA3D}" type="sibTrans" cxnId="{F3D84060-01B0-47C9-8818-735589A383B4}">
      <dgm:prSet/>
      <dgm:spPr/>
      <dgm:t>
        <a:bodyPr/>
        <a:lstStyle/>
        <a:p>
          <a:endParaRPr lang="ru-RU"/>
        </a:p>
      </dgm:t>
    </dgm:pt>
    <dgm:pt modelId="{2AE1C635-18BD-4304-AA14-1918F84787EE}" type="pres">
      <dgm:prSet presAssocID="{E9693DEE-2D4A-486D-87CD-D40B179C089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760D0F0-FF61-46EC-907B-AF1AA9C619DA}" type="pres">
      <dgm:prSet presAssocID="{6ECFEE11-89BD-4CAE-AF53-03F335AC33F3}" presName="compNode" presStyleCnt="0"/>
      <dgm:spPr/>
    </dgm:pt>
    <dgm:pt modelId="{A210CAE5-BB2A-40FA-8B17-CD61C3A202A5}" type="pres">
      <dgm:prSet presAssocID="{6ECFEE11-89BD-4CAE-AF53-03F335AC33F3}" presName="dummyConnPt" presStyleCnt="0"/>
      <dgm:spPr/>
    </dgm:pt>
    <dgm:pt modelId="{C83F1B5C-C142-4EC7-BB17-AFA7FB968173}" type="pres">
      <dgm:prSet presAssocID="{6ECFEE11-89BD-4CAE-AF53-03F335AC33F3}" presName="node" presStyleLbl="node1" presStyleIdx="0" presStyleCnt="15" custScaleX="207514" custScaleY="152727" custLinFactNeighborX="-12445" custLinFactNeighborY="-45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75219-B0E4-4C86-A196-F1A50B921470}" type="pres">
      <dgm:prSet presAssocID="{95E22588-8347-497F-908C-6B3A44367EC5}" presName="sibTrans" presStyleLbl="bgSibTrans2D1" presStyleIdx="0" presStyleCnt="14"/>
      <dgm:spPr/>
      <dgm:t>
        <a:bodyPr/>
        <a:lstStyle/>
        <a:p>
          <a:endParaRPr lang="ru-RU"/>
        </a:p>
      </dgm:t>
    </dgm:pt>
    <dgm:pt modelId="{69A63F3B-A158-430F-A0A8-62E77D72628F}" type="pres">
      <dgm:prSet presAssocID="{2A72F986-AD9A-4429-976E-FD7413A0A17C}" presName="compNode" presStyleCnt="0"/>
      <dgm:spPr/>
    </dgm:pt>
    <dgm:pt modelId="{8AB2849D-5E3D-4C30-9F0B-0B9C1A49A199}" type="pres">
      <dgm:prSet presAssocID="{2A72F986-AD9A-4429-976E-FD7413A0A17C}" presName="dummyConnPt" presStyleCnt="0"/>
      <dgm:spPr/>
    </dgm:pt>
    <dgm:pt modelId="{373773F5-9375-47A4-BF62-1D4976BB3C49}" type="pres">
      <dgm:prSet presAssocID="{2A72F986-AD9A-4429-976E-FD7413A0A17C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6E9BF-4C4D-450B-8869-E52912937E80}" type="pres">
      <dgm:prSet presAssocID="{EB0D173E-D4A3-44AA-92BF-5E2155CD0945}" presName="sibTrans" presStyleLbl="bgSibTrans2D1" presStyleIdx="1" presStyleCnt="14"/>
      <dgm:spPr/>
      <dgm:t>
        <a:bodyPr/>
        <a:lstStyle/>
        <a:p>
          <a:endParaRPr lang="ru-RU"/>
        </a:p>
      </dgm:t>
    </dgm:pt>
    <dgm:pt modelId="{BB11CD7C-5870-47FC-8D46-558D10AD143D}" type="pres">
      <dgm:prSet presAssocID="{40B13A74-32F3-49EB-8A06-69B1FCD4EF1A}" presName="compNode" presStyleCnt="0"/>
      <dgm:spPr/>
    </dgm:pt>
    <dgm:pt modelId="{F9197004-13CD-4F04-A6E3-3A588A3B22D6}" type="pres">
      <dgm:prSet presAssocID="{40B13A74-32F3-49EB-8A06-69B1FCD4EF1A}" presName="dummyConnPt" presStyleCnt="0"/>
      <dgm:spPr/>
    </dgm:pt>
    <dgm:pt modelId="{7D200A4E-377A-4C98-8C78-6C0A62347083}" type="pres">
      <dgm:prSet presAssocID="{40B13A74-32F3-49EB-8A06-69B1FCD4EF1A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55D3B-122A-48D3-8666-62BE2005D0D8}" type="pres">
      <dgm:prSet presAssocID="{D06323D1-F7F9-4AED-9EB5-0155B66CD195}" presName="sibTrans" presStyleLbl="bgSibTrans2D1" presStyleIdx="2" presStyleCnt="14"/>
      <dgm:spPr/>
      <dgm:t>
        <a:bodyPr/>
        <a:lstStyle/>
        <a:p>
          <a:endParaRPr lang="ru-RU"/>
        </a:p>
      </dgm:t>
    </dgm:pt>
    <dgm:pt modelId="{DB6BA2C7-FD7E-415A-909E-DC8B0EAB6F06}" type="pres">
      <dgm:prSet presAssocID="{4F32D880-FE29-45BD-876D-33F4AD540256}" presName="compNode" presStyleCnt="0"/>
      <dgm:spPr/>
    </dgm:pt>
    <dgm:pt modelId="{D29DD8C3-AA8C-4D99-ACF3-0A4F72DF6CDA}" type="pres">
      <dgm:prSet presAssocID="{4F32D880-FE29-45BD-876D-33F4AD540256}" presName="dummyConnPt" presStyleCnt="0"/>
      <dgm:spPr/>
    </dgm:pt>
    <dgm:pt modelId="{140BA3CC-71FE-493F-B83E-671AEEB4CD4D}" type="pres">
      <dgm:prSet presAssocID="{4F32D880-FE29-45BD-876D-33F4AD540256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A8BE2-1131-4EE2-B047-32145FC8FBC3}" type="pres">
      <dgm:prSet presAssocID="{C5816DBC-4AD5-4974-87C2-7E396075310E}" presName="sibTrans" presStyleLbl="bgSibTrans2D1" presStyleIdx="3" presStyleCnt="14"/>
      <dgm:spPr/>
      <dgm:t>
        <a:bodyPr/>
        <a:lstStyle/>
        <a:p>
          <a:endParaRPr lang="ru-RU"/>
        </a:p>
      </dgm:t>
    </dgm:pt>
    <dgm:pt modelId="{3DB6F8F9-424B-419E-8761-ED27187BE4C2}" type="pres">
      <dgm:prSet presAssocID="{1DF7928A-2163-4883-B6A5-FB895D3D939C}" presName="compNode" presStyleCnt="0"/>
      <dgm:spPr/>
    </dgm:pt>
    <dgm:pt modelId="{8F00F269-73E0-45F9-AE4A-5837D9A9C2A1}" type="pres">
      <dgm:prSet presAssocID="{1DF7928A-2163-4883-B6A5-FB895D3D939C}" presName="dummyConnPt" presStyleCnt="0"/>
      <dgm:spPr/>
    </dgm:pt>
    <dgm:pt modelId="{A5F5EF7E-04CB-4FD4-A4D3-0F23B2CCF048}" type="pres">
      <dgm:prSet presAssocID="{1DF7928A-2163-4883-B6A5-FB895D3D939C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2E59F-18A9-47C9-A01F-237EEE1F1BDB}" type="pres">
      <dgm:prSet presAssocID="{C1D1E161-838C-4474-AED4-9711B25AD322}" presName="sibTrans" presStyleLbl="bgSibTrans2D1" presStyleIdx="4" presStyleCnt="14"/>
      <dgm:spPr/>
      <dgm:t>
        <a:bodyPr/>
        <a:lstStyle/>
        <a:p>
          <a:endParaRPr lang="ru-RU"/>
        </a:p>
      </dgm:t>
    </dgm:pt>
    <dgm:pt modelId="{B95A1BBD-FFAC-4A8E-AEAC-9F8F0A7E11EC}" type="pres">
      <dgm:prSet presAssocID="{7601BFD1-F2A3-42C8-9F17-06FD74E492D0}" presName="compNode" presStyleCnt="0"/>
      <dgm:spPr/>
    </dgm:pt>
    <dgm:pt modelId="{A8257F53-1AB3-4CF6-BA3D-0A6C4C74847C}" type="pres">
      <dgm:prSet presAssocID="{7601BFD1-F2A3-42C8-9F17-06FD74E492D0}" presName="dummyConnPt" presStyleCnt="0"/>
      <dgm:spPr/>
    </dgm:pt>
    <dgm:pt modelId="{D8424D5A-AA08-4B79-90AB-E431704EF14D}" type="pres">
      <dgm:prSet presAssocID="{7601BFD1-F2A3-42C8-9F17-06FD74E492D0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12225-1FC5-4E19-A6B3-581743BFB7ED}" type="pres">
      <dgm:prSet presAssocID="{28369949-0FEF-41A1-8233-41D6EDA6F1D5}" presName="sibTrans" presStyleLbl="bgSibTrans2D1" presStyleIdx="5" presStyleCnt="14"/>
      <dgm:spPr/>
      <dgm:t>
        <a:bodyPr/>
        <a:lstStyle/>
        <a:p>
          <a:endParaRPr lang="ru-RU"/>
        </a:p>
      </dgm:t>
    </dgm:pt>
    <dgm:pt modelId="{9F134F4F-4A07-49F5-9FD9-FA8DDC79CB97}" type="pres">
      <dgm:prSet presAssocID="{4DA506E2-F1DA-4DB1-91B0-2D1F6397ADDD}" presName="compNode" presStyleCnt="0"/>
      <dgm:spPr/>
    </dgm:pt>
    <dgm:pt modelId="{EF78C58A-0F26-4867-A134-6F0A6415080C}" type="pres">
      <dgm:prSet presAssocID="{4DA506E2-F1DA-4DB1-91B0-2D1F6397ADDD}" presName="dummyConnPt" presStyleCnt="0"/>
      <dgm:spPr/>
    </dgm:pt>
    <dgm:pt modelId="{3A533959-CB73-48B3-A6B3-1BB0DE8D77BF}" type="pres">
      <dgm:prSet presAssocID="{4DA506E2-F1DA-4DB1-91B0-2D1F6397ADDD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EBBFF-68FD-4FB6-8F48-2DEE038CC8FC}" type="pres">
      <dgm:prSet presAssocID="{72F08B61-47F2-408F-89B9-A71EB3C3D59D}" presName="sibTrans" presStyleLbl="bgSibTrans2D1" presStyleIdx="6" presStyleCnt="14"/>
      <dgm:spPr/>
      <dgm:t>
        <a:bodyPr/>
        <a:lstStyle/>
        <a:p>
          <a:endParaRPr lang="ru-RU"/>
        </a:p>
      </dgm:t>
    </dgm:pt>
    <dgm:pt modelId="{21E91B31-F2FF-40A3-8309-7D454D6F6013}" type="pres">
      <dgm:prSet presAssocID="{3EB4CF93-E466-4583-907B-9D9408A1F440}" presName="compNode" presStyleCnt="0"/>
      <dgm:spPr/>
    </dgm:pt>
    <dgm:pt modelId="{9EC5E789-AA13-439F-B51F-D46E18D47EF9}" type="pres">
      <dgm:prSet presAssocID="{3EB4CF93-E466-4583-907B-9D9408A1F440}" presName="dummyConnPt" presStyleCnt="0"/>
      <dgm:spPr/>
    </dgm:pt>
    <dgm:pt modelId="{E15EC4BD-F312-455F-ADB8-FE63C05B0DB7}" type="pres">
      <dgm:prSet presAssocID="{3EB4CF93-E466-4583-907B-9D9408A1F440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3003F-D60F-4244-8333-E4247C64454B}" type="pres">
      <dgm:prSet presAssocID="{7E98A0AE-7CD3-4A20-B36B-5696E3A94C9C}" presName="sibTrans" presStyleLbl="bgSibTrans2D1" presStyleIdx="7" presStyleCnt="14"/>
      <dgm:spPr/>
      <dgm:t>
        <a:bodyPr/>
        <a:lstStyle/>
        <a:p>
          <a:endParaRPr lang="ru-RU"/>
        </a:p>
      </dgm:t>
    </dgm:pt>
    <dgm:pt modelId="{A697AF6D-E308-4FC8-A0A5-AD5BEA1D66D4}" type="pres">
      <dgm:prSet presAssocID="{D274B392-9D7E-4A19-AAF7-2B41A5BDAF96}" presName="compNode" presStyleCnt="0"/>
      <dgm:spPr/>
    </dgm:pt>
    <dgm:pt modelId="{7CA79168-7830-47AD-B844-2378A231A62A}" type="pres">
      <dgm:prSet presAssocID="{D274B392-9D7E-4A19-AAF7-2B41A5BDAF96}" presName="dummyConnPt" presStyleCnt="0"/>
      <dgm:spPr/>
    </dgm:pt>
    <dgm:pt modelId="{9F0658E4-9229-4B2B-81E7-32BDF30814D4}" type="pres">
      <dgm:prSet presAssocID="{D274B392-9D7E-4A19-AAF7-2B41A5BDAF96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CCD73-4BC1-4F58-92E8-AA65526BD75D}" type="pres">
      <dgm:prSet presAssocID="{573D0373-E6A5-46B8-A80F-BAAC3F4EFEAD}" presName="sibTrans" presStyleLbl="bgSibTrans2D1" presStyleIdx="8" presStyleCnt="14"/>
      <dgm:spPr/>
      <dgm:t>
        <a:bodyPr/>
        <a:lstStyle/>
        <a:p>
          <a:endParaRPr lang="ru-RU"/>
        </a:p>
      </dgm:t>
    </dgm:pt>
    <dgm:pt modelId="{395CAC7E-1B77-457F-941E-7A2B94D9A316}" type="pres">
      <dgm:prSet presAssocID="{112F21A4-E66B-4544-A1F4-EF11484938A0}" presName="compNode" presStyleCnt="0"/>
      <dgm:spPr/>
    </dgm:pt>
    <dgm:pt modelId="{A6CD8A23-8D51-46EB-A7E9-25BAF3E84CCC}" type="pres">
      <dgm:prSet presAssocID="{112F21A4-E66B-4544-A1F4-EF11484938A0}" presName="dummyConnPt" presStyleCnt="0"/>
      <dgm:spPr/>
    </dgm:pt>
    <dgm:pt modelId="{902C2FFD-A678-4ABE-BB66-5BBA225564B2}" type="pres">
      <dgm:prSet presAssocID="{112F21A4-E66B-4544-A1F4-EF11484938A0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911E1-1AA3-48A8-B314-A89786054621}" type="pres">
      <dgm:prSet presAssocID="{8ED77894-853D-4D41-BA93-83CCD9A4103B}" presName="sibTrans" presStyleLbl="bgSibTrans2D1" presStyleIdx="9" presStyleCnt="14"/>
      <dgm:spPr/>
      <dgm:t>
        <a:bodyPr/>
        <a:lstStyle/>
        <a:p>
          <a:endParaRPr lang="ru-RU"/>
        </a:p>
      </dgm:t>
    </dgm:pt>
    <dgm:pt modelId="{F42B564B-185A-4E4A-85A0-06BD2F00D520}" type="pres">
      <dgm:prSet presAssocID="{4115D5DB-DD20-40DB-9388-F1ED05AB9847}" presName="compNode" presStyleCnt="0"/>
      <dgm:spPr/>
    </dgm:pt>
    <dgm:pt modelId="{7214D7D5-EFB7-4881-8073-1029C3C0B985}" type="pres">
      <dgm:prSet presAssocID="{4115D5DB-DD20-40DB-9388-F1ED05AB9847}" presName="dummyConnPt" presStyleCnt="0"/>
      <dgm:spPr/>
    </dgm:pt>
    <dgm:pt modelId="{92F9A431-65C3-4680-8C04-E569F70727BF}" type="pres">
      <dgm:prSet presAssocID="{4115D5DB-DD20-40DB-9388-F1ED05AB9847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ED128-509A-432F-92CB-86A44186F88F}" type="pres">
      <dgm:prSet presAssocID="{B110AF77-4F75-4D28-860E-89888A4923A4}" presName="sibTrans" presStyleLbl="bgSibTrans2D1" presStyleIdx="10" presStyleCnt="14"/>
      <dgm:spPr/>
      <dgm:t>
        <a:bodyPr/>
        <a:lstStyle/>
        <a:p>
          <a:endParaRPr lang="ru-RU"/>
        </a:p>
      </dgm:t>
    </dgm:pt>
    <dgm:pt modelId="{AACA37D0-5B01-4EAD-B5A8-9A135692CC0E}" type="pres">
      <dgm:prSet presAssocID="{CDC3EAB8-4676-49CA-B22B-965ADE0963FD}" presName="compNode" presStyleCnt="0"/>
      <dgm:spPr/>
    </dgm:pt>
    <dgm:pt modelId="{432CD17B-5AF9-4616-A3EC-3AA839058D6B}" type="pres">
      <dgm:prSet presAssocID="{CDC3EAB8-4676-49CA-B22B-965ADE0963FD}" presName="dummyConnPt" presStyleCnt="0"/>
      <dgm:spPr/>
    </dgm:pt>
    <dgm:pt modelId="{A7AB4266-A601-4376-AACC-A312ADCAA81D}" type="pres">
      <dgm:prSet presAssocID="{CDC3EAB8-4676-49CA-B22B-965ADE0963FD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9F608-A04E-479F-94AE-B664F5FDDFFC}" type="pres">
      <dgm:prSet presAssocID="{B27A8C5B-0FCF-4583-8A78-85A531523572}" presName="sibTrans" presStyleLbl="bgSibTrans2D1" presStyleIdx="11" presStyleCnt="14"/>
      <dgm:spPr/>
      <dgm:t>
        <a:bodyPr/>
        <a:lstStyle/>
        <a:p>
          <a:endParaRPr lang="ru-RU"/>
        </a:p>
      </dgm:t>
    </dgm:pt>
    <dgm:pt modelId="{6963BBC0-2048-4192-B25E-0EB63566FC37}" type="pres">
      <dgm:prSet presAssocID="{6C44BF43-2475-408A-8462-395D7BB42140}" presName="compNode" presStyleCnt="0"/>
      <dgm:spPr/>
    </dgm:pt>
    <dgm:pt modelId="{FB73EED3-DB08-4CC7-97A2-79F129E169DA}" type="pres">
      <dgm:prSet presAssocID="{6C44BF43-2475-408A-8462-395D7BB42140}" presName="dummyConnPt" presStyleCnt="0"/>
      <dgm:spPr/>
    </dgm:pt>
    <dgm:pt modelId="{FE3AEE7D-F506-47DD-AEF4-A1B0E0728709}" type="pres">
      <dgm:prSet presAssocID="{6C44BF43-2475-408A-8462-395D7BB42140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7355B-0D21-4990-8A50-6594412EAAFC}" type="pres">
      <dgm:prSet presAssocID="{3AB2563B-EAC8-4FDE-894A-6D097438F1F9}" presName="sibTrans" presStyleLbl="bgSibTrans2D1" presStyleIdx="12" presStyleCnt="14"/>
      <dgm:spPr/>
      <dgm:t>
        <a:bodyPr/>
        <a:lstStyle/>
        <a:p>
          <a:endParaRPr lang="ru-RU"/>
        </a:p>
      </dgm:t>
    </dgm:pt>
    <dgm:pt modelId="{7662EB48-6AD1-48CE-BACE-21A92E0527F3}" type="pres">
      <dgm:prSet presAssocID="{6B7399A8-C688-4540-ABC1-0B598CF4ED9D}" presName="compNode" presStyleCnt="0"/>
      <dgm:spPr/>
    </dgm:pt>
    <dgm:pt modelId="{D6959A67-7284-427F-AE32-4777C6E781F7}" type="pres">
      <dgm:prSet presAssocID="{6B7399A8-C688-4540-ABC1-0B598CF4ED9D}" presName="dummyConnPt" presStyleCnt="0"/>
      <dgm:spPr/>
    </dgm:pt>
    <dgm:pt modelId="{0FD93D7F-A454-4C57-B015-0965BBC58639}" type="pres">
      <dgm:prSet presAssocID="{6B7399A8-C688-4540-ABC1-0B598CF4ED9D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20043-1377-49E3-A3DC-D21A125D522A}" type="pres">
      <dgm:prSet presAssocID="{B1FE3C7B-D301-4A18-9818-7D3DB4F0FA3D}" presName="sibTrans" presStyleLbl="bgSibTrans2D1" presStyleIdx="13" presStyleCnt="14"/>
      <dgm:spPr/>
      <dgm:t>
        <a:bodyPr/>
        <a:lstStyle/>
        <a:p>
          <a:endParaRPr lang="ru-RU"/>
        </a:p>
      </dgm:t>
    </dgm:pt>
    <dgm:pt modelId="{223B6351-7E7E-4616-990F-D2206CDED52A}" type="pres">
      <dgm:prSet presAssocID="{C0D07555-DB73-46EA-B74D-107219F39FC2}" presName="compNode" presStyleCnt="0"/>
      <dgm:spPr/>
    </dgm:pt>
    <dgm:pt modelId="{1ECDF0AC-EF81-42C9-BD00-63201B21E9E8}" type="pres">
      <dgm:prSet presAssocID="{C0D07555-DB73-46EA-B74D-107219F39FC2}" presName="dummyConnPt" presStyleCnt="0"/>
      <dgm:spPr/>
    </dgm:pt>
    <dgm:pt modelId="{D0439D6B-C915-4013-8BAB-B4EE0D0F269D}" type="pres">
      <dgm:prSet presAssocID="{C0D07555-DB73-46EA-B74D-107219F39FC2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907B4-7AD4-4B1B-B56E-B79E511CB9B3}" type="presOf" srcId="{112F21A4-E66B-4544-A1F4-EF11484938A0}" destId="{902C2FFD-A678-4ABE-BB66-5BBA225564B2}" srcOrd="0" destOrd="0" presId="urn:microsoft.com/office/officeart/2005/8/layout/bProcess4"/>
    <dgm:cxn modelId="{CF78286C-5D52-4FE4-AF66-C1949D4A4757}" type="presOf" srcId="{3AB2563B-EAC8-4FDE-894A-6D097438F1F9}" destId="{9937355B-0D21-4990-8A50-6594412EAAFC}" srcOrd="0" destOrd="0" presId="urn:microsoft.com/office/officeart/2005/8/layout/bProcess4"/>
    <dgm:cxn modelId="{5F14D338-26DA-4BE9-9916-B73B6B610C0F}" srcId="{E9693DEE-2D4A-486D-87CD-D40B179C0899}" destId="{40B13A74-32F3-49EB-8A06-69B1FCD4EF1A}" srcOrd="2" destOrd="0" parTransId="{973E7FFF-1762-43CE-B9AB-B876FEF60F15}" sibTransId="{D06323D1-F7F9-4AED-9EB5-0155B66CD195}"/>
    <dgm:cxn modelId="{7E88A159-52A6-487D-A184-7E63C5192301}" type="presOf" srcId="{4115D5DB-DD20-40DB-9388-F1ED05AB9847}" destId="{92F9A431-65C3-4680-8C04-E569F70727BF}" srcOrd="0" destOrd="0" presId="urn:microsoft.com/office/officeart/2005/8/layout/bProcess4"/>
    <dgm:cxn modelId="{E0B3B141-6D22-4BE5-A842-6358355FCF85}" type="presOf" srcId="{2A72F986-AD9A-4429-976E-FD7413A0A17C}" destId="{373773F5-9375-47A4-BF62-1D4976BB3C49}" srcOrd="0" destOrd="0" presId="urn:microsoft.com/office/officeart/2005/8/layout/bProcess4"/>
    <dgm:cxn modelId="{9F3361A1-1CC8-4745-ADA1-3EDBB08CE4A8}" type="presOf" srcId="{4DA506E2-F1DA-4DB1-91B0-2D1F6397ADDD}" destId="{3A533959-CB73-48B3-A6B3-1BB0DE8D77BF}" srcOrd="0" destOrd="0" presId="urn:microsoft.com/office/officeart/2005/8/layout/bProcess4"/>
    <dgm:cxn modelId="{3E1D65C3-43A7-48AA-89F6-79800569593D}" srcId="{E9693DEE-2D4A-486D-87CD-D40B179C0899}" destId="{4DA506E2-F1DA-4DB1-91B0-2D1F6397ADDD}" srcOrd="6" destOrd="0" parTransId="{9C20E48F-23CC-4C22-A5B4-64A5DB3527DC}" sibTransId="{72F08B61-47F2-408F-89B9-A71EB3C3D59D}"/>
    <dgm:cxn modelId="{B8B2AC14-E437-416C-BC6D-965BF4F0C7BB}" type="presOf" srcId="{C5816DBC-4AD5-4974-87C2-7E396075310E}" destId="{010A8BE2-1131-4EE2-B047-32145FC8FBC3}" srcOrd="0" destOrd="0" presId="urn:microsoft.com/office/officeart/2005/8/layout/bProcess4"/>
    <dgm:cxn modelId="{993B5D17-3EB6-4C2D-A4CF-57C9F9F5B75D}" type="presOf" srcId="{6ECFEE11-89BD-4CAE-AF53-03F335AC33F3}" destId="{C83F1B5C-C142-4EC7-BB17-AFA7FB968173}" srcOrd="0" destOrd="0" presId="urn:microsoft.com/office/officeart/2005/8/layout/bProcess4"/>
    <dgm:cxn modelId="{44F080D3-8315-4E13-AADF-DE00B18BB143}" srcId="{E9693DEE-2D4A-486D-87CD-D40B179C0899}" destId="{6ECFEE11-89BD-4CAE-AF53-03F335AC33F3}" srcOrd="0" destOrd="0" parTransId="{E631DBE6-BF27-4394-A262-FF90A7837500}" sibTransId="{95E22588-8347-497F-908C-6B3A44367EC5}"/>
    <dgm:cxn modelId="{0B10C6A6-328F-4B50-A337-ED5B84B73E7B}" type="presOf" srcId="{6C44BF43-2475-408A-8462-395D7BB42140}" destId="{FE3AEE7D-F506-47DD-AEF4-A1B0E0728709}" srcOrd="0" destOrd="0" presId="urn:microsoft.com/office/officeart/2005/8/layout/bProcess4"/>
    <dgm:cxn modelId="{F3D84060-01B0-47C9-8818-735589A383B4}" srcId="{E9693DEE-2D4A-486D-87CD-D40B179C0899}" destId="{6B7399A8-C688-4540-ABC1-0B598CF4ED9D}" srcOrd="13" destOrd="0" parTransId="{37A23737-159B-478A-B13E-12AAB5CE2251}" sibTransId="{B1FE3C7B-D301-4A18-9818-7D3DB4F0FA3D}"/>
    <dgm:cxn modelId="{E2282852-CFB8-4859-8BC1-3E9477B73D0A}" type="presOf" srcId="{D06323D1-F7F9-4AED-9EB5-0155B66CD195}" destId="{25955D3B-122A-48D3-8666-62BE2005D0D8}" srcOrd="0" destOrd="0" presId="urn:microsoft.com/office/officeart/2005/8/layout/bProcess4"/>
    <dgm:cxn modelId="{FA6E91BF-DFA8-486C-9418-73150505D738}" srcId="{E9693DEE-2D4A-486D-87CD-D40B179C0899}" destId="{1DF7928A-2163-4883-B6A5-FB895D3D939C}" srcOrd="4" destOrd="0" parTransId="{42DEEF5B-BA5B-4E51-B189-1860BC41648D}" sibTransId="{C1D1E161-838C-4474-AED4-9711B25AD322}"/>
    <dgm:cxn modelId="{2EF0238B-C650-4A9B-A1E9-57FDF25E2199}" type="presOf" srcId="{573D0373-E6A5-46B8-A80F-BAAC3F4EFEAD}" destId="{CE7CCD73-4BC1-4F58-92E8-AA65526BD75D}" srcOrd="0" destOrd="0" presId="urn:microsoft.com/office/officeart/2005/8/layout/bProcess4"/>
    <dgm:cxn modelId="{B92CE32C-31E0-4EFD-A964-5080C37AF514}" type="presOf" srcId="{E9693DEE-2D4A-486D-87CD-D40B179C0899}" destId="{2AE1C635-18BD-4304-AA14-1918F84787EE}" srcOrd="0" destOrd="0" presId="urn:microsoft.com/office/officeart/2005/8/layout/bProcess4"/>
    <dgm:cxn modelId="{E6593311-5673-4B88-B99C-A412E032A1DD}" type="presOf" srcId="{28369949-0FEF-41A1-8233-41D6EDA6F1D5}" destId="{E2C12225-1FC5-4E19-A6B3-581743BFB7ED}" srcOrd="0" destOrd="0" presId="urn:microsoft.com/office/officeart/2005/8/layout/bProcess4"/>
    <dgm:cxn modelId="{70C8053A-449C-4812-9CB5-6F2BA513A4BE}" srcId="{E9693DEE-2D4A-486D-87CD-D40B179C0899}" destId="{C0D07555-DB73-46EA-B74D-107219F39FC2}" srcOrd="14" destOrd="0" parTransId="{60A248A7-2059-462B-8D1D-99F6E0E6766F}" sibTransId="{D773AD92-D77E-4AA8-93D1-4996189C2295}"/>
    <dgm:cxn modelId="{240A3783-FAAC-426C-B51B-642A9BF4ABF7}" srcId="{E9693DEE-2D4A-486D-87CD-D40B179C0899}" destId="{4115D5DB-DD20-40DB-9388-F1ED05AB9847}" srcOrd="10" destOrd="0" parTransId="{4ECCFCC7-365A-4DA3-8270-D9EB4B33182A}" sibTransId="{B110AF77-4F75-4D28-860E-89888A4923A4}"/>
    <dgm:cxn modelId="{EF03E90F-5C5F-41F7-A479-94B21CFA6E83}" type="presOf" srcId="{7601BFD1-F2A3-42C8-9F17-06FD74E492D0}" destId="{D8424D5A-AA08-4B79-90AB-E431704EF14D}" srcOrd="0" destOrd="0" presId="urn:microsoft.com/office/officeart/2005/8/layout/bProcess4"/>
    <dgm:cxn modelId="{334FA1EF-2DF3-4373-B8EE-708DAAF698E0}" type="presOf" srcId="{B1FE3C7B-D301-4A18-9818-7D3DB4F0FA3D}" destId="{02920043-1377-49E3-A3DC-D21A125D522A}" srcOrd="0" destOrd="0" presId="urn:microsoft.com/office/officeart/2005/8/layout/bProcess4"/>
    <dgm:cxn modelId="{9CB3A4AB-F82D-4381-8389-9CD05938B5AB}" type="presOf" srcId="{1DF7928A-2163-4883-B6A5-FB895D3D939C}" destId="{A5F5EF7E-04CB-4FD4-A4D3-0F23B2CCF048}" srcOrd="0" destOrd="0" presId="urn:microsoft.com/office/officeart/2005/8/layout/bProcess4"/>
    <dgm:cxn modelId="{EDA45719-4300-49CC-95D9-50B744259755}" srcId="{E9693DEE-2D4A-486D-87CD-D40B179C0899}" destId="{6C44BF43-2475-408A-8462-395D7BB42140}" srcOrd="12" destOrd="0" parTransId="{34D0DC1B-6502-47E4-84FA-231763D3F0F2}" sibTransId="{3AB2563B-EAC8-4FDE-894A-6D097438F1F9}"/>
    <dgm:cxn modelId="{739E2914-2718-4AF1-90BE-C03C3099E91C}" type="presOf" srcId="{C1D1E161-838C-4474-AED4-9711B25AD322}" destId="{F812E59F-18A9-47C9-A01F-237EEE1F1BDB}" srcOrd="0" destOrd="0" presId="urn:microsoft.com/office/officeart/2005/8/layout/bProcess4"/>
    <dgm:cxn modelId="{12A971E0-1A8B-466A-9D9C-44773FDCB661}" type="presOf" srcId="{CDC3EAB8-4676-49CA-B22B-965ADE0963FD}" destId="{A7AB4266-A601-4376-AACC-A312ADCAA81D}" srcOrd="0" destOrd="0" presId="urn:microsoft.com/office/officeart/2005/8/layout/bProcess4"/>
    <dgm:cxn modelId="{B4511875-C08E-471D-A047-2072EEF3B3E3}" type="presOf" srcId="{3EB4CF93-E466-4583-907B-9D9408A1F440}" destId="{E15EC4BD-F312-455F-ADB8-FE63C05B0DB7}" srcOrd="0" destOrd="0" presId="urn:microsoft.com/office/officeart/2005/8/layout/bProcess4"/>
    <dgm:cxn modelId="{ABD6A27B-75DD-4929-9F67-F75A4D602B77}" type="presOf" srcId="{95E22588-8347-497F-908C-6B3A44367EC5}" destId="{DC575219-B0E4-4C86-A196-F1A50B921470}" srcOrd="0" destOrd="0" presId="urn:microsoft.com/office/officeart/2005/8/layout/bProcess4"/>
    <dgm:cxn modelId="{12C10EF4-A137-4790-8C54-213699191D3A}" type="presOf" srcId="{C0D07555-DB73-46EA-B74D-107219F39FC2}" destId="{D0439D6B-C915-4013-8BAB-B4EE0D0F269D}" srcOrd="0" destOrd="0" presId="urn:microsoft.com/office/officeart/2005/8/layout/bProcess4"/>
    <dgm:cxn modelId="{3FBCED39-589F-4345-85A9-1CB2E040D2BF}" type="presOf" srcId="{72F08B61-47F2-408F-89B9-A71EB3C3D59D}" destId="{E27EBBFF-68FD-4FB6-8F48-2DEE038CC8FC}" srcOrd="0" destOrd="0" presId="urn:microsoft.com/office/officeart/2005/8/layout/bProcess4"/>
    <dgm:cxn modelId="{C35084C2-2805-4986-B592-B33D5011FD39}" srcId="{E9693DEE-2D4A-486D-87CD-D40B179C0899}" destId="{4F32D880-FE29-45BD-876D-33F4AD540256}" srcOrd="3" destOrd="0" parTransId="{56556101-B903-4AA5-9E2A-2152A5214A47}" sibTransId="{C5816DBC-4AD5-4974-87C2-7E396075310E}"/>
    <dgm:cxn modelId="{0FED6A04-3C5A-4915-908E-F532DF0D3A00}" type="presOf" srcId="{8ED77894-853D-4D41-BA93-83CCD9A4103B}" destId="{38D911E1-1AA3-48A8-B314-A89786054621}" srcOrd="0" destOrd="0" presId="urn:microsoft.com/office/officeart/2005/8/layout/bProcess4"/>
    <dgm:cxn modelId="{D89BDB8E-1002-4921-B787-F65AB87D90C6}" srcId="{E9693DEE-2D4A-486D-87CD-D40B179C0899}" destId="{2A72F986-AD9A-4429-976E-FD7413A0A17C}" srcOrd="1" destOrd="0" parTransId="{4825B93A-4CC2-404E-AEAE-52197804AB37}" sibTransId="{EB0D173E-D4A3-44AA-92BF-5E2155CD0945}"/>
    <dgm:cxn modelId="{4963FD95-041D-4C7E-B0DB-D55EBD8386DC}" srcId="{E9693DEE-2D4A-486D-87CD-D40B179C0899}" destId="{7601BFD1-F2A3-42C8-9F17-06FD74E492D0}" srcOrd="5" destOrd="0" parTransId="{347AF629-6263-46BD-ABDA-215EC96B5A61}" sibTransId="{28369949-0FEF-41A1-8233-41D6EDA6F1D5}"/>
    <dgm:cxn modelId="{5CE462A4-F1FA-497A-ABBD-C9071B7AF748}" type="presOf" srcId="{EB0D173E-D4A3-44AA-92BF-5E2155CD0945}" destId="{09C6E9BF-4C4D-450B-8869-E52912937E80}" srcOrd="0" destOrd="0" presId="urn:microsoft.com/office/officeart/2005/8/layout/bProcess4"/>
    <dgm:cxn modelId="{43A89A89-3F1A-4E67-8E73-AEE8FBA3D92C}" srcId="{E9693DEE-2D4A-486D-87CD-D40B179C0899}" destId="{112F21A4-E66B-4544-A1F4-EF11484938A0}" srcOrd="9" destOrd="0" parTransId="{1D92B2A8-ED27-4BD9-8CC3-55D452C85226}" sibTransId="{8ED77894-853D-4D41-BA93-83CCD9A4103B}"/>
    <dgm:cxn modelId="{786B2D01-7E49-4854-BD59-C8081944D8CF}" type="presOf" srcId="{40B13A74-32F3-49EB-8A06-69B1FCD4EF1A}" destId="{7D200A4E-377A-4C98-8C78-6C0A62347083}" srcOrd="0" destOrd="0" presId="urn:microsoft.com/office/officeart/2005/8/layout/bProcess4"/>
    <dgm:cxn modelId="{7130BE24-D4FD-4E28-8E2C-E0F969094119}" type="presOf" srcId="{B110AF77-4F75-4D28-860E-89888A4923A4}" destId="{786ED128-509A-432F-92CB-86A44186F88F}" srcOrd="0" destOrd="0" presId="urn:microsoft.com/office/officeart/2005/8/layout/bProcess4"/>
    <dgm:cxn modelId="{DD4E77C3-96DF-4E19-B10C-90F0AE3B510A}" srcId="{E9693DEE-2D4A-486D-87CD-D40B179C0899}" destId="{CDC3EAB8-4676-49CA-B22B-965ADE0963FD}" srcOrd="11" destOrd="0" parTransId="{D88171CC-0AA7-4388-9983-D20ABF3B1D94}" sibTransId="{B27A8C5B-0FCF-4583-8A78-85A531523572}"/>
    <dgm:cxn modelId="{1CAF9AA0-9C1A-453F-9038-D04D61C479D8}" srcId="{E9693DEE-2D4A-486D-87CD-D40B179C0899}" destId="{D274B392-9D7E-4A19-AAF7-2B41A5BDAF96}" srcOrd="8" destOrd="0" parTransId="{79CAA59F-B7B4-4902-96B3-67980804EE41}" sibTransId="{573D0373-E6A5-46B8-A80F-BAAC3F4EFEAD}"/>
    <dgm:cxn modelId="{36858061-374C-4A37-962F-800AC1DE27E7}" type="presOf" srcId="{B27A8C5B-0FCF-4583-8A78-85A531523572}" destId="{C9A9F608-A04E-479F-94AE-B664F5FDDFFC}" srcOrd="0" destOrd="0" presId="urn:microsoft.com/office/officeart/2005/8/layout/bProcess4"/>
    <dgm:cxn modelId="{1AC23B8E-C609-4A2C-8C0B-6E37BC21A423}" type="presOf" srcId="{D274B392-9D7E-4A19-AAF7-2B41A5BDAF96}" destId="{9F0658E4-9229-4B2B-81E7-32BDF30814D4}" srcOrd="0" destOrd="0" presId="urn:microsoft.com/office/officeart/2005/8/layout/bProcess4"/>
    <dgm:cxn modelId="{64D4C84D-29E6-4176-9FBA-A270D5082294}" type="presOf" srcId="{4F32D880-FE29-45BD-876D-33F4AD540256}" destId="{140BA3CC-71FE-493F-B83E-671AEEB4CD4D}" srcOrd="0" destOrd="0" presId="urn:microsoft.com/office/officeart/2005/8/layout/bProcess4"/>
    <dgm:cxn modelId="{BB122009-98B2-4B30-90B8-505364863300}" srcId="{E9693DEE-2D4A-486D-87CD-D40B179C0899}" destId="{3EB4CF93-E466-4583-907B-9D9408A1F440}" srcOrd="7" destOrd="0" parTransId="{9B116147-9621-493A-B1C0-48DB856FB43D}" sibTransId="{7E98A0AE-7CD3-4A20-B36B-5696E3A94C9C}"/>
    <dgm:cxn modelId="{014F7CC6-560F-46C9-AA3B-2CEE35531F22}" type="presOf" srcId="{7E98A0AE-7CD3-4A20-B36B-5696E3A94C9C}" destId="{AE53003F-D60F-4244-8333-E4247C64454B}" srcOrd="0" destOrd="0" presId="urn:microsoft.com/office/officeart/2005/8/layout/bProcess4"/>
    <dgm:cxn modelId="{254FCA97-AA0E-4D75-A700-0C81DFC7CACA}" type="presOf" srcId="{6B7399A8-C688-4540-ABC1-0B598CF4ED9D}" destId="{0FD93D7F-A454-4C57-B015-0965BBC58639}" srcOrd="0" destOrd="0" presId="urn:microsoft.com/office/officeart/2005/8/layout/bProcess4"/>
    <dgm:cxn modelId="{3398409C-7875-4B6A-9E11-9F66027A0268}" type="presParOf" srcId="{2AE1C635-18BD-4304-AA14-1918F84787EE}" destId="{E760D0F0-FF61-46EC-907B-AF1AA9C619DA}" srcOrd="0" destOrd="0" presId="urn:microsoft.com/office/officeart/2005/8/layout/bProcess4"/>
    <dgm:cxn modelId="{3B6FEE54-AE25-4079-AB53-6249055CE48E}" type="presParOf" srcId="{E760D0F0-FF61-46EC-907B-AF1AA9C619DA}" destId="{A210CAE5-BB2A-40FA-8B17-CD61C3A202A5}" srcOrd="0" destOrd="0" presId="urn:microsoft.com/office/officeart/2005/8/layout/bProcess4"/>
    <dgm:cxn modelId="{664C4EA3-EA29-4A9C-AB5B-0E861E7882BC}" type="presParOf" srcId="{E760D0F0-FF61-46EC-907B-AF1AA9C619DA}" destId="{C83F1B5C-C142-4EC7-BB17-AFA7FB968173}" srcOrd="1" destOrd="0" presId="urn:microsoft.com/office/officeart/2005/8/layout/bProcess4"/>
    <dgm:cxn modelId="{BE7C607C-2259-4233-9609-AD9ED00E68F3}" type="presParOf" srcId="{2AE1C635-18BD-4304-AA14-1918F84787EE}" destId="{DC575219-B0E4-4C86-A196-F1A50B921470}" srcOrd="1" destOrd="0" presId="urn:microsoft.com/office/officeart/2005/8/layout/bProcess4"/>
    <dgm:cxn modelId="{51DBF09E-3878-4500-A297-2390E7A70BD2}" type="presParOf" srcId="{2AE1C635-18BD-4304-AA14-1918F84787EE}" destId="{69A63F3B-A158-430F-A0A8-62E77D72628F}" srcOrd="2" destOrd="0" presId="urn:microsoft.com/office/officeart/2005/8/layout/bProcess4"/>
    <dgm:cxn modelId="{096211EA-FADE-4431-9E06-41C009BD652F}" type="presParOf" srcId="{69A63F3B-A158-430F-A0A8-62E77D72628F}" destId="{8AB2849D-5E3D-4C30-9F0B-0B9C1A49A199}" srcOrd="0" destOrd="0" presId="urn:microsoft.com/office/officeart/2005/8/layout/bProcess4"/>
    <dgm:cxn modelId="{FA565778-CBA7-4E79-829B-8E3CD7BAD18E}" type="presParOf" srcId="{69A63F3B-A158-430F-A0A8-62E77D72628F}" destId="{373773F5-9375-47A4-BF62-1D4976BB3C49}" srcOrd="1" destOrd="0" presId="urn:microsoft.com/office/officeart/2005/8/layout/bProcess4"/>
    <dgm:cxn modelId="{990CB941-6AC7-4C87-A97D-56C503386300}" type="presParOf" srcId="{2AE1C635-18BD-4304-AA14-1918F84787EE}" destId="{09C6E9BF-4C4D-450B-8869-E52912937E80}" srcOrd="3" destOrd="0" presId="urn:microsoft.com/office/officeart/2005/8/layout/bProcess4"/>
    <dgm:cxn modelId="{0723D375-34DC-488F-B877-08A3A176D225}" type="presParOf" srcId="{2AE1C635-18BD-4304-AA14-1918F84787EE}" destId="{BB11CD7C-5870-47FC-8D46-558D10AD143D}" srcOrd="4" destOrd="0" presId="urn:microsoft.com/office/officeart/2005/8/layout/bProcess4"/>
    <dgm:cxn modelId="{12CF6F2F-3F95-4C4F-AA54-47D2A09432E8}" type="presParOf" srcId="{BB11CD7C-5870-47FC-8D46-558D10AD143D}" destId="{F9197004-13CD-4F04-A6E3-3A588A3B22D6}" srcOrd="0" destOrd="0" presId="urn:microsoft.com/office/officeart/2005/8/layout/bProcess4"/>
    <dgm:cxn modelId="{A4CED778-8F5C-4D97-B9A1-593AB5B7E875}" type="presParOf" srcId="{BB11CD7C-5870-47FC-8D46-558D10AD143D}" destId="{7D200A4E-377A-4C98-8C78-6C0A62347083}" srcOrd="1" destOrd="0" presId="urn:microsoft.com/office/officeart/2005/8/layout/bProcess4"/>
    <dgm:cxn modelId="{A7C9D3D1-B0E8-4C20-AEAF-6104C17E97A2}" type="presParOf" srcId="{2AE1C635-18BD-4304-AA14-1918F84787EE}" destId="{25955D3B-122A-48D3-8666-62BE2005D0D8}" srcOrd="5" destOrd="0" presId="urn:microsoft.com/office/officeart/2005/8/layout/bProcess4"/>
    <dgm:cxn modelId="{440E12DE-BD5A-40FF-A6A9-7AA07A2599FC}" type="presParOf" srcId="{2AE1C635-18BD-4304-AA14-1918F84787EE}" destId="{DB6BA2C7-FD7E-415A-909E-DC8B0EAB6F06}" srcOrd="6" destOrd="0" presId="urn:microsoft.com/office/officeart/2005/8/layout/bProcess4"/>
    <dgm:cxn modelId="{8F05B3F3-2FC6-49B6-AD04-48EB1BC4E41F}" type="presParOf" srcId="{DB6BA2C7-FD7E-415A-909E-DC8B0EAB6F06}" destId="{D29DD8C3-AA8C-4D99-ACF3-0A4F72DF6CDA}" srcOrd="0" destOrd="0" presId="urn:microsoft.com/office/officeart/2005/8/layout/bProcess4"/>
    <dgm:cxn modelId="{91D6D2E7-38ED-436B-B4F9-72A507572D0A}" type="presParOf" srcId="{DB6BA2C7-FD7E-415A-909E-DC8B0EAB6F06}" destId="{140BA3CC-71FE-493F-B83E-671AEEB4CD4D}" srcOrd="1" destOrd="0" presId="urn:microsoft.com/office/officeart/2005/8/layout/bProcess4"/>
    <dgm:cxn modelId="{9ABC36CA-07E9-4A8D-9882-3A510F4F4124}" type="presParOf" srcId="{2AE1C635-18BD-4304-AA14-1918F84787EE}" destId="{010A8BE2-1131-4EE2-B047-32145FC8FBC3}" srcOrd="7" destOrd="0" presId="urn:microsoft.com/office/officeart/2005/8/layout/bProcess4"/>
    <dgm:cxn modelId="{D8068CD4-FE5F-4C52-86F2-4CF11E7064B6}" type="presParOf" srcId="{2AE1C635-18BD-4304-AA14-1918F84787EE}" destId="{3DB6F8F9-424B-419E-8761-ED27187BE4C2}" srcOrd="8" destOrd="0" presId="urn:microsoft.com/office/officeart/2005/8/layout/bProcess4"/>
    <dgm:cxn modelId="{D52E816C-B66F-426D-897B-BAFBC3A6D3DA}" type="presParOf" srcId="{3DB6F8F9-424B-419E-8761-ED27187BE4C2}" destId="{8F00F269-73E0-45F9-AE4A-5837D9A9C2A1}" srcOrd="0" destOrd="0" presId="urn:microsoft.com/office/officeart/2005/8/layout/bProcess4"/>
    <dgm:cxn modelId="{2E56B37D-D4BA-4BD8-881A-E9A5361ED829}" type="presParOf" srcId="{3DB6F8F9-424B-419E-8761-ED27187BE4C2}" destId="{A5F5EF7E-04CB-4FD4-A4D3-0F23B2CCF048}" srcOrd="1" destOrd="0" presId="urn:microsoft.com/office/officeart/2005/8/layout/bProcess4"/>
    <dgm:cxn modelId="{D21D31E8-E89C-4425-867C-933277260145}" type="presParOf" srcId="{2AE1C635-18BD-4304-AA14-1918F84787EE}" destId="{F812E59F-18A9-47C9-A01F-237EEE1F1BDB}" srcOrd="9" destOrd="0" presId="urn:microsoft.com/office/officeart/2005/8/layout/bProcess4"/>
    <dgm:cxn modelId="{F68FACCF-142B-416D-96BA-73EE460828B0}" type="presParOf" srcId="{2AE1C635-18BD-4304-AA14-1918F84787EE}" destId="{B95A1BBD-FFAC-4A8E-AEAC-9F8F0A7E11EC}" srcOrd="10" destOrd="0" presId="urn:microsoft.com/office/officeart/2005/8/layout/bProcess4"/>
    <dgm:cxn modelId="{04B497A1-7994-4B05-86ED-6093022A0324}" type="presParOf" srcId="{B95A1BBD-FFAC-4A8E-AEAC-9F8F0A7E11EC}" destId="{A8257F53-1AB3-4CF6-BA3D-0A6C4C74847C}" srcOrd="0" destOrd="0" presId="urn:microsoft.com/office/officeart/2005/8/layout/bProcess4"/>
    <dgm:cxn modelId="{EB3F6AFD-4B26-4D7C-9019-188E09799800}" type="presParOf" srcId="{B95A1BBD-FFAC-4A8E-AEAC-9F8F0A7E11EC}" destId="{D8424D5A-AA08-4B79-90AB-E431704EF14D}" srcOrd="1" destOrd="0" presId="urn:microsoft.com/office/officeart/2005/8/layout/bProcess4"/>
    <dgm:cxn modelId="{0C0A3D4D-89B6-4590-AB35-32C6B7BE0608}" type="presParOf" srcId="{2AE1C635-18BD-4304-AA14-1918F84787EE}" destId="{E2C12225-1FC5-4E19-A6B3-581743BFB7ED}" srcOrd="11" destOrd="0" presId="urn:microsoft.com/office/officeart/2005/8/layout/bProcess4"/>
    <dgm:cxn modelId="{2CEBF030-FB83-4D96-AA86-9CEFC9B1DAF8}" type="presParOf" srcId="{2AE1C635-18BD-4304-AA14-1918F84787EE}" destId="{9F134F4F-4A07-49F5-9FD9-FA8DDC79CB97}" srcOrd="12" destOrd="0" presId="urn:microsoft.com/office/officeart/2005/8/layout/bProcess4"/>
    <dgm:cxn modelId="{41A2C0F4-43E0-4D33-A269-DE6A4D068084}" type="presParOf" srcId="{9F134F4F-4A07-49F5-9FD9-FA8DDC79CB97}" destId="{EF78C58A-0F26-4867-A134-6F0A6415080C}" srcOrd="0" destOrd="0" presId="urn:microsoft.com/office/officeart/2005/8/layout/bProcess4"/>
    <dgm:cxn modelId="{54A84A2C-953C-4C70-9306-BA517208422E}" type="presParOf" srcId="{9F134F4F-4A07-49F5-9FD9-FA8DDC79CB97}" destId="{3A533959-CB73-48B3-A6B3-1BB0DE8D77BF}" srcOrd="1" destOrd="0" presId="urn:microsoft.com/office/officeart/2005/8/layout/bProcess4"/>
    <dgm:cxn modelId="{98FE5AC4-CFBC-46D8-BA39-5A1C3680BD63}" type="presParOf" srcId="{2AE1C635-18BD-4304-AA14-1918F84787EE}" destId="{E27EBBFF-68FD-4FB6-8F48-2DEE038CC8FC}" srcOrd="13" destOrd="0" presId="urn:microsoft.com/office/officeart/2005/8/layout/bProcess4"/>
    <dgm:cxn modelId="{95B706B9-8BB6-4EF8-BDBF-FEC7EF98C26A}" type="presParOf" srcId="{2AE1C635-18BD-4304-AA14-1918F84787EE}" destId="{21E91B31-F2FF-40A3-8309-7D454D6F6013}" srcOrd="14" destOrd="0" presId="urn:microsoft.com/office/officeart/2005/8/layout/bProcess4"/>
    <dgm:cxn modelId="{AA4F5E8F-7D43-4892-8DFC-79AED4199124}" type="presParOf" srcId="{21E91B31-F2FF-40A3-8309-7D454D6F6013}" destId="{9EC5E789-AA13-439F-B51F-D46E18D47EF9}" srcOrd="0" destOrd="0" presId="urn:microsoft.com/office/officeart/2005/8/layout/bProcess4"/>
    <dgm:cxn modelId="{44626E1C-66DD-4326-AD9C-B30105D7018D}" type="presParOf" srcId="{21E91B31-F2FF-40A3-8309-7D454D6F6013}" destId="{E15EC4BD-F312-455F-ADB8-FE63C05B0DB7}" srcOrd="1" destOrd="0" presId="urn:microsoft.com/office/officeart/2005/8/layout/bProcess4"/>
    <dgm:cxn modelId="{19D974FE-43CA-436B-878B-3409BB53F7FE}" type="presParOf" srcId="{2AE1C635-18BD-4304-AA14-1918F84787EE}" destId="{AE53003F-D60F-4244-8333-E4247C64454B}" srcOrd="15" destOrd="0" presId="urn:microsoft.com/office/officeart/2005/8/layout/bProcess4"/>
    <dgm:cxn modelId="{32F0DC73-B72D-4E0E-9E5C-1C90CB9F0BD3}" type="presParOf" srcId="{2AE1C635-18BD-4304-AA14-1918F84787EE}" destId="{A697AF6D-E308-4FC8-A0A5-AD5BEA1D66D4}" srcOrd="16" destOrd="0" presId="urn:microsoft.com/office/officeart/2005/8/layout/bProcess4"/>
    <dgm:cxn modelId="{EACF728B-E20B-487B-9FE4-3B5C46D74C52}" type="presParOf" srcId="{A697AF6D-E308-4FC8-A0A5-AD5BEA1D66D4}" destId="{7CA79168-7830-47AD-B844-2378A231A62A}" srcOrd="0" destOrd="0" presId="urn:microsoft.com/office/officeart/2005/8/layout/bProcess4"/>
    <dgm:cxn modelId="{795CAC81-FBE4-4241-9BB8-665C8DA2AD9A}" type="presParOf" srcId="{A697AF6D-E308-4FC8-A0A5-AD5BEA1D66D4}" destId="{9F0658E4-9229-4B2B-81E7-32BDF30814D4}" srcOrd="1" destOrd="0" presId="urn:microsoft.com/office/officeart/2005/8/layout/bProcess4"/>
    <dgm:cxn modelId="{71B4009B-E4B1-4530-837D-81634DF44DED}" type="presParOf" srcId="{2AE1C635-18BD-4304-AA14-1918F84787EE}" destId="{CE7CCD73-4BC1-4F58-92E8-AA65526BD75D}" srcOrd="17" destOrd="0" presId="urn:microsoft.com/office/officeart/2005/8/layout/bProcess4"/>
    <dgm:cxn modelId="{20187EAB-2B79-4746-94A3-4EB5B6D826E5}" type="presParOf" srcId="{2AE1C635-18BD-4304-AA14-1918F84787EE}" destId="{395CAC7E-1B77-457F-941E-7A2B94D9A316}" srcOrd="18" destOrd="0" presId="urn:microsoft.com/office/officeart/2005/8/layout/bProcess4"/>
    <dgm:cxn modelId="{5EDDBC98-D226-4BB1-BA12-4842341E3BEA}" type="presParOf" srcId="{395CAC7E-1B77-457F-941E-7A2B94D9A316}" destId="{A6CD8A23-8D51-46EB-A7E9-25BAF3E84CCC}" srcOrd="0" destOrd="0" presId="urn:microsoft.com/office/officeart/2005/8/layout/bProcess4"/>
    <dgm:cxn modelId="{8AD8E1D5-7EAE-47A3-9EA4-882DE361E746}" type="presParOf" srcId="{395CAC7E-1B77-457F-941E-7A2B94D9A316}" destId="{902C2FFD-A678-4ABE-BB66-5BBA225564B2}" srcOrd="1" destOrd="0" presId="urn:microsoft.com/office/officeart/2005/8/layout/bProcess4"/>
    <dgm:cxn modelId="{B5F24D0C-C09C-4C3E-BC3B-5EE2D3CD4693}" type="presParOf" srcId="{2AE1C635-18BD-4304-AA14-1918F84787EE}" destId="{38D911E1-1AA3-48A8-B314-A89786054621}" srcOrd="19" destOrd="0" presId="urn:microsoft.com/office/officeart/2005/8/layout/bProcess4"/>
    <dgm:cxn modelId="{72A8CE20-1527-4EF7-9A32-8D95771D6E65}" type="presParOf" srcId="{2AE1C635-18BD-4304-AA14-1918F84787EE}" destId="{F42B564B-185A-4E4A-85A0-06BD2F00D520}" srcOrd="20" destOrd="0" presId="urn:microsoft.com/office/officeart/2005/8/layout/bProcess4"/>
    <dgm:cxn modelId="{5ED766E7-0FE0-4451-A384-0258FEFF8836}" type="presParOf" srcId="{F42B564B-185A-4E4A-85A0-06BD2F00D520}" destId="{7214D7D5-EFB7-4881-8073-1029C3C0B985}" srcOrd="0" destOrd="0" presId="urn:microsoft.com/office/officeart/2005/8/layout/bProcess4"/>
    <dgm:cxn modelId="{FB9C7F77-5B8F-4C47-98C6-2927E0029571}" type="presParOf" srcId="{F42B564B-185A-4E4A-85A0-06BD2F00D520}" destId="{92F9A431-65C3-4680-8C04-E569F70727BF}" srcOrd="1" destOrd="0" presId="urn:microsoft.com/office/officeart/2005/8/layout/bProcess4"/>
    <dgm:cxn modelId="{FE637DEF-E668-40AC-A303-DF2D8B3D39B2}" type="presParOf" srcId="{2AE1C635-18BD-4304-AA14-1918F84787EE}" destId="{786ED128-509A-432F-92CB-86A44186F88F}" srcOrd="21" destOrd="0" presId="urn:microsoft.com/office/officeart/2005/8/layout/bProcess4"/>
    <dgm:cxn modelId="{A3F5460F-8D9A-4645-969E-05F40CA80860}" type="presParOf" srcId="{2AE1C635-18BD-4304-AA14-1918F84787EE}" destId="{AACA37D0-5B01-4EAD-B5A8-9A135692CC0E}" srcOrd="22" destOrd="0" presId="urn:microsoft.com/office/officeart/2005/8/layout/bProcess4"/>
    <dgm:cxn modelId="{3767093B-FB08-4022-A11E-6015AC2C4AAC}" type="presParOf" srcId="{AACA37D0-5B01-4EAD-B5A8-9A135692CC0E}" destId="{432CD17B-5AF9-4616-A3EC-3AA839058D6B}" srcOrd="0" destOrd="0" presId="urn:microsoft.com/office/officeart/2005/8/layout/bProcess4"/>
    <dgm:cxn modelId="{2DBAFB44-B480-4BF4-B06A-85CAB1A8E894}" type="presParOf" srcId="{AACA37D0-5B01-4EAD-B5A8-9A135692CC0E}" destId="{A7AB4266-A601-4376-AACC-A312ADCAA81D}" srcOrd="1" destOrd="0" presId="urn:microsoft.com/office/officeart/2005/8/layout/bProcess4"/>
    <dgm:cxn modelId="{99824793-79EA-41C6-9512-8D7C34F8FC1A}" type="presParOf" srcId="{2AE1C635-18BD-4304-AA14-1918F84787EE}" destId="{C9A9F608-A04E-479F-94AE-B664F5FDDFFC}" srcOrd="23" destOrd="0" presId="urn:microsoft.com/office/officeart/2005/8/layout/bProcess4"/>
    <dgm:cxn modelId="{F997C7F0-FEEB-42EB-A076-26E56BEC4827}" type="presParOf" srcId="{2AE1C635-18BD-4304-AA14-1918F84787EE}" destId="{6963BBC0-2048-4192-B25E-0EB63566FC37}" srcOrd="24" destOrd="0" presId="urn:microsoft.com/office/officeart/2005/8/layout/bProcess4"/>
    <dgm:cxn modelId="{11093AA6-4BA1-48A3-8F8B-C8352426A442}" type="presParOf" srcId="{6963BBC0-2048-4192-B25E-0EB63566FC37}" destId="{FB73EED3-DB08-4CC7-97A2-79F129E169DA}" srcOrd="0" destOrd="0" presId="urn:microsoft.com/office/officeart/2005/8/layout/bProcess4"/>
    <dgm:cxn modelId="{1F04A98E-A0B9-4071-AD32-B3236554DB92}" type="presParOf" srcId="{6963BBC0-2048-4192-B25E-0EB63566FC37}" destId="{FE3AEE7D-F506-47DD-AEF4-A1B0E0728709}" srcOrd="1" destOrd="0" presId="urn:microsoft.com/office/officeart/2005/8/layout/bProcess4"/>
    <dgm:cxn modelId="{D4EA6A10-2FFD-4BE8-B340-6D17E88D4D35}" type="presParOf" srcId="{2AE1C635-18BD-4304-AA14-1918F84787EE}" destId="{9937355B-0D21-4990-8A50-6594412EAAFC}" srcOrd="25" destOrd="0" presId="urn:microsoft.com/office/officeart/2005/8/layout/bProcess4"/>
    <dgm:cxn modelId="{32767ECE-E24E-44CD-87EF-F9BC4F7160F5}" type="presParOf" srcId="{2AE1C635-18BD-4304-AA14-1918F84787EE}" destId="{7662EB48-6AD1-48CE-BACE-21A92E0527F3}" srcOrd="26" destOrd="0" presId="urn:microsoft.com/office/officeart/2005/8/layout/bProcess4"/>
    <dgm:cxn modelId="{D0B8E44B-7E3C-4228-BC9B-A7655354F3DE}" type="presParOf" srcId="{7662EB48-6AD1-48CE-BACE-21A92E0527F3}" destId="{D6959A67-7284-427F-AE32-4777C6E781F7}" srcOrd="0" destOrd="0" presId="urn:microsoft.com/office/officeart/2005/8/layout/bProcess4"/>
    <dgm:cxn modelId="{5B958439-15AD-4536-B5B8-D97113B4E5CC}" type="presParOf" srcId="{7662EB48-6AD1-48CE-BACE-21A92E0527F3}" destId="{0FD93D7F-A454-4C57-B015-0965BBC58639}" srcOrd="1" destOrd="0" presId="urn:microsoft.com/office/officeart/2005/8/layout/bProcess4"/>
    <dgm:cxn modelId="{99F73525-DB44-49F5-8815-8AF4A3533AAE}" type="presParOf" srcId="{2AE1C635-18BD-4304-AA14-1918F84787EE}" destId="{02920043-1377-49E3-A3DC-D21A125D522A}" srcOrd="27" destOrd="0" presId="urn:microsoft.com/office/officeart/2005/8/layout/bProcess4"/>
    <dgm:cxn modelId="{73D53EA9-F7B7-42E9-9020-B8200F432278}" type="presParOf" srcId="{2AE1C635-18BD-4304-AA14-1918F84787EE}" destId="{223B6351-7E7E-4616-990F-D2206CDED52A}" srcOrd="28" destOrd="0" presId="urn:microsoft.com/office/officeart/2005/8/layout/bProcess4"/>
    <dgm:cxn modelId="{43CF55AF-ACA9-4A6A-9428-C6855F06CF23}" type="presParOf" srcId="{223B6351-7E7E-4616-990F-D2206CDED52A}" destId="{1ECDF0AC-EF81-42C9-BD00-63201B21E9E8}" srcOrd="0" destOrd="0" presId="urn:microsoft.com/office/officeart/2005/8/layout/bProcess4"/>
    <dgm:cxn modelId="{8A27B63F-9AFE-4A54-974A-E9133FB3A0D2}" type="presParOf" srcId="{223B6351-7E7E-4616-990F-D2206CDED52A}" destId="{D0439D6B-C915-4013-8BAB-B4EE0D0F269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D40EA3-2480-4FEB-8F26-DF2E93174F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F13DE-8040-4AFB-93E3-12E60E3A373D}">
      <dgm:prSet phldrT="[Текст]"/>
      <dgm:spPr/>
      <dgm:t>
        <a:bodyPr/>
        <a:lstStyle/>
        <a:p>
          <a:r>
            <a:rPr lang="ru-RU" b="1" dirty="0" smtClean="0"/>
            <a:t>К предпосылкам формирования слоговой структуры слова относят</a:t>
          </a:r>
          <a:endParaRPr lang="ru-RU" dirty="0"/>
        </a:p>
      </dgm:t>
    </dgm:pt>
    <dgm:pt modelId="{76CEFEFA-A54A-4D4D-BFA8-82B01AA4DCCE}" type="parTrans" cxnId="{FB01BD78-554D-4018-A12D-56117CF1F478}">
      <dgm:prSet/>
      <dgm:spPr/>
      <dgm:t>
        <a:bodyPr/>
        <a:lstStyle/>
        <a:p>
          <a:endParaRPr lang="ru-RU"/>
        </a:p>
      </dgm:t>
    </dgm:pt>
    <dgm:pt modelId="{F6D5F37C-7D24-47F5-9182-06D761A70156}" type="sibTrans" cxnId="{FB01BD78-554D-4018-A12D-56117CF1F478}">
      <dgm:prSet/>
      <dgm:spPr/>
      <dgm:t>
        <a:bodyPr/>
        <a:lstStyle/>
        <a:p>
          <a:endParaRPr lang="ru-RU"/>
        </a:p>
      </dgm:t>
    </dgm:pt>
    <dgm:pt modelId="{84803DD1-BA9E-4B6C-840D-62265D4A3DD2}">
      <dgm:prSet phldrT="[Текст]"/>
      <dgm:spPr/>
      <dgm:t>
        <a:bodyPr/>
        <a:lstStyle/>
        <a:p>
          <a:r>
            <a:rPr lang="ru-RU" dirty="0" smtClean="0"/>
            <a:t>Пространственный фактор психической деятельности</a:t>
          </a:r>
          <a:endParaRPr lang="ru-RU" dirty="0"/>
        </a:p>
      </dgm:t>
    </dgm:pt>
    <dgm:pt modelId="{86355158-16C5-446E-8650-14E590F33610}" type="parTrans" cxnId="{03AAADD4-A430-4201-9B5C-BA4054F53988}">
      <dgm:prSet/>
      <dgm:spPr/>
      <dgm:t>
        <a:bodyPr/>
        <a:lstStyle/>
        <a:p>
          <a:endParaRPr lang="ru-RU"/>
        </a:p>
      </dgm:t>
    </dgm:pt>
    <dgm:pt modelId="{264BE6BD-6184-46E7-AA45-7387C0C2AC70}" type="sibTrans" cxnId="{03AAADD4-A430-4201-9B5C-BA4054F53988}">
      <dgm:prSet/>
      <dgm:spPr/>
      <dgm:t>
        <a:bodyPr/>
        <a:lstStyle/>
        <a:p>
          <a:endParaRPr lang="ru-RU"/>
        </a:p>
      </dgm:t>
    </dgm:pt>
    <dgm:pt modelId="{F187EE50-E807-4E72-9CAF-3FB3ADC5150D}">
      <dgm:prSet phldrT="[Текст]"/>
      <dgm:spPr/>
      <dgm:t>
        <a:bodyPr/>
        <a:lstStyle/>
        <a:p>
          <a:r>
            <a:rPr lang="ru-RU" dirty="0" smtClean="0"/>
            <a:t>Динамический фактор психической деятельности</a:t>
          </a:r>
          <a:endParaRPr lang="ru-RU" dirty="0"/>
        </a:p>
      </dgm:t>
    </dgm:pt>
    <dgm:pt modelId="{6602F001-5686-4A86-84DE-DA06BC2D2D7C}" type="parTrans" cxnId="{95FB4716-7B70-4194-9A62-A47EA739D39C}">
      <dgm:prSet/>
      <dgm:spPr/>
      <dgm:t>
        <a:bodyPr/>
        <a:lstStyle/>
        <a:p>
          <a:endParaRPr lang="ru-RU"/>
        </a:p>
      </dgm:t>
    </dgm:pt>
    <dgm:pt modelId="{BD92815A-4E50-42E5-9B6B-18FFD48F1ADD}" type="sibTrans" cxnId="{95FB4716-7B70-4194-9A62-A47EA739D39C}">
      <dgm:prSet/>
      <dgm:spPr/>
      <dgm:t>
        <a:bodyPr/>
        <a:lstStyle/>
        <a:p>
          <a:endParaRPr lang="ru-RU"/>
        </a:p>
      </dgm:t>
    </dgm:pt>
    <dgm:pt modelId="{9DBE2427-510E-4B34-8993-2BDA9D0E0936}">
      <dgm:prSet phldrT="[Текст]"/>
      <dgm:spPr/>
      <dgm:t>
        <a:bodyPr/>
        <a:lstStyle/>
        <a:p>
          <a:r>
            <a:rPr lang="ru-RU" dirty="0" smtClean="0"/>
            <a:t>Ритмический фактор психической деятельности</a:t>
          </a:r>
          <a:endParaRPr lang="ru-RU" dirty="0"/>
        </a:p>
      </dgm:t>
    </dgm:pt>
    <dgm:pt modelId="{40E5C158-9410-4733-8CE3-D549A34D506C}" type="parTrans" cxnId="{ABEA7ADF-D8BF-4854-96BA-5628BE04DD43}">
      <dgm:prSet/>
      <dgm:spPr/>
      <dgm:t>
        <a:bodyPr/>
        <a:lstStyle/>
        <a:p>
          <a:endParaRPr lang="ru-RU"/>
        </a:p>
      </dgm:t>
    </dgm:pt>
    <dgm:pt modelId="{6575AF21-E50A-4FD3-A532-A1A3344D6EA4}" type="sibTrans" cxnId="{ABEA7ADF-D8BF-4854-96BA-5628BE04DD43}">
      <dgm:prSet/>
      <dgm:spPr/>
      <dgm:t>
        <a:bodyPr/>
        <a:lstStyle/>
        <a:p>
          <a:endParaRPr lang="ru-RU"/>
        </a:p>
      </dgm:t>
    </dgm:pt>
    <dgm:pt modelId="{93C05912-0E86-483A-ADBF-1EB82890B8D2}" type="pres">
      <dgm:prSet presAssocID="{3BD40EA3-2480-4FEB-8F26-DF2E93174F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5B79A-9F20-4411-9955-1742E9E343DA}" type="pres">
      <dgm:prSet presAssocID="{A72F13DE-8040-4AFB-93E3-12E60E3A373D}" presName="centerShape" presStyleLbl="node0" presStyleIdx="0" presStyleCnt="1"/>
      <dgm:spPr/>
      <dgm:t>
        <a:bodyPr/>
        <a:lstStyle/>
        <a:p>
          <a:endParaRPr lang="ru-RU"/>
        </a:p>
      </dgm:t>
    </dgm:pt>
    <dgm:pt modelId="{FE78DE51-3B4A-4B48-BB22-B27B029441D1}" type="pres">
      <dgm:prSet presAssocID="{86355158-16C5-446E-8650-14E590F33610}" presName="parTrans" presStyleLbl="bgSibTrans2D1" presStyleIdx="0" presStyleCnt="3" custAng="10642294" custScaleX="52762" custLinFactY="8184" custLinFactNeighborX="11788" custLinFactNeighborY="100000"/>
      <dgm:spPr/>
      <dgm:t>
        <a:bodyPr/>
        <a:lstStyle/>
        <a:p>
          <a:endParaRPr lang="ru-RU"/>
        </a:p>
      </dgm:t>
    </dgm:pt>
    <dgm:pt modelId="{48B43CF0-F090-4078-BBE7-22E342E69916}" type="pres">
      <dgm:prSet presAssocID="{84803DD1-BA9E-4B6C-840D-62265D4A3D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1A687-3D8D-4E7E-9C1E-6F025C028AD1}" type="pres">
      <dgm:prSet presAssocID="{6602F001-5686-4A86-84DE-DA06BC2D2D7C}" presName="parTrans" presStyleLbl="bgSibTrans2D1" presStyleIdx="1" presStyleCnt="3" custAng="10800000" custScaleX="57868" custScaleY="90967" custLinFactNeighborX="4014" custLinFactNeighborY="79596"/>
      <dgm:spPr/>
      <dgm:t>
        <a:bodyPr/>
        <a:lstStyle/>
        <a:p>
          <a:endParaRPr lang="ru-RU"/>
        </a:p>
      </dgm:t>
    </dgm:pt>
    <dgm:pt modelId="{923697B3-4A93-429F-B6CA-FE56FAAD64C1}" type="pres">
      <dgm:prSet presAssocID="{F187EE50-E807-4E72-9CAF-3FB3ADC515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5201E-5115-4A54-A5BE-1953AF3F4B40}" type="pres">
      <dgm:prSet presAssocID="{40E5C158-9410-4733-8CE3-D549A34D506C}" presName="parTrans" presStyleLbl="bgSibTrans2D1" presStyleIdx="2" presStyleCnt="3" custAng="10636942" custScaleX="54409" custLinFactY="24012" custLinFactNeighborX="-7944" custLinFactNeighborY="100000"/>
      <dgm:spPr/>
      <dgm:t>
        <a:bodyPr/>
        <a:lstStyle/>
        <a:p>
          <a:endParaRPr lang="ru-RU"/>
        </a:p>
      </dgm:t>
    </dgm:pt>
    <dgm:pt modelId="{15CE69F7-6EF7-487D-97E4-4F68E78E12E5}" type="pres">
      <dgm:prSet presAssocID="{9DBE2427-510E-4B34-8993-2BDA9D0E09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44812-8958-4A72-9BBD-7DAEFB2D2445}" type="presOf" srcId="{A72F13DE-8040-4AFB-93E3-12E60E3A373D}" destId="{7045B79A-9F20-4411-9955-1742E9E343DA}" srcOrd="0" destOrd="0" presId="urn:microsoft.com/office/officeart/2005/8/layout/radial4"/>
    <dgm:cxn modelId="{3AF455F3-BCEF-4D49-A47D-26991343A56F}" type="presOf" srcId="{86355158-16C5-446E-8650-14E590F33610}" destId="{FE78DE51-3B4A-4B48-BB22-B27B029441D1}" srcOrd="0" destOrd="0" presId="urn:microsoft.com/office/officeart/2005/8/layout/radial4"/>
    <dgm:cxn modelId="{95FB4716-7B70-4194-9A62-A47EA739D39C}" srcId="{A72F13DE-8040-4AFB-93E3-12E60E3A373D}" destId="{F187EE50-E807-4E72-9CAF-3FB3ADC5150D}" srcOrd="1" destOrd="0" parTransId="{6602F001-5686-4A86-84DE-DA06BC2D2D7C}" sibTransId="{BD92815A-4E50-42E5-9B6B-18FFD48F1ADD}"/>
    <dgm:cxn modelId="{78F8C194-2E84-4CF9-B2F3-7A8C7C0F0C9C}" type="presOf" srcId="{3BD40EA3-2480-4FEB-8F26-DF2E93174FFA}" destId="{93C05912-0E86-483A-ADBF-1EB82890B8D2}" srcOrd="0" destOrd="0" presId="urn:microsoft.com/office/officeart/2005/8/layout/radial4"/>
    <dgm:cxn modelId="{730BAFD8-E431-4BE8-9125-B8DD30234652}" type="presOf" srcId="{40E5C158-9410-4733-8CE3-D549A34D506C}" destId="{4E55201E-5115-4A54-A5BE-1953AF3F4B40}" srcOrd="0" destOrd="0" presId="urn:microsoft.com/office/officeart/2005/8/layout/radial4"/>
    <dgm:cxn modelId="{F14B893B-B1ED-44FC-B6C5-5535A042F1C1}" type="presOf" srcId="{84803DD1-BA9E-4B6C-840D-62265D4A3DD2}" destId="{48B43CF0-F090-4078-BBE7-22E342E69916}" srcOrd="0" destOrd="0" presId="urn:microsoft.com/office/officeart/2005/8/layout/radial4"/>
    <dgm:cxn modelId="{49B4F6DA-C502-4223-8682-048D58D6D5B6}" type="presOf" srcId="{6602F001-5686-4A86-84DE-DA06BC2D2D7C}" destId="{53B1A687-3D8D-4E7E-9C1E-6F025C028AD1}" srcOrd="0" destOrd="0" presId="urn:microsoft.com/office/officeart/2005/8/layout/radial4"/>
    <dgm:cxn modelId="{DE525098-8D20-4906-BCC7-B3461BF1D390}" type="presOf" srcId="{F187EE50-E807-4E72-9CAF-3FB3ADC5150D}" destId="{923697B3-4A93-429F-B6CA-FE56FAAD64C1}" srcOrd="0" destOrd="0" presId="urn:microsoft.com/office/officeart/2005/8/layout/radial4"/>
    <dgm:cxn modelId="{03AAADD4-A430-4201-9B5C-BA4054F53988}" srcId="{A72F13DE-8040-4AFB-93E3-12E60E3A373D}" destId="{84803DD1-BA9E-4B6C-840D-62265D4A3DD2}" srcOrd="0" destOrd="0" parTransId="{86355158-16C5-446E-8650-14E590F33610}" sibTransId="{264BE6BD-6184-46E7-AA45-7387C0C2AC70}"/>
    <dgm:cxn modelId="{FB01BD78-554D-4018-A12D-56117CF1F478}" srcId="{3BD40EA3-2480-4FEB-8F26-DF2E93174FFA}" destId="{A72F13DE-8040-4AFB-93E3-12E60E3A373D}" srcOrd="0" destOrd="0" parTransId="{76CEFEFA-A54A-4D4D-BFA8-82B01AA4DCCE}" sibTransId="{F6D5F37C-7D24-47F5-9182-06D761A70156}"/>
    <dgm:cxn modelId="{ABEA7ADF-D8BF-4854-96BA-5628BE04DD43}" srcId="{A72F13DE-8040-4AFB-93E3-12E60E3A373D}" destId="{9DBE2427-510E-4B34-8993-2BDA9D0E0936}" srcOrd="2" destOrd="0" parTransId="{40E5C158-9410-4733-8CE3-D549A34D506C}" sibTransId="{6575AF21-E50A-4FD3-A532-A1A3344D6EA4}"/>
    <dgm:cxn modelId="{5ED781F5-57DA-4135-92E8-560434319F4C}" type="presOf" srcId="{9DBE2427-510E-4B34-8993-2BDA9D0E0936}" destId="{15CE69F7-6EF7-487D-97E4-4F68E78E12E5}" srcOrd="0" destOrd="0" presId="urn:microsoft.com/office/officeart/2005/8/layout/radial4"/>
    <dgm:cxn modelId="{33276063-D208-47D9-9C4E-AD32D9AD9229}" type="presParOf" srcId="{93C05912-0E86-483A-ADBF-1EB82890B8D2}" destId="{7045B79A-9F20-4411-9955-1742E9E343DA}" srcOrd="0" destOrd="0" presId="urn:microsoft.com/office/officeart/2005/8/layout/radial4"/>
    <dgm:cxn modelId="{C1CE98F3-8539-4F04-B348-69913A8FD9FC}" type="presParOf" srcId="{93C05912-0E86-483A-ADBF-1EB82890B8D2}" destId="{FE78DE51-3B4A-4B48-BB22-B27B029441D1}" srcOrd="1" destOrd="0" presId="urn:microsoft.com/office/officeart/2005/8/layout/radial4"/>
    <dgm:cxn modelId="{482EFD85-4BB4-4611-805D-15ECA66341EB}" type="presParOf" srcId="{93C05912-0E86-483A-ADBF-1EB82890B8D2}" destId="{48B43CF0-F090-4078-BBE7-22E342E69916}" srcOrd="2" destOrd="0" presId="urn:microsoft.com/office/officeart/2005/8/layout/radial4"/>
    <dgm:cxn modelId="{43971956-75A0-46B3-97B8-2DE684041711}" type="presParOf" srcId="{93C05912-0E86-483A-ADBF-1EB82890B8D2}" destId="{53B1A687-3D8D-4E7E-9C1E-6F025C028AD1}" srcOrd="3" destOrd="0" presId="urn:microsoft.com/office/officeart/2005/8/layout/radial4"/>
    <dgm:cxn modelId="{35D76EB0-76F6-4ECD-9C45-7C1922B18230}" type="presParOf" srcId="{93C05912-0E86-483A-ADBF-1EB82890B8D2}" destId="{923697B3-4A93-429F-B6CA-FE56FAAD64C1}" srcOrd="4" destOrd="0" presId="urn:microsoft.com/office/officeart/2005/8/layout/radial4"/>
    <dgm:cxn modelId="{20303CE8-DBB5-4ECF-8E7E-0B252EEE1BB1}" type="presParOf" srcId="{93C05912-0E86-483A-ADBF-1EB82890B8D2}" destId="{4E55201E-5115-4A54-A5BE-1953AF3F4B40}" srcOrd="5" destOrd="0" presId="urn:microsoft.com/office/officeart/2005/8/layout/radial4"/>
    <dgm:cxn modelId="{54637B72-A467-402F-B527-B19EF64FC963}" type="presParOf" srcId="{93C05912-0E86-483A-ADBF-1EB82890B8D2}" destId="{15CE69F7-6EF7-487D-97E4-4F68E78E12E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689EEC-DDD4-4933-9ABC-7398439935C8}">
      <dsp:nvSpPr>
        <dsp:cNvPr id="0" name=""/>
        <dsp:cNvSpPr/>
      </dsp:nvSpPr>
      <dsp:spPr>
        <a:xfrm rot="5400000">
          <a:off x="-151190" y="153535"/>
          <a:ext cx="1007938" cy="705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 г. 3 </a:t>
          </a:r>
          <a:r>
            <a:rPr lang="ru-RU" sz="700" kern="1200" dirty="0" err="1" smtClean="0"/>
            <a:t>мес</a:t>
          </a:r>
          <a:r>
            <a:rPr lang="ru-RU" sz="700" kern="1200" dirty="0" smtClean="0"/>
            <a:t>- 1 г. 8 </a:t>
          </a:r>
          <a:r>
            <a:rPr lang="ru-RU" sz="700" kern="1200" dirty="0" err="1" smtClean="0"/>
            <a:t>мес</a:t>
          </a:r>
          <a:endParaRPr lang="ru-RU" sz="700" kern="1200" dirty="0"/>
        </a:p>
      </dsp:txBody>
      <dsp:txXfrm rot="5400000">
        <a:off x="-151190" y="153535"/>
        <a:ext cx="1007938" cy="705556"/>
      </dsp:txXfrm>
    </dsp:sp>
    <dsp:sp modelId="{A45E588A-2689-418C-A478-FA0C56E7B31E}">
      <dsp:nvSpPr>
        <dsp:cNvPr id="0" name=""/>
        <dsp:cNvSpPr/>
      </dsp:nvSpPr>
      <dsp:spPr>
        <a:xfrm rot="5400000">
          <a:off x="4139998" y="-3432096"/>
          <a:ext cx="655160" cy="752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Ребенок часто воспроизводит один слог услышанного слова (ударный) или два одинаковых слога: </a:t>
          </a:r>
          <a:r>
            <a:rPr lang="ru-RU" sz="1500" kern="1200" dirty="0" err="1" smtClean="0"/>
            <a:t>га-га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ту-ту</a:t>
          </a:r>
          <a:endParaRPr lang="ru-RU" sz="1500" kern="1200" dirty="0"/>
        </a:p>
      </dsp:txBody>
      <dsp:txXfrm rot="5400000">
        <a:off x="4139998" y="-3432096"/>
        <a:ext cx="655160" cy="7524043"/>
      </dsp:txXfrm>
    </dsp:sp>
    <dsp:sp modelId="{F6E1C1D9-3220-4177-984B-632B8D3915DA}">
      <dsp:nvSpPr>
        <dsp:cNvPr id="0" name=""/>
        <dsp:cNvSpPr/>
      </dsp:nvSpPr>
      <dsp:spPr>
        <a:xfrm rot="5400000">
          <a:off x="-151190" y="1043378"/>
          <a:ext cx="1007938" cy="705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u="sng" kern="1200" dirty="0" smtClean="0"/>
            <a:t>1 г. 8 </a:t>
          </a:r>
          <a:r>
            <a:rPr lang="ru-RU" sz="700" u="sng" kern="1200" dirty="0" err="1" smtClean="0"/>
            <a:t>мес</a:t>
          </a:r>
          <a:r>
            <a:rPr lang="ru-RU" sz="700" u="sng" kern="1200" dirty="0" smtClean="0"/>
            <a:t> 1 г. 10 </a:t>
          </a:r>
          <a:r>
            <a:rPr lang="ru-RU" sz="700" u="sng" kern="1200" dirty="0" err="1" smtClean="0"/>
            <a:t>мес</a:t>
          </a:r>
          <a:endParaRPr lang="ru-RU" sz="700" kern="1200" dirty="0"/>
        </a:p>
      </dsp:txBody>
      <dsp:txXfrm rot="5400000">
        <a:off x="-151190" y="1043378"/>
        <a:ext cx="1007938" cy="705556"/>
      </dsp:txXfrm>
    </dsp:sp>
    <dsp:sp modelId="{76ED9225-B0E5-4B3B-BF0D-7738AF2A46BC}">
      <dsp:nvSpPr>
        <dsp:cNvPr id="0" name=""/>
        <dsp:cNvSpPr/>
      </dsp:nvSpPr>
      <dsp:spPr>
        <a:xfrm rot="5400000">
          <a:off x="4139998" y="-2542253"/>
          <a:ext cx="655160" cy="752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Воспроизводятся 2-сложные слова; в 3-сложных словах часто опускается один из слогов: </a:t>
          </a:r>
          <a:r>
            <a:rPr lang="ru-RU" sz="1500" kern="1200" dirty="0" err="1" smtClean="0"/>
            <a:t>мако</a:t>
          </a:r>
          <a:r>
            <a:rPr lang="ru-RU" sz="1500" kern="1200" dirty="0" smtClean="0"/>
            <a:t> (молоко)</a:t>
          </a:r>
          <a:endParaRPr lang="ru-RU" sz="1500" kern="1200" dirty="0"/>
        </a:p>
      </dsp:txBody>
      <dsp:txXfrm rot="5400000">
        <a:off x="4139998" y="-2542253"/>
        <a:ext cx="655160" cy="7524043"/>
      </dsp:txXfrm>
    </dsp:sp>
    <dsp:sp modelId="{978597F0-6889-47C8-BB08-93ACB508CF7D}">
      <dsp:nvSpPr>
        <dsp:cNvPr id="0" name=""/>
        <dsp:cNvSpPr/>
      </dsp:nvSpPr>
      <dsp:spPr>
        <a:xfrm rot="5400000">
          <a:off x="-151190" y="1933221"/>
          <a:ext cx="1007938" cy="705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 г. 10 </a:t>
          </a:r>
          <a:r>
            <a:rPr lang="ru-RU" sz="700" kern="1200" dirty="0" err="1" smtClean="0"/>
            <a:t>мес</a:t>
          </a:r>
          <a:r>
            <a:rPr lang="ru-RU" sz="700" kern="1200" dirty="0" smtClean="0"/>
            <a:t> 2 г. 1 </a:t>
          </a:r>
          <a:r>
            <a:rPr lang="ru-RU" sz="700" kern="1200" dirty="0" err="1" smtClean="0"/>
            <a:t>мес</a:t>
          </a:r>
          <a:endParaRPr lang="ru-RU" sz="700" kern="1200" dirty="0"/>
        </a:p>
      </dsp:txBody>
      <dsp:txXfrm rot="5400000">
        <a:off x="-151190" y="1933221"/>
        <a:ext cx="1007938" cy="705556"/>
      </dsp:txXfrm>
    </dsp:sp>
    <dsp:sp modelId="{83499D1B-9494-43D6-8B7B-27FC08555B30}">
      <dsp:nvSpPr>
        <dsp:cNvPr id="0" name=""/>
        <dsp:cNvSpPr/>
      </dsp:nvSpPr>
      <dsp:spPr>
        <a:xfrm rot="5400000">
          <a:off x="4139998" y="-1652410"/>
          <a:ext cx="655160" cy="752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3-сложных словах иногда все еще опускается слог, чаще предударный: кусу (укушу); может сокращаться количество слогов в 4-сложных словах</a:t>
          </a:r>
          <a:endParaRPr lang="ru-RU" sz="1500" kern="1200" dirty="0"/>
        </a:p>
      </dsp:txBody>
      <dsp:txXfrm rot="5400000">
        <a:off x="4139998" y="-1652410"/>
        <a:ext cx="655160" cy="7524043"/>
      </dsp:txXfrm>
    </dsp:sp>
    <dsp:sp modelId="{A616AFAD-2A82-4855-9DD7-8759FF31DBF9}">
      <dsp:nvSpPr>
        <dsp:cNvPr id="0" name=""/>
        <dsp:cNvSpPr/>
      </dsp:nvSpPr>
      <dsp:spPr>
        <a:xfrm rot="5400000">
          <a:off x="-151190" y="2823064"/>
          <a:ext cx="1007938" cy="705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·         2 г. 1 </a:t>
          </a:r>
          <a:r>
            <a:rPr lang="ru-RU" sz="700" kern="1200" dirty="0" err="1" smtClean="0"/>
            <a:t>мес</a:t>
          </a:r>
          <a:r>
            <a:rPr lang="ru-RU" sz="700" kern="1200" dirty="0" smtClean="0"/>
            <a:t> 2 г. 3 </a:t>
          </a:r>
          <a:r>
            <a:rPr lang="ru-RU" sz="700" kern="1200" dirty="0" err="1" smtClean="0"/>
            <a:t>мес</a:t>
          </a:r>
          <a:endParaRPr lang="ru-RU" sz="700" kern="1200" dirty="0"/>
        </a:p>
      </dsp:txBody>
      <dsp:txXfrm rot="5400000">
        <a:off x="-151190" y="2823064"/>
        <a:ext cx="1007938" cy="705556"/>
      </dsp:txXfrm>
    </dsp:sp>
    <dsp:sp modelId="{CC873F8B-7538-4233-912D-039A163045BE}">
      <dsp:nvSpPr>
        <dsp:cNvPr id="0" name=""/>
        <dsp:cNvSpPr/>
      </dsp:nvSpPr>
      <dsp:spPr>
        <a:xfrm rot="5400000">
          <a:off x="4139998" y="-762567"/>
          <a:ext cx="655160" cy="752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многосложных словах чаще опускаются предударные слоги, иногда приставки: </a:t>
          </a:r>
          <a:r>
            <a:rPr lang="ru-RU" sz="1500" kern="1200" dirty="0" err="1" smtClean="0"/>
            <a:t>ципилась</a:t>
          </a:r>
          <a:r>
            <a:rPr lang="ru-RU" sz="1500" kern="1200" dirty="0" smtClean="0"/>
            <a:t> (зацепилась)</a:t>
          </a:r>
          <a:endParaRPr lang="ru-RU" sz="1500" kern="1200" dirty="0"/>
        </a:p>
      </dsp:txBody>
      <dsp:txXfrm rot="5400000">
        <a:off x="4139998" y="-762567"/>
        <a:ext cx="655160" cy="7524043"/>
      </dsp:txXfrm>
    </dsp:sp>
    <dsp:sp modelId="{BA8D88C2-8E75-42D8-9136-999C8F7ED96B}">
      <dsp:nvSpPr>
        <dsp:cNvPr id="0" name=""/>
        <dsp:cNvSpPr/>
      </dsp:nvSpPr>
      <dsp:spPr>
        <a:xfrm rot="5400000">
          <a:off x="-151190" y="3712907"/>
          <a:ext cx="1007938" cy="705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 г. 3 </a:t>
          </a:r>
          <a:r>
            <a:rPr lang="ru-RU" sz="700" kern="1200" dirty="0" err="1" smtClean="0"/>
            <a:t>мес</a:t>
          </a:r>
          <a:r>
            <a:rPr lang="ru-RU" sz="700" kern="1200" dirty="0" smtClean="0"/>
            <a:t> 3 г.</a:t>
          </a:r>
          <a:endParaRPr lang="ru-RU" sz="700" kern="1200" dirty="0"/>
        </a:p>
      </dsp:txBody>
      <dsp:txXfrm rot="5400000">
        <a:off x="-151190" y="3712907"/>
        <a:ext cx="1007938" cy="705556"/>
      </dsp:txXfrm>
    </dsp:sp>
    <dsp:sp modelId="{A913261E-A59B-4C58-9CFB-A8D686F28722}">
      <dsp:nvSpPr>
        <dsp:cNvPr id="0" name=""/>
        <dsp:cNvSpPr/>
      </dsp:nvSpPr>
      <dsp:spPr>
        <a:xfrm rot="5400000">
          <a:off x="4139998" y="127275"/>
          <a:ext cx="655160" cy="7524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Слоговая структура нарушается редко, главным образом в малознакомых словах.</a:t>
          </a:r>
          <a:endParaRPr lang="ru-RU" sz="1500" kern="1200" dirty="0"/>
        </a:p>
      </dsp:txBody>
      <dsp:txXfrm rot="5400000">
        <a:off x="4139998" y="127275"/>
        <a:ext cx="655160" cy="752404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E95E3-DDA4-4C65-80CF-E479F1279B01}">
      <dsp:nvSpPr>
        <dsp:cNvPr id="0" name=""/>
        <dsp:cNvSpPr/>
      </dsp:nvSpPr>
      <dsp:spPr>
        <a:xfrm>
          <a:off x="3238797" y="843"/>
          <a:ext cx="1752004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1.Упражнения на развитие оптико-пространственной  ориентации</a:t>
          </a:r>
          <a:endParaRPr lang="ru-RU" sz="1100" kern="1200" dirty="0"/>
        </a:p>
      </dsp:txBody>
      <dsp:txXfrm>
        <a:off x="3238797" y="843"/>
        <a:ext cx="1752004" cy="1138803"/>
      </dsp:txXfrm>
    </dsp:sp>
    <dsp:sp modelId="{72F1C758-FEF0-408F-9204-161B8A947A66}">
      <dsp:nvSpPr>
        <dsp:cNvPr id="0" name=""/>
        <dsp:cNvSpPr/>
      </dsp:nvSpPr>
      <dsp:spPr>
        <a:xfrm>
          <a:off x="1840448" y="570244"/>
          <a:ext cx="4548702" cy="4548702"/>
        </a:xfrm>
        <a:custGeom>
          <a:avLst/>
          <a:gdLst/>
          <a:ahLst/>
          <a:cxnLst/>
          <a:rect l="0" t="0" r="0" b="0"/>
          <a:pathLst>
            <a:path>
              <a:moveTo>
                <a:pt x="3384853" y="289544"/>
              </a:moveTo>
              <a:arcTo wR="2274351" hR="2274351" stAng="17953626" swAng="12112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B811E-0C2F-401E-B28B-14CC589573EF}">
      <dsp:nvSpPr>
        <dsp:cNvPr id="0" name=""/>
        <dsp:cNvSpPr/>
      </dsp:nvSpPr>
      <dsp:spPr>
        <a:xfrm>
          <a:off x="5401834" y="1572381"/>
          <a:ext cx="1752004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2.Упражнения на развитие </a:t>
          </a:r>
          <a:r>
            <a:rPr lang="ru-RU" sz="1100" kern="1200" dirty="0" err="1" smtClean="0"/>
            <a:t>сомато-пространственной</a:t>
          </a:r>
          <a:r>
            <a:rPr lang="ru-RU" sz="1100" kern="1200" dirty="0" smtClean="0"/>
            <a:t> ориентации</a:t>
          </a:r>
          <a:endParaRPr lang="ru-RU" sz="1100" kern="1200" dirty="0"/>
        </a:p>
      </dsp:txBody>
      <dsp:txXfrm>
        <a:off x="5401834" y="1572381"/>
        <a:ext cx="1752004" cy="1138803"/>
      </dsp:txXfrm>
    </dsp:sp>
    <dsp:sp modelId="{556C6E40-A58A-47D3-9A89-2070746B6975}">
      <dsp:nvSpPr>
        <dsp:cNvPr id="0" name=""/>
        <dsp:cNvSpPr/>
      </dsp:nvSpPr>
      <dsp:spPr>
        <a:xfrm>
          <a:off x="1840448" y="570244"/>
          <a:ext cx="4548702" cy="4548702"/>
        </a:xfrm>
        <a:custGeom>
          <a:avLst/>
          <a:gdLst/>
          <a:ahLst/>
          <a:cxnLst/>
          <a:rect l="0" t="0" r="0" b="0"/>
          <a:pathLst>
            <a:path>
              <a:moveTo>
                <a:pt x="4543242" y="2431854"/>
              </a:moveTo>
              <a:arcTo wR="2274351" hR="2274351" stAng="21838262" swAng="13594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F8ECB-F5EE-4F56-9C5F-7373D2DC130C}">
      <dsp:nvSpPr>
        <dsp:cNvPr id="0" name=""/>
        <dsp:cNvSpPr/>
      </dsp:nvSpPr>
      <dsp:spPr>
        <a:xfrm>
          <a:off x="4575627" y="4115183"/>
          <a:ext cx="1752004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3.Упражнения на развитие ориентации в двухмерном пространстве (на листе бумаги) </a:t>
          </a:r>
          <a:endParaRPr lang="ru-RU" sz="1100" kern="1200" dirty="0"/>
        </a:p>
      </dsp:txBody>
      <dsp:txXfrm>
        <a:off x="4575627" y="4115183"/>
        <a:ext cx="1752004" cy="1138803"/>
      </dsp:txXfrm>
    </dsp:sp>
    <dsp:sp modelId="{535218C5-4EE8-41EB-8F5D-4959AC027DCF}">
      <dsp:nvSpPr>
        <dsp:cNvPr id="0" name=""/>
        <dsp:cNvSpPr/>
      </dsp:nvSpPr>
      <dsp:spPr>
        <a:xfrm>
          <a:off x="1840448" y="570244"/>
          <a:ext cx="4548702" cy="4548702"/>
        </a:xfrm>
        <a:custGeom>
          <a:avLst/>
          <a:gdLst/>
          <a:ahLst/>
          <a:cxnLst/>
          <a:rect l="0" t="0" r="0" b="0"/>
          <a:pathLst>
            <a:path>
              <a:moveTo>
                <a:pt x="2553356" y="4531524"/>
              </a:moveTo>
              <a:arcTo wR="2274351" hR="2274351" stAng="4977211" swAng="8455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0BFF-B1A6-4246-82EE-5D5C11153D8F}">
      <dsp:nvSpPr>
        <dsp:cNvPr id="0" name=""/>
        <dsp:cNvSpPr/>
      </dsp:nvSpPr>
      <dsp:spPr>
        <a:xfrm>
          <a:off x="1901967" y="4115183"/>
          <a:ext cx="1752004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4.Упражнения на развитие временно-пространственной ориентации </a:t>
          </a:r>
          <a:endParaRPr lang="ru-RU" sz="1100" kern="1200" dirty="0"/>
        </a:p>
      </dsp:txBody>
      <dsp:txXfrm>
        <a:off x="1901967" y="4115183"/>
        <a:ext cx="1752004" cy="1138803"/>
      </dsp:txXfrm>
    </dsp:sp>
    <dsp:sp modelId="{8A14FE82-A4EC-44F4-81A4-94504FD37F0C}">
      <dsp:nvSpPr>
        <dsp:cNvPr id="0" name=""/>
        <dsp:cNvSpPr/>
      </dsp:nvSpPr>
      <dsp:spPr>
        <a:xfrm>
          <a:off x="1840448" y="570244"/>
          <a:ext cx="4548702" cy="4548702"/>
        </a:xfrm>
        <a:custGeom>
          <a:avLst/>
          <a:gdLst/>
          <a:ahLst/>
          <a:cxnLst/>
          <a:rect l="0" t="0" r="0" b="0"/>
          <a:pathLst>
            <a:path>
              <a:moveTo>
                <a:pt x="241250" y="3293750"/>
              </a:moveTo>
              <a:arcTo wR="2274351" hR="2274351" stAng="9202246" swAng="13594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0C96D-EE92-4756-A820-ECC557761724}">
      <dsp:nvSpPr>
        <dsp:cNvPr id="0" name=""/>
        <dsp:cNvSpPr/>
      </dsp:nvSpPr>
      <dsp:spPr>
        <a:xfrm>
          <a:off x="1075761" y="1572381"/>
          <a:ext cx="1752004" cy="1138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5.Упражнения на развитие динамической и ритмической организации движений</a:t>
          </a:r>
          <a:endParaRPr lang="ru-RU" sz="1100" kern="1200" dirty="0"/>
        </a:p>
      </dsp:txBody>
      <dsp:txXfrm>
        <a:off x="1075761" y="1572381"/>
        <a:ext cx="1752004" cy="1138803"/>
      </dsp:txXfrm>
    </dsp:sp>
    <dsp:sp modelId="{AE9C88E6-5DAB-4A6B-9B2E-37B7BB38A348}">
      <dsp:nvSpPr>
        <dsp:cNvPr id="0" name=""/>
        <dsp:cNvSpPr/>
      </dsp:nvSpPr>
      <dsp:spPr>
        <a:xfrm>
          <a:off x="1840448" y="570244"/>
          <a:ext cx="4548702" cy="4548702"/>
        </a:xfrm>
        <a:custGeom>
          <a:avLst/>
          <a:gdLst/>
          <a:ahLst/>
          <a:cxnLst/>
          <a:rect l="0" t="0" r="0" b="0"/>
          <a:pathLst>
            <a:path>
              <a:moveTo>
                <a:pt x="547130" y="794695"/>
              </a:moveTo>
              <a:arcTo wR="2274351" hR="2274351" stAng="13235138" swAng="12112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ACDD2-75A7-4492-8BBE-269A3CC2EC77}">
      <dsp:nvSpPr>
        <dsp:cNvPr id="0" name=""/>
        <dsp:cNvSpPr/>
      </dsp:nvSpPr>
      <dsp:spPr>
        <a:xfrm>
          <a:off x="60662" y="543236"/>
          <a:ext cx="1468710" cy="1468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</a:t>
          </a:r>
          <a:r>
            <a:rPr lang="ru-RU" sz="1400" kern="1200" dirty="0" smtClean="0"/>
            <a:t>этап</a:t>
          </a:r>
          <a:endParaRPr lang="ru-RU" sz="1400" kern="1200" dirty="0"/>
        </a:p>
      </dsp:txBody>
      <dsp:txXfrm>
        <a:off x="60662" y="543236"/>
        <a:ext cx="1468710" cy="1468710"/>
      </dsp:txXfrm>
    </dsp:sp>
    <dsp:sp modelId="{04A4FC1C-DD85-40BD-96B1-B5F46DA2ADBC}">
      <dsp:nvSpPr>
        <dsp:cNvPr id="0" name=""/>
        <dsp:cNvSpPr/>
      </dsp:nvSpPr>
      <dsp:spPr>
        <a:xfrm rot="10800000">
          <a:off x="537993" y="2158720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BC93A-5E75-4344-9251-74B12BA52584}">
      <dsp:nvSpPr>
        <dsp:cNvPr id="0" name=""/>
        <dsp:cNvSpPr/>
      </dsp:nvSpPr>
      <dsp:spPr>
        <a:xfrm>
          <a:off x="2433" y="2599041"/>
          <a:ext cx="1585168" cy="1322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1.Упражнения на объяснение значений малознакомых слов </a:t>
          </a:r>
          <a:endParaRPr lang="ru-RU" sz="1000" kern="1200" dirty="0"/>
        </a:p>
      </dsp:txBody>
      <dsp:txXfrm>
        <a:off x="2433" y="2599041"/>
        <a:ext cx="1585168" cy="1322617"/>
      </dsp:txXfrm>
    </dsp:sp>
    <dsp:sp modelId="{05AB7E94-D57D-48F6-8319-FA77149D36E0}">
      <dsp:nvSpPr>
        <dsp:cNvPr id="0" name=""/>
        <dsp:cNvSpPr/>
      </dsp:nvSpPr>
      <dsp:spPr>
        <a:xfrm rot="5400000">
          <a:off x="1706561" y="3104770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AE92D-82EE-446F-BC3B-FF86C82FE907}">
      <dsp:nvSpPr>
        <dsp:cNvPr id="0" name=""/>
        <dsp:cNvSpPr/>
      </dsp:nvSpPr>
      <dsp:spPr>
        <a:xfrm>
          <a:off x="2321956" y="2621930"/>
          <a:ext cx="1499078" cy="1276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2.Упражнения на отраженное скандированное повторение слов изучаемого типа</a:t>
          </a:r>
          <a:endParaRPr lang="ru-RU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3.Упражнения на повторение с выделением ударного слога</a:t>
          </a:r>
          <a:endParaRPr lang="ru-RU" sz="500" kern="1200" dirty="0"/>
        </a:p>
      </dsp:txBody>
      <dsp:txXfrm>
        <a:off x="2321956" y="2621930"/>
        <a:ext cx="1499078" cy="1276839"/>
      </dsp:txXfrm>
    </dsp:sp>
    <dsp:sp modelId="{379E5AEA-8A45-4817-A244-0C0E0128D328}">
      <dsp:nvSpPr>
        <dsp:cNvPr id="0" name=""/>
        <dsp:cNvSpPr/>
      </dsp:nvSpPr>
      <dsp:spPr>
        <a:xfrm>
          <a:off x="2814471" y="2127622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BF87B-0C95-4D29-A6F7-338BF21729E3}">
      <dsp:nvSpPr>
        <dsp:cNvPr id="0" name=""/>
        <dsp:cNvSpPr/>
      </dsp:nvSpPr>
      <dsp:spPr>
        <a:xfrm>
          <a:off x="2386607" y="593094"/>
          <a:ext cx="1369777" cy="1368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4.Упражнения с перестановкой слогов </a:t>
          </a:r>
          <a:endParaRPr lang="ru-RU" sz="700" kern="1200" dirty="0"/>
        </a:p>
      </dsp:txBody>
      <dsp:txXfrm>
        <a:off x="2386607" y="593094"/>
        <a:ext cx="1369777" cy="1368993"/>
      </dsp:txXfrm>
    </dsp:sp>
    <dsp:sp modelId="{D5074199-3456-4E8B-886D-0AD000F5A8DA}">
      <dsp:nvSpPr>
        <dsp:cNvPr id="0" name=""/>
        <dsp:cNvSpPr/>
      </dsp:nvSpPr>
      <dsp:spPr>
        <a:xfrm rot="5400000">
          <a:off x="3926214" y="1122011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6D6AC-2015-495C-BDD5-96625A6206C0}">
      <dsp:nvSpPr>
        <dsp:cNvPr id="0" name=""/>
        <dsp:cNvSpPr/>
      </dsp:nvSpPr>
      <dsp:spPr>
        <a:xfrm>
          <a:off x="4592479" y="593094"/>
          <a:ext cx="1394532" cy="1368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5.Упражнение на оценку нормативности </a:t>
          </a:r>
          <a:endParaRPr lang="ru-RU" sz="700" kern="1200" dirty="0"/>
        </a:p>
      </dsp:txBody>
      <dsp:txXfrm>
        <a:off x="4592479" y="593094"/>
        <a:ext cx="1394532" cy="1368993"/>
      </dsp:txXfrm>
    </dsp:sp>
    <dsp:sp modelId="{059B7D06-39AE-4C2B-8A31-173D4E591FD7}">
      <dsp:nvSpPr>
        <dsp:cNvPr id="0" name=""/>
        <dsp:cNvSpPr/>
      </dsp:nvSpPr>
      <dsp:spPr>
        <a:xfrm rot="10800000">
          <a:off x="5032721" y="2139644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0BD4F-06B7-484C-88F3-862F72C5DA79}">
      <dsp:nvSpPr>
        <dsp:cNvPr id="0" name=""/>
        <dsp:cNvSpPr/>
      </dsp:nvSpPr>
      <dsp:spPr>
        <a:xfrm>
          <a:off x="4620242" y="2610748"/>
          <a:ext cx="1339006" cy="1299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6.Упражнения на переход к слитному произнесению </a:t>
          </a:r>
          <a:endParaRPr lang="ru-RU" sz="700" kern="1200" dirty="0"/>
        </a:p>
      </dsp:txBody>
      <dsp:txXfrm>
        <a:off x="4620242" y="2610748"/>
        <a:ext cx="1339006" cy="1299204"/>
      </dsp:txXfrm>
    </dsp:sp>
    <dsp:sp modelId="{CEE73811-E578-4807-BD6D-BFF0CB921268}">
      <dsp:nvSpPr>
        <dsp:cNvPr id="0" name=""/>
        <dsp:cNvSpPr/>
      </dsp:nvSpPr>
      <dsp:spPr>
        <a:xfrm rot="5400000">
          <a:off x="6156959" y="3104770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650B2-F5A5-4836-B6E2-9A9CF86C0420}">
      <dsp:nvSpPr>
        <dsp:cNvPr id="0" name=""/>
        <dsp:cNvSpPr/>
      </dsp:nvSpPr>
      <dsp:spPr>
        <a:xfrm>
          <a:off x="6851104" y="2615239"/>
          <a:ext cx="1283413" cy="1290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7.Упражнения на образование словосочетаний</a:t>
          </a:r>
          <a:endParaRPr lang="ru-RU" sz="700" kern="1200" dirty="0"/>
        </a:p>
      </dsp:txBody>
      <dsp:txXfrm>
        <a:off x="6851104" y="2615239"/>
        <a:ext cx="1283413" cy="1290221"/>
      </dsp:txXfrm>
    </dsp:sp>
    <dsp:sp modelId="{FCDE101B-1CDB-4564-A7EC-16A5EBB77022}">
      <dsp:nvSpPr>
        <dsp:cNvPr id="0" name=""/>
        <dsp:cNvSpPr/>
      </dsp:nvSpPr>
      <dsp:spPr>
        <a:xfrm>
          <a:off x="7235787" y="2149206"/>
          <a:ext cx="514048" cy="31116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D0030-BEB3-4823-9088-1AFA55DD823F}">
      <dsp:nvSpPr>
        <dsp:cNvPr id="0" name=""/>
        <dsp:cNvSpPr/>
      </dsp:nvSpPr>
      <dsp:spPr>
        <a:xfrm>
          <a:off x="6758456" y="543236"/>
          <a:ext cx="1468710" cy="1468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8.Упражнения на составление коротких предложений с изученными словами</a:t>
          </a:r>
          <a:endParaRPr lang="ru-RU" sz="7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" kern="1200" dirty="0" smtClean="0"/>
            <a:t>9.Упражнения на дифференциацию слов изучаемого типа со словами большей или меньшей контрастности по слоговой структуре</a:t>
          </a:r>
          <a:endParaRPr lang="ru-RU" sz="500" kern="1200" dirty="0"/>
        </a:p>
      </dsp:txBody>
      <dsp:txXfrm>
        <a:off x="6758456" y="543236"/>
        <a:ext cx="1468710" cy="146871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6F66B2-CF21-4B31-A27B-B19FF9DCA6C1}">
      <dsp:nvSpPr>
        <dsp:cNvPr id="0" name=""/>
        <dsp:cNvSpPr/>
      </dsp:nvSpPr>
      <dsp:spPr>
        <a:xfrm rot="16200000">
          <a:off x="779065" y="-779065"/>
          <a:ext cx="255666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Первая серия </a:t>
          </a:r>
          <a:r>
            <a:rPr lang="ru-RU" sz="1500" kern="1200" dirty="0" smtClean="0"/>
            <a:t>состоит из комплексов заданий, направленных на выявление особенностей слогового оформления слов разной степени сложности (изолированно и в составе минимального контекста)</a:t>
          </a:r>
          <a:endParaRPr lang="ru-RU" sz="1500" kern="1200" dirty="0"/>
        </a:p>
      </dsp:txBody>
      <dsp:txXfrm rot="16200000">
        <a:off x="1098649" y="-1098649"/>
        <a:ext cx="1917501" cy="4114800"/>
      </dsp:txXfrm>
    </dsp:sp>
    <dsp:sp modelId="{566095FF-0BC1-489D-846B-F2AFE6ECC2E7}">
      <dsp:nvSpPr>
        <dsp:cNvPr id="0" name=""/>
        <dsp:cNvSpPr/>
      </dsp:nvSpPr>
      <dsp:spPr>
        <a:xfrm>
          <a:off x="4114800" y="0"/>
          <a:ext cx="4114800" cy="25566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Вторая </a:t>
          </a:r>
          <a:r>
            <a:rPr lang="ru-RU" sz="1500" kern="1200" dirty="0" smtClean="0"/>
            <a:t>— включает комплексы заданий, позволяющих определить особенности восприятия ритмических и структурных характеристик слова (на основе предъявления на слух слогов, слов и </a:t>
          </a:r>
          <a:r>
            <a:rPr lang="ru-RU" sz="1500" kern="1200" dirty="0" err="1" smtClean="0"/>
            <a:t>квазислов</a:t>
          </a:r>
          <a:r>
            <a:rPr lang="ru-RU" sz="1500" kern="1200" dirty="0" smtClean="0"/>
            <a:t>)</a:t>
          </a:r>
          <a:endParaRPr lang="ru-RU" sz="1500" kern="1200" dirty="0"/>
        </a:p>
      </dsp:txBody>
      <dsp:txXfrm>
        <a:off x="4114800" y="0"/>
        <a:ext cx="4114800" cy="1917501"/>
      </dsp:txXfrm>
    </dsp:sp>
    <dsp:sp modelId="{45CC7876-DD18-45FB-8B79-358956722EF3}">
      <dsp:nvSpPr>
        <dsp:cNvPr id="0" name=""/>
        <dsp:cNvSpPr/>
      </dsp:nvSpPr>
      <dsp:spPr>
        <a:xfrm rot="10800000">
          <a:off x="0" y="2556668"/>
          <a:ext cx="4114800" cy="25566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Третья </a:t>
          </a:r>
          <a:r>
            <a:rPr lang="ru-RU" sz="1500" kern="1200" dirty="0" smtClean="0"/>
            <a:t>- включает комплексы заданий, направленных на выявление состояния сложных параметров двигательных актов - динамического и ритмического (при выполнении серийных движений)</a:t>
          </a:r>
          <a:endParaRPr lang="ru-RU" sz="1500" kern="1200" dirty="0"/>
        </a:p>
      </dsp:txBody>
      <dsp:txXfrm rot="10800000">
        <a:off x="0" y="3195835"/>
        <a:ext cx="4114800" cy="1917501"/>
      </dsp:txXfrm>
    </dsp:sp>
    <dsp:sp modelId="{A9739F6F-C5FF-4209-8D5E-CC6D7CF23916}">
      <dsp:nvSpPr>
        <dsp:cNvPr id="0" name=""/>
        <dsp:cNvSpPr/>
      </dsp:nvSpPr>
      <dsp:spPr>
        <a:xfrm rot="5400000">
          <a:off x="4893865" y="1777602"/>
          <a:ext cx="2556668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Четвертая серия </a:t>
          </a:r>
          <a:r>
            <a:rPr lang="ru-RU" sz="1500" kern="1200" dirty="0" smtClean="0"/>
            <a:t>состоит из комплексов заданий, направленных на исследование особенностей оптико-пространственной ориентации (</a:t>
          </a:r>
          <a:r>
            <a:rPr lang="ru-RU" sz="1500" kern="1200" dirty="0" err="1" smtClean="0"/>
            <a:t>сомато-пространственной</a:t>
          </a:r>
          <a:r>
            <a:rPr lang="ru-RU" sz="1500" kern="1200" dirty="0" smtClean="0"/>
            <a:t> и ориентации в трехмерном и двухмерном пространстве)</a:t>
          </a:r>
          <a:endParaRPr lang="ru-RU" sz="1500" kern="1200" dirty="0"/>
        </a:p>
      </dsp:txBody>
      <dsp:txXfrm rot="5400000">
        <a:off x="5213449" y="2097186"/>
        <a:ext cx="1917501" cy="4114800"/>
      </dsp:txXfrm>
    </dsp:sp>
    <dsp:sp modelId="{F2459838-5AB5-4712-816F-B84B15B9560B}">
      <dsp:nvSpPr>
        <dsp:cNvPr id="0" name=""/>
        <dsp:cNvSpPr/>
      </dsp:nvSpPr>
      <dsp:spPr>
        <a:xfrm>
          <a:off x="2098576" y="1917501"/>
          <a:ext cx="4032446" cy="12783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Методика обследования включает </a:t>
          </a:r>
          <a:r>
            <a:rPr lang="ru-RU" sz="1500" b="1" kern="1200" dirty="0" smtClean="0"/>
            <a:t>четыре серии </a:t>
          </a:r>
          <a:r>
            <a:rPr lang="ru-RU" sz="1500" kern="1200" dirty="0" smtClean="0"/>
            <a:t>заданий.</a:t>
          </a:r>
          <a:endParaRPr lang="ru-RU" sz="1500" kern="1200" dirty="0"/>
        </a:p>
      </dsp:txBody>
      <dsp:txXfrm>
        <a:off x="2098576" y="1917501"/>
        <a:ext cx="4032446" cy="127833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132D4-E3BA-4BA2-95EF-AE35BBD42044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коррекционной работе - два этапа:</a:t>
          </a:r>
          <a:endParaRPr lang="ru-RU" sz="1000" kern="1200" dirty="0"/>
        </a:p>
      </dsp:txBody>
      <dsp:txXfrm>
        <a:off x="1587" y="1631156"/>
        <a:ext cx="1603374" cy="801687"/>
      </dsp:txXfrm>
    </dsp:sp>
    <dsp:sp modelId="{F9F5D66B-5992-404F-A3EC-B3C5AF7878A3}">
      <dsp:nvSpPr>
        <dsp:cNvPr id="0" name=""/>
        <dsp:cNvSpPr/>
      </dsp:nvSpPr>
      <dsp:spPr>
        <a:xfrm rot="18406906">
          <a:off x="1394791" y="1594710"/>
          <a:ext cx="104763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47630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06906">
        <a:off x="1892415" y="1586274"/>
        <a:ext cx="52381" cy="52381"/>
      </dsp:txXfrm>
    </dsp:sp>
    <dsp:sp modelId="{EFEA2FFB-2F77-4CFA-9723-15E3B98A4EFE}">
      <dsp:nvSpPr>
        <dsp:cNvPr id="0" name=""/>
        <dsp:cNvSpPr/>
      </dsp:nvSpPr>
      <dsp:spPr>
        <a:xfrm>
          <a:off x="2232250" y="79208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Подготовительный этап</a:t>
          </a:r>
          <a:endParaRPr lang="ru-RU" sz="1000" kern="1200" dirty="0"/>
        </a:p>
      </dsp:txBody>
      <dsp:txXfrm>
        <a:off x="2232250" y="792086"/>
        <a:ext cx="1603374" cy="801687"/>
      </dsp:txXfrm>
    </dsp:sp>
    <dsp:sp modelId="{88A7D7AD-22F7-406F-8FCD-43CAFD8B15A9}">
      <dsp:nvSpPr>
        <dsp:cNvPr id="0" name=""/>
        <dsp:cNvSpPr/>
      </dsp:nvSpPr>
      <dsp:spPr>
        <a:xfrm rot="20462525">
          <a:off x="3817591" y="1067164"/>
          <a:ext cx="66494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64943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462525">
        <a:off x="4133440" y="1068294"/>
        <a:ext cx="33247" cy="33247"/>
      </dsp:txXfrm>
    </dsp:sp>
    <dsp:sp modelId="{7DB7B5BF-D1E7-4CE6-A55F-9CF73A0102AA}">
      <dsp:nvSpPr>
        <dsp:cNvPr id="0" name=""/>
        <dsp:cNvSpPr/>
      </dsp:nvSpPr>
      <dsp:spPr>
        <a:xfrm>
          <a:off x="4464501" y="576063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Цель: Подготовить ребенка к усвоению ритмической структуры слов родного языка</a:t>
          </a:r>
          <a:endParaRPr lang="ru-RU" sz="1000" kern="1200" dirty="0"/>
        </a:p>
      </dsp:txBody>
      <dsp:txXfrm>
        <a:off x="4464501" y="576063"/>
        <a:ext cx="1603374" cy="801687"/>
      </dsp:txXfrm>
    </dsp:sp>
    <dsp:sp modelId="{5AB34BD8-4E5F-4F69-9A00-323EBC6C03E1}">
      <dsp:nvSpPr>
        <dsp:cNvPr id="0" name=""/>
        <dsp:cNvSpPr/>
      </dsp:nvSpPr>
      <dsp:spPr>
        <a:xfrm rot="3149232">
          <a:off x="1403539" y="2422806"/>
          <a:ext cx="1030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30133" y="17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49232">
        <a:off x="1892853" y="2414806"/>
        <a:ext cx="51506" cy="51506"/>
      </dsp:txXfrm>
    </dsp:sp>
    <dsp:sp modelId="{367FC71B-5A24-4C5D-8DF1-DB2306CC6D58}">
      <dsp:nvSpPr>
        <dsp:cNvPr id="0" name=""/>
        <dsp:cNvSpPr/>
      </dsp:nvSpPr>
      <dsp:spPr>
        <a:xfrm>
          <a:off x="2232250" y="244827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Коррекционный этап</a:t>
          </a:r>
          <a:endParaRPr lang="ru-RU" sz="1000" kern="1200" dirty="0"/>
        </a:p>
      </dsp:txBody>
      <dsp:txXfrm>
        <a:off x="2232250" y="2448276"/>
        <a:ext cx="1603374" cy="801687"/>
      </dsp:txXfrm>
    </dsp:sp>
    <dsp:sp modelId="{D5E35A2B-F4A3-4AEC-BC97-6E2645C16D11}">
      <dsp:nvSpPr>
        <dsp:cNvPr id="0" name=""/>
        <dsp:cNvSpPr/>
      </dsp:nvSpPr>
      <dsp:spPr>
        <a:xfrm rot="741826">
          <a:off x="3827826" y="2903373"/>
          <a:ext cx="67259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72598" y="1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41826">
        <a:off x="4147310" y="2904312"/>
        <a:ext cx="33629" cy="33629"/>
      </dsp:txXfrm>
    </dsp:sp>
    <dsp:sp modelId="{33642311-88DA-49A5-8303-84FCD9FF4299}">
      <dsp:nvSpPr>
        <dsp:cNvPr id="0" name=""/>
        <dsp:cNvSpPr/>
      </dsp:nvSpPr>
      <dsp:spPr>
        <a:xfrm>
          <a:off x="4492625" y="2592291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Цель: Коррекция дефектов слоговой структуры слов </a:t>
          </a:r>
          <a:endParaRPr lang="ru-RU" sz="1000" kern="1200" dirty="0"/>
        </a:p>
      </dsp:txBody>
      <dsp:txXfrm>
        <a:off x="4492625" y="2592291"/>
        <a:ext cx="1603374" cy="801687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DFACF-A92A-44DD-BAC4-378920676D00}">
      <dsp:nvSpPr>
        <dsp:cNvPr id="0" name=""/>
        <dsp:cNvSpPr/>
      </dsp:nvSpPr>
      <dsp:spPr>
        <a:xfrm>
          <a:off x="7250717" y="2328386"/>
          <a:ext cx="180814" cy="258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74"/>
              </a:lnTo>
              <a:lnTo>
                <a:pt x="180814" y="183874"/>
              </a:lnTo>
              <a:lnTo>
                <a:pt x="180814" y="258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5BBA-148A-4C25-93BF-2D36AAE95FA3}">
      <dsp:nvSpPr>
        <dsp:cNvPr id="0" name=""/>
        <dsp:cNvSpPr/>
      </dsp:nvSpPr>
      <dsp:spPr>
        <a:xfrm>
          <a:off x="5141413" y="1211683"/>
          <a:ext cx="2109303" cy="232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86"/>
              </a:lnTo>
              <a:lnTo>
                <a:pt x="2109303" y="158586"/>
              </a:lnTo>
              <a:lnTo>
                <a:pt x="2109303" y="23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EAF5C-EA7F-4DF8-B208-A535F5749568}">
      <dsp:nvSpPr>
        <dsp:cNvPr id="0" name=""/>
        <dsp:cNvSpPr/>
      </dsp:nvSpPr>
      <dsp:spPr>
        <a:xfrm>
          <a:off x="3182971" y="2267485"/>
          <a:ext cx="2760253" cy="795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11"/>
              </a:lnTo>
              <a:lnTo>
                <a:pt x="2760253" y="721011"/>
              </a:lnTo>
              <a:lnTo>
                <a:pt x="2760253" y="7951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B558-03BF-4ED2-8D7E-0B289CD18F43}">
      <dsp:nvSpPr>
        <dsp:cNvPr id="0" name=""/>
        <dsp:cNvSpPr/>
      </dsp:nvSpPr>
      <dsp:spPr>
        <a:xfrm>
          <a:off x="3182971" y="2267485"/>
          <a:ext cx="1773371" cy="786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36"/>
              </a:lnTo>
              <a:lnTo>
                <a:pt x="1773371" y="712236"/>
              </a:lnTo>
              <a:lnTo>
                <a:pt x="1773371" y="7863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B239-7AA9-4BC6-A001-22362CECFC28}">
      <dsp:nvSpPr>
        <dsp:cNvPr id="0" name=""/>
        <dsp:cNvSpPr/>
      </dsp:nvSpPr>
      <dsp:spPr>
        <a:xfrm>
          <a:off x="3182971" y="2267485"/>
          <a:ext cx="662597" cy="801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6986"/>
              </a:lnTo>
              <a:lnTo>
                <a:pt x="662597" y="726986"/>
              </a:lnTo>
              <a:lnTo>
                <a:pt x="662597" y="8011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103AF-A1FC-46CA-9755-6841F541F2AF}">
      <dsp:nvSpPr>
        <dsp:cNvPr id="0" name=""/>
        <dsp:cNvSpPr/>
      </dsp:nvSpPr>
      <dsp:spPr>
        <a:xfrm>
          <a:off x="2751714" y="2267485"/>
          <a:ext cx="431256" cy="801112"/>
        </a:xfrm>
        <a:custGeom>
          <a:avLst/>
          <a:gdLst/>
          <a:ahLst/>
          <a:cxnLst/>
          <a:rect l="0" t="0" r="0" b="0"/>
          <a:pathLst>
            <a:path>
              <a:moveTo>
                <a:pt x="431256" y="0"/>
              </a:moveTo>
              <a:lnTo>
                <a:pt x="431256" y="726986"/>
              </a:lnTo>
              <a:lnTo>
                <a:pt x="0" y="726986"/>
              </a:lnTo>
              <a:lnTo>
                <a:pt x="0" y="8011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9DC74-3D04-46C1-92AC-5C21E37DCC76}">
      <dsp:nvSpPr>
        <dsp:cNvPr id="0" name=""/>
        <dsp:cNvSpPr/>
      </dsp:nvSpPr>
      <dsp:spPr>
        <a:xfrm>
          <a:off x="1725344" y="2267485"/>
          <a:ext cx="1457626" cy="801112"/>
        </a:xfrm>
        <a:custGeom>
          <a:avLst/>
          <a:gdLst/>
          <a:ahLst/>
          <a:cxnLst/>
          <a:rect l="0" t="0" r="0" b="0"/>
          <a:pathLst>
            <a:path>
              <a:moveTo>
                <a:pt x="1457626" y="0"/>
              </a:moveTo>
              <a:lnTo>
                <a:pt x="1457626" y="726986"/>
              </a:lnTo>
              <a:lnTo>
                <a:pt x="0" y="726986"/>
              </a:lnTo>
              <a:lnTo>
                <a:pt x="0" y="8011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32244-B3C8-4930-B0EE-612ECD0D9C42}">
      <dsp:nvSpPr>
        <dsp:cNvPr id="0" name=""/>
        <dsp:cNvSpPr/>
      </dsp:nvSpPr>
      <dsp:spPr>
        <a:xfrm>
          <a:off x="517319" y="2267485"/>
          <a:ext cx="2665651" cy="783379"/>
        </a:xfrm>
        <a:custGeom>
          <a:avLst/>
          <a:gdLst/>
          <a:ahLst/>
          <a:cxnLst/>
          <a:rect l="0" t="0" r="0" b="0"/>
          <a:pathLst>
            <a:path>
              <a:moveTo>
                <a:pt x="2665651" y="0"/>
              </a:moveTo>
              <a:lnTo>
                <a:pt x="2665651" y="709253"/>
              </a:lnTo>
              <a:lnTo>
                <a:pt x="0" y="709253"/>
              </a:lnTo>
              <a:lnTo>
                <a:pt x="0" y="783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61C06-1948-4CDB-8395-055B2AE103C3}">
      <dsp:nvSpPr>
        <dsp:cNvPr id="0" name=""/>
        <dsp:cNvSpPr/>
      </dsp:nvSpPr>
      <dsp:spPr>
        <a:xfrm>
          <a:off x="3182971" y="1211683"/>
          <a:ext cx="1958442" cy="232711"/>
        </a:xfrm>
        <a:custGeom>
          <a:avLst/>
          <a:gdLst/>
          <a:ahLst/>
          <a:cxnLst/>
          <a:rect l="0" t="0" r="0" b="0"/>
          <a:pathLst>
            <a:path>
              <a:moveTo>
                <a:pt x="1958442" y="0"/>
              </a:moveTo>
              <a:lnTo>
                <a:pt x="1958442" y="158586"/>
              </a:lnTo>
              <a:lnTo>
                <a:pt x="0" y="158586"/>
              </a:lnTo>
              <a:lnTo>
                <a:pt x="0" y="232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B7F2A-D889-4E22-A95A-CC662E6599B2}">
      <dsp:nvSpPr>
        <dsp:cNvPr id="0" name=""/>
        <dsp:cNvSpPr/>
      </dsp:nvSpPr>
      <dsp:spPr>
        <a:xfrm>
          <a:off x="2945774" y="492495"/>
          <a:ext cx="4391279" cy="719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AF0FB-5CAC-4925-A28F-842AEAED06A3}">
      <dsp:nvSpPr>
        <dsp:cNvPr id="0" name=""/>
        <dsp:cNvSpPr/>
      </dsp:nvSpPr>
      <dsp:spPr>
        <a:xfrm>
          <a:off x="3034680" y="576955"/>
          <a:ext cx="4391279" cy="719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Подготовительный этап</a:t>
          </a:r>
          <a:br>
            <a:rPr lang="ru-RU" sz="2000" b="1" i="1" kern="1200" dirty="0" smtClean="0"/>
          </a:br>
          <a:endParaRPr lang="ru-RU" sz="2000" kern="1200" dirty="0"/>
        </a:p>
      </dsp:txBody>
      <dsp:txXfrm>
        <a:off x="3034680" y="576955"/>
        <a:ext cx="4391279" cy="719188"/>
      </dsp:txXfrm>
    </dsp:sp>
    <dsp:sp modelId="{5BA2EBEA-E66B-424A-860C-34559E383D4F}">
      <dsp:nvSpPr>
        <dsp:cNvPr id="0" name=""/>
        <dsp:cNvSpPr/>
      </dsp:nvSpPr>
      <dsp:spPr>
        <a:xfrm>
          <a:off x="2144332" y="1444395"/>
          <a:ext cx="2077276" cy="823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180B-A626-43A0-BA89-2933A97F666B}">
      <dsp:nvSpPr>
        <dsp:cNvPr id="0" name=""/>
        <dsp:cNvSpPr/>
      </dsp:nvSpPr>
      <dsp:spPr>
        <a:xfrm>
          <a:off x="2233239" y="1528856"/>
          <a:ext cx="2077276" cy="823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Задания  на невербальном материале</a:t>
          </a:r>
          <a:endParaRPr lang="ru-RU" sz="1400" b="1" kern="1200" dirty="0"/>
        </a:p>
      </dsp:txBody>
      <dsp:txXfrm>
        <a:off x="2233239" y="1528856"/>
        <a:ext cx="2077276" cy="823089"/>
      </dsp:txXfrm>
    </dsp:sp>
    <dsp:sp modelId="{BD96ABDF-4B23-448C-AAD9-BFDC91BBD630}">
      <dsp:nvSpPr>
        <dsp:cNvPr id="0" name=""/>
        <dsp:cNvSpPr/>
      </dsp:nvSpPr>
      <dsp:spPr>
        <a:xfrm>
          <a:off x="-13019" y="3050864"/>
          <a:ext cx="1060678" cy="2704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FDEE-B7F1-4AEF-A037-E2212148BA05}">
      <dsp:nvSpPr>
        <dsp:cNvPr id="0" name=""/>
        <dsp:cNvSpPr/>
      </dsp:nvSpPr>
      <dsp:spPr>
        <a:xfrm>
          <a:off x="75886" y="3135325"/>
          <a:ext cx="1060678" cy="2704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1. Р</a:t>
          </a:r>
          <a:r>
            <a:rPr lang="ru-RU" sz="900" b="1" kern="1200" dirty="0" smtClean="0"/>
            <a:t>азвитие концентрации слухового внимания, слухового </a:t>
          </a:r>
          <a:r>
            <a:rPr lang="ru-RU" sz="900" b="1" kern="1200" dirty="0" err="1" smtClean="0"/>
            <a:t>гнозиса</a:t>
          </a:r>
          <a:r>
            <a:rPr lang="ru-RU" sz="900" kern="1200" dirty="0" smtClean="0"/>
            <a:t> и </a:t>
          </a:r>
          <a:r>
            <a:rPr lang="ru-RU" sz="900" b="1" kern="1200" dirty="0" smtClean="0"/>
            <a:t>слуховой памяти на материале неречевых звуков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/>
            <a:t> (Где позвонили? Узнай музыкальный инструмент по звуку. Сколько раз ударили в барабан?).</a:t>
          </a:r>
          <a:endParaRPr lang="ru-RU" sz="900" i="1" kern="1200" dirty="0"/>
        </a:p>
      </dsp:txBody>
      <dsp:txXfrm>
        <a:off x="75886" y="3135325"/>
        <a:ext cx="1060678" cy="2704681"/>
      </dsp:txXfrm>
    </dsp:sp>
    <dsp:sp modelId="{120B5B47-F496-43E7-AD8D-2A61335C8FED}">
      <dsp:nvSpPr>
        <dsp:cNvPr id="0" name=""/>
        <dsp:cNvSpPr/>
      </dsp:nvSpPr>
      <dsp:spPr>
        <a:xfrm>
          <a:off x="1277025" y="3068597"/>
          <a:ext cx="896638" cy="2637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4264B-FA11-4574-B6A4-39C48AA80B3A}">
      <dsp:nvSpPr>
        <dsp:cNvPr id="0" name=""/>
        <dsp:cNvSpPr/>
      </dsp:nvSpPr>
      <dsp:spPr>
        <a:xfrm>
          <a:off x="1365931" y="3153058"/>
          <a:ext cx="896638" cy="2637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2. Работа над ритмом      </a:t>
          </a:r>
          <a:r>
            <a:rPr lang="ru-RU" sz="900" b="0" i="1" kern="1200" dirty="0" smtClean="0"/>
            <a:t>(Р</a:t>
          </a:r>
          <a:r>
            <a:rPr lang="ru-RU" sz="900" i="1" kern="1200" dirty="0" smtClean="0"/>
            <a:t>азличные способы воспроизведения ритма: </a:t>
          </a:r>
          <a:r>
            <a:rPr lang="ru-RU" sz="900" i="1" kern="1200" dirty="0" err="1" smtClean="0"/>
            <a:t>отхлопывание</a:t>
          </a:r>
          <a:r>
            <a:rPr lang="ru-RU" sz="900" i="1" kern="1200" dirty="0" smtClean="0"/>
            <a:t> в ладоши, отстукивание мячом об пол, использование музыкальных инструментов барабана, бубна, металлофона).</a:t>
          </a:r>
          <a:endParaRPr lang="ru-RU" sz="900" i="1" kern="1200" dirty="0"/>
        </a:p>
      </dsp:txBody>
      <dsp:txXfrm>
        <a:off x="1365931" y="3153058"/>
        <a:ext cx="896638" cy="2637760"/>
      </dsp:txXfrm>
    </dsp:sp>
    <dsp:sp modelId="{C705F09A-E048-4992-A0C9-2FACB66D1EE0}">
      <dsp:nvSpPr>
        <dsp:cNvPr id="0" name=""/>
        <dsp:cNvSpPr/>
      </dsp:nvSpPr>
      <dsp:spPr>
        <a:xfrm>
          <a:off x="2344707" y="3068597"/>
          <a:ext cx="814014" cy="2135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E350-28A0-4373-9E59-2FC8A6FDD8AC}">
      <dsp:nvSpPr>
        <dsp:cNvPr id="0" name=""/>
        <dsp:cNvSpPr/>
      </dsp:nvSpPr>
      <dsp:spPr>
        <a:xfrm>
          <a:off x="2433613" y="3153058"/>
          <a:ext cx="814014" cy="2135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3. </a:t>
          </a:r>
          <a:r>
            <a:rPr lang="ru-RU" sz="900" b="1" kern="1200" dirty="0" err="1" smtClean="0"/>
            <a:t>Формиро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вание</a:t>
          </a:r>
          <a:r>
            <a:rPr lang="ru-RU" sz="900" b="1" kern="1200" dirty="0" smtClean="0"/>
            <a:t> общей </a:t>
          </a:r>
          <a:r>
            <a:rPr lang="ru-RU" sz="900" b="1" kern="1200" dirty="0" err="1" smtClean="0"/>
            <a:t>координа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ции</a:t>
          </a:r>
          <a:r>
            <a:rPr lang="ru-RU" sz="900" b="1" kern="1200" dirty="0" smtClean="0"/>
            <a:t> движений под ритмическую музыку: </a:t>
          </a:r>
          <a:r>
            <a:rPr lang="ru-RU" sz="900" b="0" i="1" kern="1200" dirty="0" smtClean="0"/>
            <a:t>маршировка, легкий бег, ходьба.</a:t>
          </a:r>
          <a:endParaRPr lang="ru-RU" sz="900" b="0" i="1" kern="1200" dirty="0"/>
        </a:p>
      </dsp:txBody>
      <dsp:txXfrm>
        <a:off x="2433613" y="3153058"/>
        <a:ext cx="814014" cy="2135087"/>
      </dsp:txXfrm>
    </dsp:sp>
    <dsp:sp modelId="{098B92AC-6468-4AAD-999F-28F15FF9DABE}">
      <dsp:nvSpPr>
        <dsp:cNvPr id="0" name=""/>
        <dsp:cNvSpPr/>
      </dsp:nvSpPr>
      <dsp:spPr>
        <a:xfrm>
          <a:off x="3345655" y="3068597"/>
          <a:ext cx="999826" cy="214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E1D7-B493-4F6F-B7DA-CE1FE17E1594}">
      <dsp:nvSpPr>
        <dsp:cNvPr id="0" name=""/>
        <dsp:cNvSpPr/>
      </dsp:nvSpPr>
      <dsp:spPr>
        <a:xfrm>
          <a:off x="3434561" y="3153058"/>
          <a:ext cx="999826" cy="214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4. Упражнения на развитие динамического </a:t>
          </a:r>
          <a:r>
            <a:rPr lang="ru-RU" sz="900" b="1" kern="1200" dirty="0" err="1" smtClean="0"/>
            <a:t>праксиса</a:t>
          </a:r>
          <a:r>
            <a:rPr lang="ru-RU" sz="900" b="1" kern="1200" dirty="0" smtClean="0"/>
            <a:t> рук: </a:t>
          </a:r>
          <a:r>
            <a:rPr lang="ru-RU" sz="900" b="0" i="1" kern="1200" dirty="0" smtClean="0"/>
            <a:t>выполнение движений (левой, правой рукой, двумя руками) по образцу, по словесной инструкции или под счет</a:t>
          </a:r>
          <a:endParaRPr lang="ru-RU" sz="900" b="0" i="1" kern="1200" dirty="0"/>
        </a:p>
      </dsp:txBody>
      <dsp:txXfrm>
        <a:off x="3434561" y="3153058"/>
        <a:ext cx="999826" cy="2146738"/>
      </dsp:txXfrm>
    </dsp:sp>
    <dsp:sp modelId="{DBC28B14-1DF3-46EB-AAEF-9053AE0A095D}">
      <dsp:nvSpPr>
        <dsp:cNvPr id="0" name=""/>
        <dsp:cNvSpPr/>
      </dsp:nvSpPr>
      <dsp:spPr>
        <a:xfrm>
          <a:off x="4493945" y="3053847"/>
          <a:ext cx="924796" cy="2158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85ADC-7071-443D-84A7-54F538B29E00}">
      <dsp:nvSpPr>
        <dsp:cNvPr id="0" name=""/>
        <dsp:cNvSpPr/>
      </dsp:nvSpPr>
      <dsp:spPr>
        <a:xfrm>
          <a:off x="4582851" y="3138308"/>
          <a:ext cx="924796" cy="2158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5. </a:t>
          </a:r>
          <a:r>
            <a:rPr lang="ru-RU" sz="900" b="1" kern="1200" dirty="0" err="1" smtClean="0"/>
            <a:t>Упражне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/>
            <a:t>ния</a:t>
          </a:r>
          <a:r>
            <a:rPr lang="ru-RU" sz="900" b="1" kern="1200" dirty="0" smtClean="0"/>
            <a:t> на развитие реципрокной координации рук</a:t>
          </a:r>
          <a:r>
            <a:rPr lang="ru-RU" sz="900" kern="1200" dirty="0" smtClean="0"/>
            <a:t>: </a:t>
          </a:r>
          <a:r>
            <a:rPr lang="ru-RU" sz="900" i="1" kern="1200" dirty="0" smtClean="0"/>
            <a:t>выполнение движений одновременно обеими руками</a:t>
          </a:r>
          <a:endParaRPr lang="ru-RU" sz="900" i="1" kern="1200" dirty="0"/>
        </a:p>
      </dsp:txBody>
      <dsp:txXfrm>
        <a:off x="4582851" y="3138308"/>
        <a:ext cx="924796" cy="2158211"/>
      </dsp:txXfrm>
    </dsp:sp>
    <dsp:sp modelId="{F7670EA7-FC3B-4B36-A189-76D8FB8CA39E}">
      <dsp:nvSpPr>
        <dsp:cNvPr id="0" name=""/>
        <dsp:cNvSpPr/>
      </dsp:nvSpPr>
      <dsp:spPr>
        <a:xfrm>
          <a:off x="5554961" y="3062622"/>
          <a:ext cx="776527" cy="1593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1B886-B246-4DD9-8B45-B687DEB0DC9F}">
      <dsp:nvSpPr>
        <dsp:cNvPr id="0" name=""/>
        <dsp:cNvSpPr/>
      </dsp:nvSpPr>
      <dsp:spPr>
        <a:xfrm>
          <a:off x="5643867" y="3147083"/>
          <a:ext cx="776527" cy="1593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6. Графические </a:t>
          </a:r>
          <a:r>
            <a:rPr lang="ru-RU" sz="1000" b="1" kern="1200" dirty="0" err="1" smtClean="0"/>
            <a:t>упражне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ния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переклю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чение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5643867" y="3147083"/>
        <a:ext cx="776527" cy="1593936"/>
      </dsp:txXfrm>
    </dsp:sp>
    <dsp:sp modelId="{64B2C9DC-3649-4480-BA2F-8830627EE05A}">
      <dsp:nvSpPr>
        <dsp:cNvPr id="0" name=""/>
        <dsp:cNvSpPr/>
      </dsp:nvSpPr>
      <dsp:spPr>
        <a:xfrm>
          <a:off x="6362940" y="1444395"/>
          <a:ext cx="1775553" cy="88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7B0E5-BA94-419E-A7E4-96F5B758F56C}">
      <dsp:nvSpPr>
        <dsp:cNvPr id="0" name=""/>
        <dsp:cNvSpPr/>
      </dsp:nvSpPr>
      <dsp:spPr>
        <a:xfrm>
          <a:off x="6451846" y="1528856"/>
          <a:ext cx="1775553" cy="88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Задания  на вербальном материале</a:t>
          </a:r>
          <a:endParaRPr lang="ru-RU" sz="1400" b="1" kern="1200" dirty="0"/>
        </a:p>
      </dsp:txBody>
      <dsp:txXfrm>
        <a:off x="6451846" y="1528856"/>
        <a:ext cx="1775553" cy="883990"/>
      </dsp:txXfrm>
    </dsp:sp>
    <dsp:sp modelId="{C648AA38-F64C-499B-9904-145054FFDFB7}">
      <dsp:nvSpPr>
        <dsp:cNvPr id="0" name=""/>
        <dsp:cNvSpPr/>
      </dsp:nvSpPr>
      <dsp:spPr>
        <a:xfrm>
          <a:off x="6722369" y="2586386"/>
          <a:ext cx="1418324" cy="3056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F592-88B8-4DD0-AC2E-50C3586FF2C5}">
      <dsp:nvSpPr>
        <dsp:cNvPr id="0" name=""/>
        <dsp:cNvSpPr/>
      </dsp:nvSpPr>
      <dsp:spPr>
        <a:xfrm>
          <a:off x="6811275" y="2670847"/>
          <a:ext cx="1418324" cy="3056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Игры и упражнения, направленные на формирование пространственно-временных представлений </a:t>
          </a:r>
          <a:r>
            <a:rPr lang="ru-RU" sz="1200" b="0" i="1" kern="1200" dirty="0" smtClean="0"/>
            <a:t>(начало, середина, конец; перед, за, после; первый, последний). </a:t>
          </a:r>
          <a:endParaRPr lang="ru-RU" sz="1200" b="0" i="1" kern="1200" dirty="0"/>
        </a:p>
      </dsp:txBody>
      <dsp:txXfrm>
        <a:off x="6811275" y="2670847"/>
        <a:ext cx="1418324" cy="305607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64C4AF-86B0-4391-8424-970C99CF2913}">
      <dsp:nvSpPr>
        <dsp:cNvPr id="0" name=""/>
        <dsp:cNvSpPr/>
      </dsp:nvSpPr>
      <dsp:spPr>
        <a:xfrm>
          <a:off x="0" y="0"/>
          <a:ext cx="8229600" cy="15342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u="sng" kern="1200" dirty="0" smtClean="0"/>
            <a:t>Коррекционная работа  </a:t>
          </a:r>
          <a:r>
            <a:rPr lang="ru-RU" sz="900" u="none" kern="1200" dirty="0" smtClean="0"/>
            <a:t>:                          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1. Строится на вербальном материале.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 2. Состоит из нескольких уровней.                                                                             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3.Основана на  работе  речевого, слухового, зрительного и тактильного анализатора .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4.Параллельно проводится работа над слоговой структурой слова и звукопроизношением.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5. Развитие артикуляционного аппарата.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u="none" kern="1200" dirty="0" smtClean="0"/>
            <a:t>6. Развитие слухового восприятия. </a:t>
          </a:r>
        </a:p>
        <a:p>
          <a:pPr lvl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u="none" kern="1200" dirty="0"/>
        </a:p>
      </dsp:txBody>
      <dsp:txXfrm>
        <a:off x="0" y="0"/>
        <a:ext cx="8229600" cy="1534202"/>
      </dsp:txXfrm>
    </dsp:sp>
    <dsp:sp modelId="{5FDEEF91-3B12-4708-BCBF-3C9BB795117E}">
      <dsp:nvSpPr>
        <dsp:cNvPr id="0" name=""/>
        <dsp:cNvSpPr/>
      </dsp:nvSpPr>
      <dsp:spPr>
        <a:xfrm>
          <a:off x="3252" y="1534202"/>
          <a:ext cx="2097583" cy="3221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1. Уровень гласных звуков</a:t>
          </a:r>
          <a:endParaRPr lang="ru-RU" sz="2000" u="sng" kern="1200" dirty="0"/>
        </a:p>
      </dsp:txBody>
      <dsp:txXfrm>
        <a:off x="3252" y="1534202"/>
        <a:ext cx="2097583" cy="3221824"/>
      </dsp:txXfrm>
    </dsp:sp>
    <dsp:sp modelId="{4CD8EB89-C9B0-4849-B5F8-209B4E6ED005}">
      <dsp:nvSpPr>
        <dsp:cNvPr id="0" name=""/>
        <dsp:cNvSpPr/>
      </dsp:nvSpPr>
      <dsp:spPr>
        <a:xfrm>
          <a:off x="2100836" y="1534202"/>
          <a:ext cx="1930343" cy="3221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2. Уровень слогов</a:t>
          </a:r>
          <a:endParaRPr lang="ru-RU" sz="2000" u="sng" kern="1200" dirty="0"/>
        </a:p>
      </dsp:txBody>
      <dsp:txXfrm>
        <a:off x="2100836" y="1534202"/>
        <a:ext cx="1930343" cy="3221824"/>
      </dsp:txXfrm>
    </dsp:sp>
    <dsp:sp modelId="{76DF905D-3F5F-4382-A64C-FD77EDC843F1}">
      <dsp:nvSpPr>
        <dsp:cNvPr id="0" name=""/>
        <dsp:cNvSpPr/>
      </dsp:nvSpPr>
      <dsp:spPr>
        <a:xfrm>
          <a:off x="4031179" y="1534202"/>
          <a:ext cx="2097583" cy="3221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3. Уровень слова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(С.Большакова.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12 типов слов и звукоподражания)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Образование отдельных грамматических форм.</a:t>
          </a:r>
          <a:endParaRPr lang="ru-RU" sz="1400" u="sng" kern="1200" dirty="0"/>
        </a:p>
      </dsp:txBody>
      <dsp:txXfrm>
        <a:off x="4031179" y="1534202"/>
        <a:ext cx="2097583" cy="3221824"/>
      </dsp:txXfrm>
    </dsp:sp>
    <dsp:sp modelId="{D0BE0870-6583-4F9B-BC56-E6FCFA772F18}">
      <dsp:nvSpPr>
        <dsp:cNvPr id="0" name=""/>
        <dsp:cNvSpPr/>
      </dsp:nvSpPr>
      <dsp:spPr>
        <a:xfrm>
          <a:off x="6128763" y="1534202"/>
          <a:ext cx="2097583" cy="3221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4.Уровень текста  (</a:t>
          </a:r>
          <a:r>
            <a:rPr lang="ru-RU" sz="2000" b="1" kern="1200" dirty="0" err="1" smtClean="0"/>
            <a:t>чистоговорки</a:t>
          </a:r>
          <a:r>
            <a:rPr lang="ru-RU" sz="2000" b="1" kern="1200" dirty="0" smtClean="0"/>
            <a:t>, законченные предложения, стихи и другие тексты)</a:t>
          </a:r>
          <a:endParaRPr lang="ru-RU" sz="2000" u="sng" kern="1200" dirty="0"/>
        </a:p>
      </dsp:txBody>
      <dsp:txXfrm>
        <a:off x="6128763" y="1534202"/>
        <a:ext cx="2097583" cy="3221824"/>
      </dsp:txXfrm>
    </dsp:sp>
    <dsp:sp modelId="{7C5060F5-410A-4DEC-A40C-58EE1565F7F1}">
      <dsp:nvSpPr>
        <dsp:cNvPr id="0" name=""/>
        <dsp:cNvSpPr/>
      </dsp:nvSpPr>
      <dsp:spPr>
        <a:xfrm>
          <a:off x="0" y="4756026"/>
          <a:ext cx="8229600" cy="3579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C2A9B-2500-4D7A-B8EC-DEFF6D34913A}">
      <dsp:nvSpPr>
        <dsp:cNvPr id="0" name=""/>
        <dsp:cNvSpPr/>
      </dsp:nvSpPr>
      <dsp:spPr>
        <a:xfrm>
          <a:off x="3293446" y="361"/>
          <a:ext cx="4928120" cy="11336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Развитие имитационной способности, т.е. формирование умений к отраженному воспроизведению слогового контура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Постоянный контроль за </a:t>
          </a:r>
          <a:r>
            <a:rPr lang="ru-RU" sz="1200" kern="1200" dirty="0" err="1" smtClean="0"/>
            <a:t>звукослоговой</a:t>
          </a:r>
          <a:r>
            <a:rPr lang="ru-RU" sz="1200" kern="1200" dirty="0" smtClean="0"/>
            <a:t> наполняемостью слова</a:t>
          </a:r>
          <a:endParaRPr lang="ru-RU" sz="1200" kern="1200" dirty="0"/>
        </a:p>
      </dsp:txBody>
      <dsp:txXfrm>
        <a:off x="3293446" y="361"/>
        <a:ext cx="4928120" cy="1133689"/>
      </dsp:txXfrm>
    </dsp:sp>
    <dsp:sp modelId="{DD6AD15E-A677-46F7-BBFB-A289176B58CD}">
      <dsp:nvSpPr>
        <dsp:cNvPr id="0" name=""/>
        <dsp:cNvSpPr/>
      </dsp:nvSpPr>
      <dsp:spPr>
        <a:xfrm>
          <a:off x="8032" y="115699"/>
          <a:ext cx="3285413" cy="903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слоговой структуры слова ведется по двум направлениям</a:t>
          </a:r>
          <a:endParaRPr lang="ru-RU" sz="1700" kern="1200" dirty="0"/>
        </a:p>
      </dsp:txBody>
      <dsp:txXfrm>
        <a:off x="8032" y="115699"/>
        <a:ext cx="3285413" cy="903014"/>
      </dsp:txXfrm>
    </dsp:sp>
    <dsp:sp modelId="{4DDA1BF7-05AA-4C91-B612-CF114BF7EC56}">
      <dsp:nvSpPr>
        <dsp:cNvPr id="0" name=""/>
        <dsp:cNvSpPr/>
      </dsp:nvSpPr>
      <dsp:spPr>
        <a:xfrm>
          <a:off x="3296662" y="1366559"/>
          <a:ext cx="4932937" cy="18844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u="sng" kern="1200" dirty="0" smtClean="0"/>
            <a:t>Пропедевтический  </a:t>
          </a:r>
          <a:r>
            <a:rPr lang="ru-RU" sz="1200" b="1" u="sng" kern="1200" dirty="0" smtClean="0"/>
            <a:t>этап</a:t>
          </a:r>
          <a:endParaRPr lang="ru-RU" sz="12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Обучение:</a:t>
          </a:r>
          <a:endParaRPr lang="ru-RU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— восприятию и воспроизведению разнообразных неречевых ритмических контуров (отхлопывание, отстукивание, пропрыгивание и т.д.);</a:t>
          </a:r>
          <a:endParaRPr lang="ru-RU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— различению на слух длинных и коротких слов;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— различению на слух слоговых контуров по длине. </a:t>
          </a:r>
          <a:endParaRPr lang="ru-RU" sz="1000" kern="1200" dirty="0"/>
        </a:p>
      </dsp:txBody>
      <dsp:txXfrm>
        <a:off x="3296662" y="1366559"/>
        <a:ext cx="4932937" cy="1884438"/>
      </dsp:txXfrm>
    </dsp:sp>
    <dsp:sp modelId="{55927A40-5EDE-4A26-8E4D-8370D0FF246C}">
      <dsp:nvSpPr>
        <dsp:cNvPr id="0" name=""/>
        <dsp:cNvSpPr/>
      </dsp:nvSpPr>
      <dsp:spPr>
        <a:xfrm>
          <a:off x="14377" y="2016138"/>
          <a:ext cx="3288625" cy="903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Методика работы  включает в себя </a:t>
          </a:r>
          <a:r>
            <a:rPr lang="ru-RU" sz="1700" i="1" kern="1200" dirty="0" smtClean="0"/>
            <a:t>пропедевтический и основной </a:t>
          </a:r>
          <a:r>
            <a:rPr lang="ru-RU" sz="1700" kern="1200" dirty="0" smtClean="0"/>
            <a:t>этапы</a:t>
          </a:r>
          <a:endParaRPr lang="ru-RU" sz="1700" kern="1200" dirty="0"/>
        </a:p>
      </dsp:txBody>
      <dsp:txXfrm>
        <a:off x="14377" y="2016138"/>
        <a:ext cx="3288625" cy="903014"/>
      </dsp:txXfrm>
    </dsp:sp>
    <dsp:sp modelId="{4F3B5F2B-E170-4051-8788-C6686CF867F8}">
      <dsp:nvSpPr>
        <dsp:cNvPr id="0" name=""/>
        <dsp:cNvSpPr/>
      </dsp:nvSpPr>
      <dsp:spPr>
        <a:xfrm>
          <a:off x="3296662" y="3354194"/>
          <a:ext cx="4932937" cy="9030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u="sng" kern="1200" dirty="0" smtClean="0"/>
            <a:t> Основной </a:t>
          </a:r>
          <a:r>
            <a:rPr lang="ru-RU" sz="1000" b="1" u="sng" kern="1200" dirty="0" smtClean="0"/>
            <a:t>этап</a:t>
          </a:r>
          <a:endParaRPr lang="ru-RU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Задача основного этапа — формирование навыка правильного произнесения слов продуктивных классов.</a:t>
          </a:r>
          <a:endParaRPr lang="ru-RU" sz="1000" kern="1200" dirty="0"/>
        </a:p>
      </dsp:txBody>
      <dsp:txXfrm>
        <a:off x="3296662" y="3354194"/>
        <a:ext cx="4932937" cy="903014"/>
      </dsp:txXfrm>
    </dsp:sp>
    <dsp:sp modelId="{1CFA30E3-78D0-4551-AC20-6E91241D1128}">
      <dsp:nvSpPr>
        <dsp:cNvPr id="0" name=""/>
        <dsp:cNvSpPr/>
      </dsp:nvSpPr>
      <dsp:spPr>
        <a:xfrm>
          <a:off x="10332" y="2122292"/>
          <a:ext cx="3288625" cy="1372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Методика работы  включает в себя </a:t>
          </a:r>
          <a:r>
            <a:rPr lang="ru-RU" sz="1700" i="1" kern="1200" dirty="0" smtClean="0"/>
            <a:t>пропедевтический и основной </a:t>
          </a:r>
          <a:r>
            <a:rPr lang="ru-RU" sz="1700" kern="1200" dirty="0" smtClean="0"/>
            <a:t>этапы</a:t>
          </a:r>
          <a:endParaRPr lang="ru-RU" sz="1700" kern="1200" dirty="0"/>
        </a:p>
      </dsp:txBody>
      <dsp:txXfrm>
        <a:off x="10332" y="2122292"/>
        <a:ext cx="3288625" cy="137254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72300-687E-4F45-8034-49E972E6D699}">
      <dsp:nvSpPr>
        <dsp:cNvPr id="0" name=""/>
        <dsp:cNvSpPr/>
      </dsp:nvSpPr>
      <dsp:spPr>
        <a:xfrm>
          <a:off x="611154" y="0"/>
          <a:ext cx="6093296" cy="60932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2D547-24A8-4B96-BC61-45612FF4D2FE}">
      <dsp:nvSpPr>
        <dsp:cNvPr id="0" name=""/>
        <dsp:cNvSpPr/>
      </dsp:nvSpPr>
      <dsp:spPr>
        <a:xfrm>
          <a:off x="3657802" y="609924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1.Звукоподражания</a:t>
          </a:r>
          <a:endParaRPr lang="ru-RU" sz="900" b="1" kern="1200" dirty="0"/>
        </a:p>
      </dsp:txBody>
      <dsp:txXfrm>
        <a:off x="3657802" y="609924"/>
        <a:ext cx="3960642" cy="216597"/>
      </dsp:txXfrm>
    </dsp:sp>
    <dsp:sp modelId="{3DB1A6E8-21CC-44BE-BC31-3A1D18E52EE5}">
      <dsp:nvSpPr>
        <dsp:cNvPr id="0" name=""/>
        <dsp:cNvSpPr/>
      </dsp:nvSpPr>
      <dsp:spPr>
        <a:xfrm>
          <a:off x="3657802" y="853596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2.Двухсложные слова из открытых слогов</a:t>
          </a:r>
          <a:endParaRPr lang="ru-RU" sz="900" b="1" kern="1200" dirty="0"/>
        </a:p>
      </dsp:txBody>
      <dsp:txXfrm>
        <a:off x="3657802" y="853596"/>
        <a:ext cx="3960642" cy="216597"/>
      </dsp:txXfrm>
    </dsp:sp>
    <dsp:sp modelId="{EF06873D-DA45-4546-BB04-B3A7839347F8}">
      <dsp:nvSpPr>
        <dsp:cNvPr id="0" name=""/>
        <dsp:cNvSpPr/>
      </dsp:nvSpPr>
      <dsp:spPr>
        <a:xfrm>
          <a:off x="3657802" y="1097269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3.Трехсложные слова из открытых слогов</a:t>
          </a:r>
          <a:endParaRPr lang="ru-RU" sz="900" b="1" kern="1200" dirty="0"/>
        </a:p>
      </dsp:txBody>
      <dsp:txXfrm>
        <a:off x="3657802" y="1097269"/>
        <a:ext cx="3960642" cy="216597"/>
      </dsp:txXfrm>
    </dsp:sp>
    <dsp:sp modelId="{CBC3B3AD-D1A1-48E7-931A-60099799B9E1}">
      <dsp:nvSpPr>
        <dsp:cNvPr id="0" name=""/>
        <dsp:cNvSpPr/>
      </dsp:nvSpPr>
      <dsp:spPr>
        <a:xfrm>
          <a:off x="3657802" y="1340941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4.Односложные слова из закрытых слогов</a:t>
          </a:r>
          <a:endParaRPr lang="ru-RU" sz="900" b="1" kern="1200" dirty="0"/>
        </a:p>
      </dsp:txBody>
      <dsp:txXfrm>
        <a:off x="3657802" y="1340941"/>
        <a:ext cx="3960642" cy="216597"/>
      </dsp:txXfrm>
    </dsp:sp>
    <dsp:sp modelId="{C040AAE7-334D-40BA-8AF4-AEE1DD225C1F}">
      <dsp:nvSpPr>
        <dsp:cNvPr id="0" name=""/>
        <dsp:cNvSpPr/>
      </dsp:nvSpPr>
      <dsp:spPr>
        <a:xfrm>
          <a:off x="3657802" y="1584613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5.Двухсложные слова из закрытых слогов</a:t>
          </a:r>
          <a:endParaRPr lang="ru-RU" sz="900" b="1" kern="1200" dirty="0"/>
        </a:p>
      </dsp:txBody>
      <dsp:txXfrm>
        <a:off x="3657802" y="1584613"/>
        <a:ext cx="3960642" cy="216597"/>
      </dsp:txXfrm>
    </dsp:sp>
    <dsp:sp modelId="{553012F0-6282-4DE0-AD13-33ED234F586A}">
      <dsp:nvSpPr>
        <dsp:cNvPr id="0" name=""/>
        <dsp:cNvSpPr/>
      </dsp:nvSpPr>
      <dsp:spPr>
        <a:xfrm>
          <a:off x="3657802" y="1828286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6.Двухсложные слова со стечением согласных в середине слова и открытым слогом</a:t>
          </a:r>
          <a:endParaRPr lang="ru-RU" sz="900" b="1" kern="1200" dirty="0"/>
        </a:p>
      </dsp:txBody>
      <dsp:txXfrm>
        <a:off x="3657802" y="1828286"/>
        <a:ext cx="3960642" cy="216597"/>
      </dsp:txXfrm>
    </dsp:sp>
    <dsp:sp modelId="{C2AF99FE-B3CA-4219-952B-96F89DE3E326}">
      <dsp:nvSpPr>
        <dsp:cNvPr id="0" name=""/>
        <dsp:cNvSpPr/>
      </dsp:nvSpPr>
      <dsp:spPr>
        <a:xfrm>
          <a:off x="3657802" y="2071958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7.Двухсложные слова со стечением согласных в начале слова и открытым слогом</a:t>
          </a:r>
          <a:endParaRPr lang="ru-RU" sz="900" b="1" kern="1200" dirty="0"/>
        </a:p>
      </dsp:txBody>
      <dsp:txXfrm>
        <a:off x="3657802" y="2071958"/>
        <a:ext cx="3960642" cy="216597"/>
      </dsp:txXfrm>
    </dsp:sp>
    <dsp:sp modelId="{283B8650-80A9-4D97-BEA1-A8496898BFCC}">
      <dsp:nvSpPr>
        <dsp:cNvPr id="0" name=""/>
        <dsp:cNvSpPr/>
      </dsp:nvSpPr>
      <dsp:spPr>
        <a:xfrm>
          <a:off x="3657802" y="2315630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8.Двухсложные слова со стечением согласных в середине слова и закрытым слогом</a:t>
          </a:r>
          <a:endParaRPr lang="ru-RU" sz="900" b="1" kern="1200" dirty="0"/>
        </a:p>
      </dsp:txBody>
      <dsp:txXfrm>
        <a:off x="3657802" y="2315630"/>
        <a:ext cx="3960642" cy="216597"/>
      </dsp:txXfrm>
    </dsp:sp>
    <dsp:sp modelId="{16D65005-C96C-4D2B-9A50-15C736FF841A}">
      <dsp:nvSpPr>
        <dsp:cNvPr id="0" name=""/>
        <dsp:cNvSpPr/>
      </dsp:nvSpPr>
      <dsp:spPr>
        <a:xfrm>
          <a:off x="3657802" y="2559303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9.Двухсложные слова со стечением согласных в начале слова и закрытым слогом</a:t>
          </a:r>
          <a:endParaRPr lang="ru-RU" sz="900" b="1" kern="1200" dirty="0"/>
        </a:p>
      </dsp:txBody>
      <dsp:txXfrm>
        <a:off x="3657802" y="2559303"/>
        <a:ext cx="3960642" cy="216597"/>
      </dsp:txXfrm>
    </dsp:sp>
    <dsp:sp modelId="{D2FA1D28-D15A-4BD4-AFA2-BD848CF684A8}">
      <dsp:nvSpPr>
        <dsp:cNvPr id="0" name=""/>
        <dsp:cNvSpPr/>
      </dsp:nvSpPr>
      <dsp:spPr>
        <a:xfrm>
          <a:off x="3657802" y="2802975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10.Трехсложные слова с закрытым слогом</a:t>
          </a:r>
          <a:endParaRPr lang="ru-RU" sz="900" b="1" kern="1200" dirty="0"/>
        </a:p>
      </dsp:txBody>
      <dsp:txXfrm>
        <a:off x="3657802" y="2802975"/>
        <a:ext cx="3960642" cy="216597"/>
      </dsp:txXfrm>
    </dsp:sp>
    <dsp:sp modelId="{BCED3D9B-E051-4320-98D7-57B4C00B32D2}">
      <dsp:nvSpPr>
        <dsp:cNvPr id="0" name=""/>
        <dsp:cNvSpPr/>
      </dsp:nvSpPr>
      <dsp:spPr>
        <a:xfrm>
          <a:off x="3657802" y="3046648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11.Трехсложные слова со стечением согласных (в разных позициях) и открытым слогом</a:t>
          </a:r>
          <a:endParaRPr lang="ru-RU" sz="900" b="1" kern="1200" dirty="0"/>
        </a:p>
      </dsp:txBody>
      <dsp:txXfrm>
        <a:off x="3657802" y="3046648"/>
        <a:ext cx="3960642" cy="216597"/>
      </dsp:txXfrm>
    </dsp:sp>
    <dsp:sp modelId="{C6DCBC63-0156-49EE-AC0B-8568E74AA925}">
      <dsp:nvSpPr>
        <dsp:cNvPr id="0" name=""/>
        <dsp:cNvSpPr/>
      </dsp:nvSpPr>
      <dsp:spPr>
        <a:xfrm>
          <a:off x="3657802" y="3290320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12.Трехсложные слова со стечением согласных (в разных позициях) и закрытым слогом</a:t>
          </a:r>
          <a:endParaRPr lang="ru-RU" sz="900" b="1" kern="1200" dirty="0"/>
        </a:p>
      </dsp:txBody>
      <dsp:txXfrm>
        <a:off x="3657802" y="3290320"/>
        <a:ext cx="3960642" cy="216597"/>
      </dsp:txXfrm>
    </dsp:sp>
    <dsp:sp modelId="{6A8F413A-54BC-42B6-9748-2AEF1B69742C}">
      <dsp:nvSpPr>
        <dsp:cNvPr id="0" name=""/>
        <dsp:cNvSpPr/>
      </dsp:nvSpPr>
      <dsp:spPr>
        <a:xfrm>
          <a:off x="3657802" y="3533992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13.Односложные слова со стечением согласных в начале и конце слова</a:t>
          </a:r>
          <a:endParaRPr lang="ru-RU" sz="900" b="1" kern="1200" dirty="0"/>
        </a:p>
      </dsp:txBody>
      <dsp:txXfrm>
        <a:off x="3657802" y="3533992"/>
        <a:ext cx="3960642" cy="216597"/>
      </dsp:txXfrm>
    </dsp:sp>
    <dsp:sp modelId="{5CC1FFC4-A8A5-47FF-B11F-E2F1E872386B}">
      <dsp:nvSpPr>
        <dsp:cNvPr id="0" name=""/>
        <dsp:cNvSpPr/>
      </dsp:nvSpPr>
      <dsp:spPr>
        <a:xfrm>
          <a:off x="3657802" y="3777665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14.Двухсложные слова с двумя стечениями</a:t>
          </a:r>
          <a:endParaRPr lang="ru-RU" sz="900" b="1" kern="1200" dirty="0"/>
        </a:p>
      </dsp:txBody>
      <dsp:txXfrm>
        <a:off x="3657802" y="3777665"/>
        <a:ext cx="3960642" cy="216597"/>
      </dsp:txXfrm>
    </dsp:sp>
    <dsp:sp modelId="{860C1F41-D0EE-456B-8DA0-E59204535EB3}">
      <dsp:nvSpPr>
        <dsp:cNvPr id="0" name=""/>
        <dsp:cNvSpPr/>
      </dsp:nvSpPr>
      <dsp:spPr>
        <a:xfrm>
          <a:off x="3657802" y="4021337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15.Трехсложные слова с двумя стечениями</a:t>
          </a:r>
          <a:endParaRPr lang="ru-RU" sz="900" b="1" kern="1200" dirty="0"/>
        </a:p>
      </dsp:txBody>
      <dsp:txXfrm>
        <a:off x="3657802" y="4021337"/>
        <a:ext cx="3960642" cy="216597"/>
      </dsp:txXfrm>
    </dsp:sp>
    <dsp:sp modelId="{39E2FF80-655D-4101-92E7-076CB260A277}">
      <dsp:nvSpPr>
        <dsp:cNvPr id="0" name=""/>
        <dsp:cNvSpPr/>
      </dsp:nvSpPr>
      <dsp:spPr>
        <a:xfrm>
          <a:off x="3657802" y="4265009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16.Четырехсложные слова из открытых слогов</a:t>
          </a:r>
          <a:endParaRPr lang="ru-RU" sz="900" b="1" kern="1200" dirty="0"/>
        </a:p>
      </dsp:txBody>
      <dsp:txXfrm>
        <a:off x="3657802" y="4265009"/>
        <a:ext cx="3960642" cy="216597"/>
      </dsp:txXfrm>
    </dsp:sp>
    <dsp:sp modelId="{7732A2AB-1260-4F38-9146-D4FB9F2034EB}">
      <dsp:nvSpPr>
        <dsp:cNvPr id="0" name=""/>
        <dsp:cNvSpPr/>
      </dsp:nvSpPr>
      <dsp:spPr>
        <a:xfrm>
          <a:off x="3657802" y="4508682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17.Пятисложные слова из открытых слогов</a:t>
          </a:r>
          <a:endParaRPr lang="ru-RU" sz="900" b="1" kern="1200" dirty="0"/>
        </a:p>
      </dsp:txBody>
      <dsp:txXfrm>
        <a:off x="3657802" y="4508682"/>
        <a:ext cx="3960642" cy="216597"/>
      </dsp:txXfrm>
    </dsp:sp>
    <dsp:sp modelId="{B37EBD71-B0C7-4F3E-8ACA-BAA5B2758A6E}">
      <dsp:nvSpPr>
        <dsp:cNvPr id="0" name=""/>
        <dsp:cNvSpPr/>
      </dsp:nvSpPr>
      <dsp:spPr>
        <a:xfrm>
          <a:off x="3657802" y="4752354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18.Четырехсложные слова с закрытым слогом и(или) стечениями</a:t>
          </a:r>
          <a:endParaRPr lang="ru-RU" sz="900" b="1" kern="1200" dirty="0"/>
        </a:p>
      </dsp:txBody>
      <dsp:txXfrm>
        <a:off x="3657802" y="4752354"/>
        <a:ext cx="3960642" cy="216597"/>
      </dsp:txXfrm>
    </dsp:sp>
    <dsp:sp modelId="{CE854CEE-D1DC-44ED-81AD-AEB3E8BC1774}">
      <dsp:nvSpPr>
        <dsp:cNvPr id="0" name=""/>
        <dsp:cNvSpPr/>
      </dsp:nvSpPr>
      <dsp:spPr>
        <a:xfrm>
          <a:off x="3657802" y="4996026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19.Пятисложные слова с закрытым слогом и(или) стечениями</a:t>
          </a:r>
          <a:endParaRPr lang="ru-RU" sz="900" b="1" kern="1200" dirty="0"/>
        </a:p>
      </dsp:txBody>
      <dsp:txXfrm>
        <a:off x="3657802" y="4996026"/>
        <a:ext cx="3960642" cy="216597"/>
      </dsp:txXfrm>
    </dsp:sp>
    <dsp:sp modelId="{89DB0576-EB0E-40A6-B995-BCBC3E8A627C}">
      <dsp:nvSpPr>
        <dsp:cNvPr id="0" name=""/>
        <dsp:cNvSpPr/>
      </dsp:nvSpPr>
      <dsp:spPr>
        <a:xfrm>
          <a:off x="3657802" y="5239699"/>
          <a:ext cx="3960642" cy="216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20.Слова со сложным стечением (более трех согласных рядом)</a:t>
          </a:r>
          <a:endParaRPr lang="ru-RU" sz="900" b="1" kern="1200" dirty="0"/>
        </a:p>
      </dsp:txBody>
      <dsp:txXfrm>
        <a:off x="3657802" y="5239699"/>
        <a:ext cx="3960642" cy="216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40629-4C16-4152-8593-10CB5102D313}">
      <dsp:nvSpPr>
        <dsp:cNvPr id="0" name=""/>
        <dsp:cNvSpPr/>
      </dsp:nvSpPr>
      <dsp:spPr>
        <a:xfrm>
          <a:off x="2043929" y="2327509"/>
          <a:ext cx="1395092" cy="1395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Овладение слоговой </a:t>
          </a:r>
          <a:r>
            <a:rPr lang="ru-RU" sz="1300" b="1" kern="1200" dirty="0" err="1" smtClean="0"/>
            <a:t>структуой</a:t>
          </a:r>
          <a:r>
            <a:rPr lang="ru-RU" sz="1300" b="1" kern="1200" dirty="0" smtClean="0"/>
            <a:t> слова </a:t>
          </a:r>
          <a:endParaRPr lang="ru-RU" sz="1300" b="1" kern="1200" dirty="0"/>
        </a:p>
      </dsp:txBody>
      <dsp:txXfrm>
        <a:off x="2043929" y="2327509"/>
        <a:ext cx="1395092" cy="1395092"/>
      </dsp:txXfrm>
    </dsp:sp>
    <dsp:sp modelId="{C65D3125-8A66-4BA6-9965-81512DBABCE2}">
      <dsp:nvSpPr>
        <dsp:cNvPr id="0" name=""/>
        <dsp:cNvSpPr/>
      </dsp:nvSpPr>
      <dsp:spPr>
        <a:xfrm rot="16200000">
          <a:off x="2592523" y="1872462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2592523" y="1872462"/>
        <a:ext cx="297905" cy="364870"/>
      </dsp:txXfrm>
    </dsp:sp>
    <dsp:sp modelId="{1E19C6CD-10B4-4888-855F-28299E41F899}">
      <dsp:nvSpPr>
        <dsp:cNvPr id="0" name=""/>
        <dsp:cNvSpPr/>
      </dsp:nvSpPr>
      <dsp:spPr>
        <a:xfrm>
          <a:off x="1869543" y="21557"/>
          <a:ext cx="1743865" cy="17438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Артикуляционные возможности</a:t>
          </a:r>
          <a:endParaRPr lang="ru-RU" sz="1200" b="1" kern="1200" dirty="0"/>
        </a:p>
      </dsp:txBody>
      <dsp:txXfrm>
        <a:off x="1869543" y="21557"/>
        <a:ext cx="1743865" cy="1743865"/>
      </dsp:txXfrm>
    </dsp:sp>
    <dsp:sp modelId="{D19850AB-A763-45D1-BEC3-D82F187625F1}">
      <dsp:nvSpPr>
        <dsp:cNvPr id="0" name=""/>
        <dsp:cNvSpPr/>
      </dsp:nvSpPr>
      <dsp:spPr>
        <a:xfrm rot="19800000">
          <a:off x="3432704" y="2357541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800000">
        <a:off x="3432704" y="2357541"/>
        <a:ext cx="297905" cy="364870"/>
      </dsp:txXfrm>
    </dsp:sp>
    <dsp:sp modelId="{645A5FDB-A3A7-4198-AD57-A4123BB9B443}">
      <dsp:nvSpPr>
        <dsp:cNvPr id="0" name=""/>
        <dsp:cNvSpPr/>
      </dsp:nvSpPr>
      <dsp:spPr>
        <a:xfrm>
          <a:off x="3715532" y="1087340"/>
          <a:ext cx="1743865" cy="17438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Особенности развития неречевых процессов</a:t>
          </a:r>
          <a:endParaRPr lang="ru-RU" sz="1200" b="1" kern="1200" dirty="0"/>
        </a:p>
      </dsp:txBody>
      <dsp:txXfrm>
        <a:off x="3715532" y="1087340"/>
        <a:ext cx="1743865" cy="1743865"/>
      </dsp:txXfrm>
    </dsp:sp>
    <dsp:sp modelId="{16DBC1A2-9C59-4DA9-97D0-0C5D06FDEF5F}">
      <dsp:nvSpPr>
        <dsp:cNvPr id="0" name=""/>
        <dsp:cNvSpPr/>
      </dsp:nvSpPr>
      <dsp:spPr>
        <a:xfrm rot="1800000">
          <a:off x="3432704" y="3327699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00000">
        <a:off x="3432704" y="3327699"/>
        <a:ext cx="297905" cy="364870"/>
      </dsp:txXfrm>
    </dsp:sp>
    <dsp:sp modelId="{2205525F-D6FB-4FF5-9B94-2E935D2D2F8F}">
      <dsp:nvSpPr>
        <dsp:cNvPr id="0" name=""/>
        <dsp:cNvSpPr/>
      </dsp:nvSpPr>
      <dsp:spPr>
        <a:xfrm>
          <a:off x="3715532" y="3218905"/>
          <a:ext cx="1743865" cy="17438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Мотивационная сфера ребенка</a:t>
          </a:r>
          <a:endParaRPr lang="ru-RU" sz="1200" b="1" kern="1200" dirty="0"/>
        </a:p>
      </dsp:txBody>
      <dsp:txXfrm>
        <a:off x="3715532" y="3218905"/>
        <a:ext cx="1743865" cy="1743865"/>
      </dsp:txXfrm>
    </dsp:sp>
    <dsp:sp modelId="{A7A87AE9-131D-4759-A7EA-C95A366AD19A}">
      <dsp:nvSpPr>
        <dsp:cNvPr id="0" name=""/>
        <dsp:cNvSpPr/>
      </dsp:nvSpPr>
      <dsp:spPr>
        <a:xfrm rot="5400000">
          <a:off x="2592523" y="3812778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2592523" y="3812778"/>
        <a:ext cx="297905" cy="364870"/>
      </dsp:txXfrm>
    </dsp:sp>
    <dsp:sp modelId="{770E1189-CFE8-4C52-8642-F53E8522D965}">
      <dsp:nvSpPr>
        <dsp:cNvPr id="0" name=""/>
        <dsp:cNvSpPr/>
      </dsp:nvSpPr>
      <dsp:spPr>
        <a:xfrm>
          <a:off x="1869543" y="4284687"/>
          <a:ext cx="1743865" cy="17438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Состояние фонематического восприятия</a:t>
          </a:r>
          <a:endParaRPr lang="ru-RU" sz="900" b="1" kern="1200" dirty="0"/>
        </a:p>
      </dsp:txBody>
      <dsp:txXfrm>
        <a:off x="1869543" y="4284687"/>
        <a:ext cx="1743865" cy="1743865"/>
      </dsp:txXfrm>
    </dsp:sp>
    <dsp:sp modelId="{BA04670F-15CB-47DF-BD71-D5D1F4281D2D}">
      <dsp:nvSpPr>
        <dsp:cNvPr id="0" name=""/>
        <dsp:cNvSpPr/>
      </dsp:nvSpPr>
      <dsp:spPr>
        <a:xfrm rot="9000000">
          <a:off x="1752341" y="3327699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9000000">
        <a:off x="1752341" y="3327699"/>
        <a:ext cx="297905" cy="364870"/>
      </dsp:txXfrm>
    </dsp:sp>
    <dsp:sp modelId="{EBB08396-8F07-4536-B5C8-4FEEEBC7E0FF}">
      <dsp:nvSpPr>
        <dsp:cNvPr id="0" name=""/>
        <dsp:cNvSpPr/>
      </dsp:nvSpPr>
      <dsp:spPr>
        <a:xfrm>
          <a:off x="23553" y="3218905"/>
          <a:ext cx="1743865" cy="17438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Семантической недостаточность</a:t>
          </a:r>
          <a:endParaRPr lang="ru-RU" sz="900" b="1" kern="1200" dirty="0"/>
        </a:p>
      </dsp:txBody>
      <dsp:txXfrm>
        <a:off x="23553" y="3218905"/>
        <a:ext cx="1743865" cy="1743865"/>
      </dsp:txXfrm>
    </dsp:sp>
    <dsp:sp modelId="{A22438FC-BBB0-4091-807B-749D9866FF4F}">
      <dsp:nvSpPr>
        <dsp:cNvPr id="0" name=""/>
        <dsp:cNvSpPr/>
      </dsp:nvSpPr>
      <dsp:spPr>
        <a:xfrm rot="12600000">
          <a:off x="1752341" y="2357541"/>
          <a:ext cx="297905" cy="364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2600000">
        <a:off x="1752341" y="2357541"/>
        <a:ext cx="297905" cy="364870"/>
      </dsp:txXfrm>
    </dsp:sp>
    <dsp:sp modelId="{986FF4D5-9296-42CD-B587-929D01F1D798}">
      <dsp:nvSpPr>
        <dsp:cNvPr id="0" name=""/>
        <dsp:cNvSpPr/>
      </dsp:nvSpPr>
      <dsp:spPr>
        <a:xfrm>
          <a:off x="23553" y="1087340"/>
          <a:ext cx="1743865" cy="17438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Слуховое восприятие</a:t>
          </a:r>
          <a:endParaRPr lang="ru-RU" sz="900" b="1" kern="1200" dirty="0"/>
        </a:p>
      </dsp:txBody>
      <dsp:txXfrm>
        <a:off x="23553" y="1087340"/>
        <a:ext cx="1743865" cy="17438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5DBC5-3F9C-48A8-A686-34C8FA07FD67}">
      <dsp:nvSpPr>
        <dsp:cNvPr id="0" name=""/>
        <dsp:cNvSpPr/>
      </dsp:nvSpPr>
      <dsp:spPr>
        <a:xfrm rot="10800000">
          <a:off x="1131585" y="18917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/>
            <a:t>Искажение структуры отдельного слога</a:t>
          </a:r>
          <a:endParaRPr lang="ru-RU" sz="1300" b="1" kern="1200" dirty="0"/>
        </a:p>
      </dsp:txBody>
      <dsp:txXfrm rot="10800000">
        <a:off x="1131585" y="18917"/>
        <a:ext cx="4053840" cy="513531"/>
      </dsp:txXfrm>
    </dsp:sp>
    <dsp:sp modelId="{C238B3D5-0394-45CA-9F63-9E7090242A29}">
      <dsp:nvSpPr>
        <dsp:cNvPr id="0" name=""/>
        <dsp:cNvSpPr/>
      </dsp:nvSpPr>
      <dsp:spPr>
        <a:xfrm>
          <a:off x="892697" y="1636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2EB1B-2F94-488B-BDB1-21AC961B6D33}">
      <dsp:nvSpPr>
        <dsp:cNvPr id="0" name=""/>
        <dsp:cNvSpPr/>
      </dsp:nvSpPr>
      <dsp:spPr>
        <a:xfrm rot="10800000">
          <a:off x="1149462" y="668461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/>
            <a:t>Нарушение последовательности слогов в слове</a:t>
          </a:r>
          <a:endParaRPr lang="ru-RU" sz="1300" kern="1200" dirty="0"/>
        </a:p>
      </dsp:txBody>
      <dsp:txXfrm rot="10800000">
        <a:off x="1149462" y="668461"/>
        <a:ext cx="4053840" cy="513531"/>
      </dsp:txXfrm>
    </dsp:sp>
    <dsp:sp modelId="{C0434BDC-1A66-4610-9C04-485F1116D3AB}">
      <dsp:nvSpPr>
        <dsp:cNvPr id="0" name=""/>
        <dsp:cNvSpPr/>
      </dsp:nvSpPr>
      <dsp:spPr>
        <a:xfrm>
          <a:off x="892697" y="668461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ED9AA-C0A2-495C-9571-4C7221982312}">
      <dsp:nvSpPr>
        <dsp:cNvPr id="0" name=""/>
        <dsp:cNvSpPr/>
      </dsp:nvSpPr>
      <dsp:spPr>
        <a:xfrm rot="10800000">
          <a:off x="1149462" y="1335285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/>
            <a:t>Нарушение количества слогов</a:t>
          </a:r>
          <a:endParaRPr lang="ru-RU" sz="1300" kern="1200" dirty="0"/>
        </a:p>
      </dsp:txBody>
      <dsp:txXfrm rot="10800000">
        <a:off x="1149462" y="1335285"/>
        <a:ext cx="4053840" cy="513531"/>
      </dsp:txXfrm>
    </dsp:sp>
    <dsp:sp modelId="{BECEF436-34AB-422B-94C4-A6140A73AB56}">
      <dsp:nvSpPr>
        <dsp:cNvPr id="0" name=""/>
        <dsp:cNvSpPr/>
      </dsp:nvSpPr>
      <dsp:spPr>
        <a:xfrm>
          <a:off x="892697" y="1335285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8F056-B7E0-4400-8F42-ABE3B54E2D59}">
      <dsp:nvSpPr>
        <dsp:cNvPr id="0" name=""/>
        <dsp:cNvSpPr/>
      </dsp:nvSpPr>
      <dsp:spPr>
        <a:xfrm rot="10800000">
          <a:off x="1149462" y="2002110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Инертное </a:t>
          </a:r>
          <a:r>
            <a:rPr lang="ru-RU" sz="1300" b="1" kern="1200" dirty="0" err="1" smtClean="0"/>
            <a:t>застревание</a:t>
          </a:r>
          <a:r>
            <a:rPr lang="ru-RU" sz="1300" b="1" kern="1200" dirty="0" smtClean="0"/>
            <a:t> на каком-либо слоге</a:t>
          </a:r>
          <a:r>
            <a:rPr lang="ru-RU" sz="1300" kern="1200" dirty="0" smtClean="0"/>
            <a:t> – персеверации </a:t>
          </a:r>
          <a:endParaRPr lang="ru-RU" sz="1300" kern="1200" dirty="0"/>
        </a:p>
      </dsp:txBody>
      <dsp:txXfrm rot="10800000">
        <a:off x="1149462" y="2002110"/>
        <a:ext cx="4053840" cy="513531"/>
      </dsp:txXfrm>
    </dsp:sp>
    <dsp:sp modelId="{7D6B0D0E-0AE8-4379-8E04-28DBD2A89F08}">
      <dsp:nvSpPr>
        <dsp:cNvPr id="0" name=""/>
        <dsp:cNvSpPr/>
      </dsp:nvSpPr>
      <dsp:spPr>
        <a:xfrm>
          <a:off x="892697" y="2002110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BA789-B788-44EE-80A9-2344FFB9AB08}">
      <dsp:nvSpPr>
        <dsp:cNvPr id="0" name=""/>
        <dsp:cNvSpPr/>
      </dsp:nvSpPr>
      <dsp:spPr>
        <a:xfrm rot="10800000">
          <a:off x="1149462" y="2668934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Уподобление одного слога другому</a:t>
          </a:r>
          <a:endParaRPr lang="ru-RU" sz="1300" kern="1200" dirty="0"/>
        </a:p>
      </dsp:txBody>
      <dsp:txXfrm rot="10800000">
        <a:off x="1149462" y="2668934"/>
        <a:ext cx="4053840" cy="513531"/>
      </dsp:txXfrm>
    </dsp:sp>
    <dsp:sp modelId="{6436101F-5FE2-43F8-86E5-CC60F9B2ED36}">
      <dsp:nvSpPr>
        <dsp:cNvPr id="0" name=""/>
        <dsp:cNvSpPr/>
      </dsp:nvSpPr>
      <dsp:spPr>
        <a:xfrm>
          <a:off x="892697" y="2668934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81334-4A37-43F3-9BF5-E73782DFA7D9}">
      <dsp:nvSpPr>
        <dsp:cNvPr id="0" name=""/>
        <dsp:cNvSpPr/>
      </dsp:nvSpPr>
      <dsp:spPr>
        <a:xfrm rot="10800000">
          <a:off x="1149462" y="3335758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Слияние частей слов или слов в одно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 rot="10800000">
        <a:off x="1149462" y="3335758"/>
        <a:ext cx="4053840" cy="513531"/>
      </dsp:txXfrm>
    </dsp:sp>
    <dsp:sp modelId="{A58B3D7A-3DEF-4AB3-904A-63893D054C61}">
      <dsp:nvSpPr>
        <dsp:cNvPr id="0" name=""/>
        <dsp:cNvSpPr/>
      </dsp:nvSpPr>
      <dsp:spPr>
        <a:xfrm>
          <a:off x="892697" y="3335758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EF5FB-54B4-4772-B1C8-B8FE5BFA62AE}">
      <dsp:nvSpPr>
        <dsp:cNvPr id="0" name=""/>
        <dsp:cNvSpPr/>
      </dsp:nvSpPr>
      <dsp:spPr>
        <a:xfrm rot="10800000">
          <a:off x="1149462" y="4002583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Антиципации (замена предшествующих звуков последующими) </a:t>
          </a:r>
          <a:endParaRPr lang="ru-RU" sz="1300" kern="1200" dirty="0"/>
        </a:p>
      </dsp:txBody>
      <dsp:txXfrm rot="10800000">
        <a:off x="1149462" y="4002583"/>
        <a:ext cx="4053840" cy="513531"/>
      </dsp:txXfrm>
    </dsp:sp>
    <dsp:sp modelId="{8FD7FCFD-D5EE-4CC8-9AF5-A6A9A3D8FFAD}">
      <dsp:nvSpPr>
        <dsp:cNvPr id="0" name=""/>
        <dsp:cNvSpPr/>
      </dsp:nvSpPr>
      <dsp:spPr>
        <a:xfrm>
          <a:off x="892697" y="4002583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6CDF1-F83F-4C37-B246-406F45CF2BFC}">
      <dsp:nvSpPr>
        <dsp:cNvPr id="0" name=""/>
        <dsp:cNvSpPr/>
      </dsp:nvSpPr>
      <dsp:spPr>
        <a:xfrm rot="10800000">
          <a:off x="1149462" y="4669407"/>
          <a:ext cx="4053840" cy="513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53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Контаминации (смешение слов) </a:t>
          </a:r>
          <a:endParaRPr lang="ru-RU" sz="1300" kern="1200" dirty="0"/>
        </a:p>
      </dsp:txBody>
      <dsp:txXfrm rot="10800000">
        <a:off x="1149462" y="4669407"/>
        <a:ext cx="4053840" cy="513531"/>
      </dsp:txXfrm>
    </dsp:sp>
    <dsp:sp modelId="{8FC332A6-DBA0-4BB9-A049-283A4CCD7AA7}">
      <dsp:nvSpPr>
        <dsp:cNvPr id="0" name=""/>
        <dsp:cNvSpPr/>
      </dsp:nvSpPr>
      <dsp:spPr>
        <a:xfrm>
          <a:off x="892697" y="4669407"/>
          <a:ext cx="513531" cy="5135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BE81D-56E4-4036-83BD-A600C15D9DDF}">
      <dsp:nvSpPr>
        <dsp:cNvPr id="0" name=""/>
        <dsp:cNvSpPr/>
      </dsp:nvSpPr>
      <dsp:spPr>
        <a:xfrm>
          <a:off x="712812" y="1814490"/>
          <a:ext cx="2604897" cy="90464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38379-EE15-4BD3-9070-7BD47A9A8D83}">
      <dsp:nvSpPr>
        <dsp:cNvPr id="0" name=""/>
        <dsp:cNvSpPr/>
      </dsp:nvSpPr>
      <dsp:spPr>
        <a:xfrm>
          <a:off x="1766887" y="4029662"/>
          <a:ext cx="504825" cy="3230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781D2-406C-4E63-BD85-A1C2861B4A61}">
      <dsp:nvSpPr>
        <dsp:cNvPr id="0" name=""/>
        <dsp:cNvSpPr/>
      </dsp:nvSpPr>
      <dsp:spPr>
        <a:xfrm>
          <a:off x="807719" y="4288133"/>
          <a:ext cx="2423160" cy="60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Первичное недоразвитие слухового восприятия</a:t>
          </a:r>
          <a:endParaRPr lang="ru-RU" sz="1300" kern="1200" dirty="0"/>
        </a:p>
      </dsp:txBody>
      <dsp:txXfrm>
        <a:off x="807719" y="4288133"/>
        <a:ext cx="2423160" cy="605790"/>
      </dsp:txXfrm>
    </dsp:sp>
    <dsp:sp modelId="{03BE3DE8-0326-45F6-9823-DEAC2107EA35}">
      <dsp:nvSpPr>
        <dsp:cNvPr id="0" name=""/>
        <dsp:cNvSpPr/>
      </dsp:nvSpPr>
      <dsp:spPr>
        <a:xfrm>
          <a:off x="1659864" y="2789004"/>
          <a:ext cx="908685" cy="90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Добавление слогов</a:t>
          </a:r>
          <a:endParaRPr lang="ru-RU" sz="600" kern="1200" dirty="0"/>
        </a:p>
      </dsp:txBody>
      <dsp:txXfrm>
        <a:off x="1659864" y="2789004"/>
        <a:ext cx="908685" cy="908685"/>
      </dsp:txXfrm>
    </dsp:sp>
    <dsp:sp modelId="{35451E09-1224-4A81-94FF-5C040713AAC0}">
      <dsp:nvSpPr>
        <dsp:cNvPr id="0" name=""/>
        <dsp:cNvSpPr/>
      </dsp:nvSpPr>
      <dsp:spPr>
        <a:xfrm>
          <a:off x="1009649" y="2107288"/>
          <a:ext cx="908685" cy="90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Перестановка слогов</a:t>
          </a:r>
          <a:endParaRPr lang="ru-RU" sz="600" kern="1200" dirty="0"/>
        </a:p>
      </dsp:txBody>
      <dsp:txXfrm>
        <a:off x="1009649" y="2107288"/>
        <a:ext cx="908685" cy="908685"/>
      </dsp:txXfrm>
    </dsp:sp>
    <dsp:sp modelId="{C15E9AFA-20DE-436D-8CA0-081D61C994C3}">
      <dsp:nvSpPr>
        <dsp:cNvPr id="0" name=""/>
        <dsp:cNvSpPr/>
      </dsp:nvSpPr>
      <dsp:spPr>
        <a:xfrm>
          <a:off x="605789" y="1703428"/>
          <a:ext cx="2827020" cy="22616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A3B734-26EE-4692-B71B-BD6DAED03B68}">
      <dsp:nvSpPr>
        <dsp:cNvPr id="0" name=""/>
        <dsp:cNvSpPr/>
      </dsp:nvSpPr>
      <dsp:spPr>
        <a:xfrm>
          <a:off x="712812" y="1814490"/>
          <a:ext cx="2604897" cy="90464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8938C-636E-4E21-B829-4B90A0AA1A93}">
      <dsp:nvSpPr>
        <dsp:cNvPr id="0" name=""/>
        <dsp:cNvSpPr/>
      </dsp:nvSpPr>
      <dsp:spPr>
        <a:xfrm>
          <a:off x="1766887" y="4029662"/>
          <a:ext cx="504825" cy="32308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3A0C2-4411-43C7-8160-EC308D2EA34D}">
      <dsp:nvSpPr>
        <dsp:cNvPr id="0" name=""/>
        <dsp:cNvSpPr/>
      </dsp:nvSpPr>
      <dsp:spPr>
        <a:xfrm>
          <a:off x="807719" y="4288133"/>
          <a:ext cx="2423160" cy="60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Преимущественное нарушение артикуляционной сферы</a:t>
          </a:r>
          <a:endParaRPr lang="ru-RU" sz="1000" kern="1200" dirty="0"/>
        </a:p>
      </dsp:txBody>
      <dsp:txXfrm>
        <a:off x="807719" y="4288133"/>
        <a:ext cx="2423160" cy="605790"/>
      </dsp:txXfrm>
    </dsp:sp>
    <dsp:sp modelId="{F5C032F2-8D28-4A29-9D44-9017CB9FEDA3}">
      <dsp:nvSpPr>
        <dsp:cNvPr id="0" name=""/>
        <dsp:cNvSpPr/>
      </dsp:nvSpPr>
      <dsp:spPr>
        <a:xfrm>
          <a:off x="1659864" y="2789004"/>
          <a:ext cx="908685" cy="90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Сокращение стечений согласных</a:t>
          </a:r>
          <a:endParaRPr lang="ru-RU" sz="700" kern="1200" dirty="0"/>
        </a:p>
      </dsp:txBody>
      <dsp:txXfrm>
        <a:off x="1659864" y="2789004"/>
        <a:ext cx="908685" cy="908685"/>
      </dsp:txXfrm>
    </dsp:sp>
    <dsp:sp modelId="{46164605-D3D1-4295-A0F6-032D3B5D20D7}">
      <dsp:nvSpPr>
        <dsp:cNvPr id="0" name=""/>
        <dsp:cNvSpPr/>
      </dsp:nvSpPr>
      <dsp:spPr>
        <a:xfrm>
          <a:off x="1009649" y="2107288"/>
          <a:ext cx="908685" cy="90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Уподобление слогов друг другу</a:t>
          </a:r>
          <a:endParaRPr lang="ru-RU" sz="700" kern="1200" dirty="0"/>
        </a:p>
      </dsp:txBody>
      <dsp:txXfrm>
        <a:off x="1009649" y="2107288"/>
        <a:ext cx="908685" cy="908685"/>
      </dsp:txXfrm>
    </dsp:sp>
    <dsp:sp modelId="{20EB462B-CBC9-4099-88AB-D6DDD35BD262}">
      <dsp:nvSpPr>
        <dsp:cNvPr id="0" name=""/>
        <dsp:cNvSpPr/>
      </dsp:nvSpPr>
      <dsp:spPr>
        <a:xfrm>
          <a:off x="1938528" y="1887589"/>
          <a:ext cx="908685" cy="908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Сокращение слогов</a:t>
          </a:r>
          <a:endParaRPr lang="ru-RU" sz="700" kern="1200" dirty="0"/>
        </a:p>
      </dsp:txBody>
      <dsp:txXfrm>
        <a:off x="1938528" y="1887589"/>
        <a:ext cx="908685" cy="908685"/>
      </dsp:txXfrm>
    </dsp:sp>
    <dsp:sp modelId="{384ED260-30C6-4C08-B960-8BA242AD8C20}">
      <dsp:nvSpPr>
        <dsp:cNvPr id="0" name=""/>
        <dsp:cNvSpPr/>
      </dsp:nvSpPr>
      <dsp:spPr>
        <a:xfrm>
          <a:off x="605789" y="1703428"/>
          <a:ext cx="2827020" cy="22616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26CBF-EFF2-4DC3-9C06-0E7218B9DEB9}">
      <dsp:nvSpPr>
        <dsp:cNvPr id="0" name=""/>
        <dsp:cNvSpPr/>
      </dsp:nvSpPr>
      <dsp:spPr>
        <a:xfrm>
          <a:off x="2581029" y="63907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 уровень развития речи</a:t>
          </a:r>
          <a:endParaRPr lang="ru-RU" sz="3000" kern="1200" dirty="0"/>
        </a:p>
      </dsp:txBody>
      <dsp:txXfrm>
        <a:off x="2990035" y="600726"/>
        <a:ext cx="2249529" cy="1380393"/>
      </dsp:txXfrm>
    </dsp:sp>
    <dsp:sp modelId="{97AEBA48-49FE-42AA-B915-E843C0AB842F}">
      <dsp:nvSpPr>
        <dsp:cNvPr id="0" name=""/>
        <dsp:cNvSpPr/>
      </dsp:nvSpPr>
      <dsp:spPr>
        <a:xfrm>
          <a:off x="3687900" y="1981119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 уровень развития речи</a:t>
          </a:r>
          <a:endParaRPr lang="ru-RU" sz="3000" kern="1200" dirty="0"/>
        </a:p>
      </dsp:txBody>
      <dsp:txXfrm>
        <a:off x="4626056" y="2773567"/>
        <a:ext cx="1840524" cy="1687147"/>
      </dsp:txXfrm>
    </dsp:sp>
    <dsp:sp modelId="{871E5DEB-5738-4164-8ECD-E77ED3E4C2EF}">
      <dsp:nvSpPr>
        <dsp:cNvPr id="0" name=""/>
        <dsp:cNvSpPr/>
      </dsp:nvSpPr>
      <dsp:spPr>
        <a:xfrm>
          <a:off x="1474159" y="1981119"/>
          <a:ext cx="3067540" cy="30675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3 уровень развития речи</a:t>
          </a:r>
          <a:endParaRPr lang="ru-RU" sz="3000" kern="1200" dirty="0"/>
        </a:p>
      </dsp:txBody>
      <dsp:txXfrm>
        <a:off x="1763019" y="2773567"/>
        <a:ext cx="1840524" cy="168714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B2065-B126-44DB-97BA-5F4C62C0FB36}">
      <dsp:nvSpPr>
        <dsp:cNvPr id="0" name=""/>
        <dsp:cNvSpPr/>
      </dsp:nvSpPr>
      <dsp:spPr>
        <a:xfrm>
          <a:off x="5149753" y="3770393"/>
          <a:ext cx="2739750" cy="177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4. </a:t>
          </a:r>
          <a:r>
            <a:rPr lang="ru-RU" sz="1000" b="1" kern="1200" dirty="0" smtClean="0"/>
            <a:t>Заключительный этап</a:t>
          </a:r>
          <a:r>
            <a:rPr lang="ru-RU" sz="1000" kern="1200" dirty="0" smtClean="0"/>
            <a:t>-использование полученных навыков точного воспроизведения слоговой структуры слова  в самостоятельной речи.</a:t>
          </a:r>
          <a:endParaRPr lang="ru-RU" sz="1000" kern="1200" dirty="0"/>
        </a:p>
      </dsp:txBody>
      <dsp:txXfrm>
        <a:off x="5971678" y="4214078"/>
        <a:ext cx="1917825" cy="1331052"/>
      </dsp:txXfrm>
    </dsp:sp>
    <dsp:sp modelId="{B7FDBD66-7B1A-46B0-8B0F-C1DAF67D7B2F}">
      <dsp:nvSpPr>
        <dsp:cNvPr id="0" name=""/>
        <dsp:cNvSpPr/>
      </dsp:nvSpPr>
      <dsp:spPr>
        <a:xfrm>
          <a:off x="418562" y="3770393"/>
          <a:ext cx="2739750" cy="177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3. Этап закрепления навыков точного воспроизведения слоговой структуры слова.</a:t>
          </a:r>
          <a:endParaRPr lang="ru-RU" sz="1200" kern="1200" dirty="0"/>
        </a:p>
      </dsp:txBody>
      <dsp:txXfrm>
        <a:off x="418562" y="4214078"/>
        <a:ext cx="1917825" cy="1331052"/>
      </dsp:txXfrm>
    </dsp:sp>
    <dsp:sp modelId="{7C8B4B79-7633-4AB9-A3CA-7C2B437C3BDF}">
      <dsp:nvSpPr>
        <dsp:cNvPr id="0" name=""/>
        <dsp:cNvSpPr/>
      </dsp:nvSpPr>
      <dsp:spPr>
        <a:xfrm>
          <a:off x="4786352" y="500067"/>
          <a:ext cx="2739750" cy="177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2. Этап   </a:t>
          </a:r>
          <a:r>
            <a:rPr lang="ru-RU" sz="2000" b="1" kern="1200" dirty="0" err="1" smtClean="0"/>
            <a:t>формиро-вания</a:t>
          </a:r>
          <a:r>
            <a:rPr lang="ru-RU" sz="2000" b="1" kern="1200" dirty="0" smtClean="0"/>
            <a:t> слоговой структуры слова.</a:t>
          </a:r>
          <a:endParaRPr lang="ru-RU" sz="2000" b="1" kern="1200" dirty="0"/>
        </a:p>
      </dsp:txBody>
      <dsp:txXfrm>
        <a:off x="5608277" y="500067"/>
        <a:ext cx="1917825" cy="1331052"/>
      </dsp:txXfrm>
    </dsp:sp>
    <dsp:sp modelId="{D9E8407D-5FE7-4C2D-BFBA-EAEB1DBAB153}">
      <dsp:nvSpPr>
        <dsp:cNvPr id="0" name=""/>
        <dsp:cNvSpPr/>
      </dsp:nvSpPr>
      <dsp:spPr>
        <a:xfrm>
          <a:off x="642948" y="571500"/>
          <a:ext cx="3035479" cy="1774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1</a:t>
          </a:r>
          <a:r>
            <a:rPr lang="ru-RU" sz="2000" b="1" kern="1200" dirty="0" smtClean="0"/>
            <a:t>.Подготовительный этап.</a:t>
          </a:r>
          <a:endParaRPr lang="ru-RU" sz="2000" b="1" u="sng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642948" y="571500"/>
        <a:ext cx="2124835" cy="1331052"/>
      </dsp:txXfrm>
    </dsp:sp>
    <dsp:sp modelId="{A9E1772A-D2A6-4E5F-A7B4-86C2C9ECBB4A}">
      <dsp:nvSpPr>
        <dsp:cNvPr id="0" name=""/>
        <dsp:cNvSpPr/>
      </dsp:nvSpPr>
      <dsp:spPr>
        <a:xfrm>
          <a:off x="3829053" y="2448845"/>
          <a:ext cx="202273" cy="2791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/>
        </a:p>
      </dsp:txBody>
      <dsp:txXfrm>
        <a:off x="3829053" y="2448845"/>
        <a:ext cx="202273" cy="279143"/>
      </dsp:txXfrm>
    </dsp:sp>
    <dsp:sp modelId="{280E0BFA-0E93-46E8-A837-7B70D441CC85}">
      <dsp:nvSpPr>
        <dsp:cNvPr id="0" name=""/>
        <dsp:cNvSpPr/>
      </dsp:nvSpPr>
      <dsp:spPr>
        <a:xfrm rot="5400000">
          <a:off x="4218361" y="2425371"/>
          <a:ext cx="252439" cy="25947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/>
        </a:p>
      </dsp:txBody>
      <dsp:txXfrm rot="5400000">
        <a:off x="4218361" y="2425371"/>
        <a:ext cx="252439" cy="259475"/>
      </dsp:txXfrm>
    </dsp:sp>
    <dsp:sp modelId="{7E3EE69A-D48A-4A9F-BD59-C014E02F1621}">
      <dsp:nvSpPr>
        <dsp:cNvPr id="0" name=""/>
        <dsp:cNvSpPr/>
      </dsp:nvSpPr>
      <dsp:spPr>
        <a:xfrm rot="10800000">
          <a:off x="4170260" y="2828487"/>
          <a:ext cx="2401441" cy="2401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/>
            <a:t>Составление рассказов по опорным </a:t>
          </a:r>
          <a:r>
            <a:rPr lang="ru-RU" sz="900" b="1" i="1" kern="1200" dirty="0" err="1" smtClean="0"/>
            <a:t>словам;описание</a:t>
          </a:r>
          <a:r>
            <a:rPr lang="ru-RU" sz="900" b="1" i="1" kern="1200" dirty="0" smtClean="0"/>
            <a:t> </a:t>
          </a:r>
          <a:r>
            <a:rPr lang="ru-RU" sz="900" b="1" i="1" kern="1200" dirty="0" err="1" smtClean="0"/>
            <a:t>предметов;придумывание</a:t>
          </a:r>
          <a:r>
            <a:rPr lang="ru-RU" sz="900" b="1" i="1" kern="1200" dirty="0" smtClean="0"/>
            <a:t> конца или начала к рассказу </a:t>
          </a:r>
          <a:r>
            <a:rPr lang="ru-RU" sz="900" b="1" i="1" kern="1200" dirty="0" err="1" smtClean="0"/>
            <a:t>педагога;сравнение</a:t>
          </a:r>
          <a:r>
            <a:rPr lang="ru-RU" sz="900" b="1" i="1" kern="1200" dirty="0" smtClean="0"/>
            <a:t> </a:t>
          </a:r>
          <a:r>
            <a:rPr lang="ru-RU" sz="900" b="1" i="1" kern="1200" dirty="0" err="1" smtClean="0"/>
            <a:t>объектов;диалог</a:t>
          </a:r>
          <a:r>
            <a:rPr lang="ru-RU" sz="900" b="1" i="1" kern="1200" dirty="0" smtClean="0"/>
            <a:t> на заданную </a:t>
          </a:r>
          <a:r>
            <a:rPr lang="ru-RU" sz="900" b="1" i="1" kern="1200" dirty="0" err="1" smtClean="0"/>
            <a:t>тему;рассказывание</a:t>
          </a:r>
          <a:r>
            <a:rPr lang="ru-RU" sz="900" b="1" i="1" kern="1200" dirty="0" smtClean="0"/>
            <a:t> по </a:t>
          </a:r>
          <a:r>
            <a:rPr lang="ru-RU" sz="900" b="1" i="1" kern="1200" dirty="0" err="1" smtClean="0"/>
            <a:t>воображению;придумывание</a:t>
          </a:r>
          <a:r>
            <a:rPr lang="ru-RU" sz="900" b="1" i="1" kern="1200" dirty="0" smtClean="0"/>
            <a:t> сказок по набору игрушек и т.д.</a:t>
          </a:r>
          <a:endParaRPr lang="ru-RU" sz="900" b="1" kern="1200" dirty="0"/>
        </a:p>
      </dsp:txBody>
      <dsp:txXfrm rot="10800000">
        <a:off x="4170260" y="2828487"/>
        <a:ext cx="2401441" cy="2401441"/>
      </dsp:txXfrm>
    </dsp:sp>
    <dsp:sp modelId="{36303DE8-7FFC-4C7F-B419-EDD26B37F96A}">
      <dsp:nvSpPr>
        <dsp:cNvPr id="0" name=""/>
        <dsp:cNvSpPr/>
      </dsp:nvSpPr>
      <dsp:spPr>
        <a:xfrm rot="16200000">
          <a:off x="1657898" y="2828487"/>
          <a:ext cx="2401441" cy="24014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Отражённое проговаривание и </a:t>
          </a:r>
          <a:r>
            <a:rPr lang="ru-RU" sz="1000" b="1" i="1" kern="1200" dirty="0" err="1" smtClean="0"/>
            <a:t>заучивание:</a:t>
          </a:r>
          <a:r>
            <a:rPr lang="ru-RU" sz="1000" b="1" kern="1200" dirty="0" err="1" smtClean="0"/>
            <a:t>слов</a:t>
          </a:r>
          <a:r>
            <a:rPr lang="ru-RU" sz="1000" b="1" kern="1200" dirty="0" smtClean="0"/>
            <a:t>, словосочетаний и предложений;  рифмовок  и </a:t>
          </a:r>
          <a:r>
            <a:rPr lang="ru-RU" sz="1000" b="1" kern="1200" dirty="0" err="1" smtClean="0"/>
            <a:t>стихов;скороговорок</a:t>
          </a:r>
          <a:r>
            <a:rPr lang="ru-RU" sz="1000" b="1" kern="1200" dirty="0" smtClean="0"/>
            <a:t>; рассказов.</a:t>
          </a:r>
          <a:endParaRPr lang="ru-RU" sz="1000" b="1" kern="1200" dirty="0"/>
        </a:p>
      </dsp:txBody>
      <dsp:txXfrm rot="16200000">
        <a:off x="1657898" y="2828487"/>
        <a:ext cx="2401441" cy="2401441"/>
      </dsp:txXfrm>
    </dsp:sp>
    <dsp:sp modelId="{7DAA0338-E95D-47E8-979D-A760F1DC7A62}">
      <dsp:nvSpPr>
        <dsp:cNvPr id="0" name=""/>
        <dsp:cNvSpPr/>
      </dsp:nvSpPr>
      <dsp:spPr>
        <a:xfrm>
          <a:off x="3700232" y="2273882"/>
          <a:ext cx="829135" cy="7209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170F6-8D9C-442C-A6CF-B0B1FD959DBC}">
      <dsp:nvSpPr>
        <dsp:cNvPr id="0" name=""/>
        <dsp:cNvSpPr/>
      </dsp:nvSpPr>
      <dsp:spPr>
        <a:xfrm rot="10800000">
          <a:off x="3700232" y="2551184"/>
          <a:ext cx="829135" cy="72098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75219-B0E4-4C86-A196-F1A50B921470}">
      <dsp:nvSpPr>
        <dsp:cNvPr id="0" name=""/>
        <dsp:cNvSpPr/>
      </dsp:nvSpPr>
      <dsp:spPr>
        <a:xfrm rot="5394855">
          <a:off x="322739" y="1039176"/>
          <a:ext cx="1363072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F1B5C-C142-4EC7-BB17-AFA7FB968173}">
      <dsp:nvSpPr>
        <dsp:cNvPr id="0" name=""/>
        <dsp:cNvSpPr/>
      </dsp:nvSpPr>
      <dsp:spPr>
        <a:xfrm>
          <a:off x="0" y="0"/>
          <a:ext cx="2814297" cy="1242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14 типов слоговой структуры слова (А.К.Маркова)</a:t>
          </a:r>
          <a:endParaRPr lang="ru-RU" sz="2000" kern="1200" dirty="0"/>
        </a:p>
      </dsp:txBody>
      <dsp:txXfrm>
        <a:off x="0" y="0"/>
        <a:ext cx="2814297" cy="1242766"/>
      </dsp:txXfrm>
    </dsp:sp>
    <dsp:sp modelId="{09C6E9BF-4C4D-450B-8869-E52912937E80}">
      <dsp:nvSpPr>
        <dsp:cNvPr id="0" name=""/>
        <dsp:cNvSpPr/>
      </dsp:nvSpPr>
      <dsp:spPr>
        <a:xfrm rot="5400000">
          <a:off x="499688" y="2232251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773F5-9375-47A4-BF62-1D4976BB3C49}">
      <dsp:nvSpPr>
        <dsp:cNvPr id="0" name=""/>
        <dsp:cNvSpPr/>
      </dsp:nvSpPr>
      <dsp:spPr>
        <a:xfrm>
          <a:off x="731090" y="1585091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1.Двухсложные слова из открытых слогов (ива, дети)</a:t>
          </a:r>
          <a:endParaRPr lang="ru-RU" sz="900" kern="1200" dirty="0"/>
        </a:p>
      </dsp:txBody>
      <dsp:txXfrm>
        <a:off x="731090" y="1585091"/>
        <a:ext cx="1356196" cy="813717"/>
      </dsp:txXfrm>
    </dsp:sp>
    <dsp:sp modelId="{25955D3B-122A-48D3-8666-62BE2005D0D8}">
      <dsp:nvSpPr>
        <dsp:cNvPr id="0" name=""/>
        <dsp:cNvSpPr/>
      </dsp:nvSpPr>
      <dsp:spPr>
        <a:xfrm rot="5400000">
          <a:off x="499688" y="3249398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00A4E-377A-4C98-8C78-6C0A62347083}">
      <dsp:nvSpPr>
        <dsp:cNvPr id="0" name=""/>
        <dsp:cNvSpPr/>
      </dsp:nvSpPr>
      <dsp:spPr>
        <a:xfrm>
          <a:off x="731090" y="2602239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2. Трехсложные слова из открытых слогов (охота, малина)</a:t>
          </a:r>
          <a:endParaRPr lang="ru-RU" sz="900" kern="1200" dirty="0"/>
        </a:p>
      </dsp:txBody>
      <dsp:txXfrm>
        <a:off x="731090" y="2602239"/>
        <a:ext cx="1356196" cy="813717"/>
      </dsp:txXfrm>
    </dsp:sp>
    <dsp:sp modelId="{010A8BE2-1131-4EE2-B047-32145FC8FBC3}">
      <dsp:nvSpPr>
        <dsp:cNvPr id="0" name=""/>
        <dsp:cNvSpPr/>
      </dsp:nvSpPr>
      <dsp:spPr>
        <a:xfrm>
          <a:off x="1008262" y="3757972"/>
          <a:ext cx="2526858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BA3CC-71FE-493F-B83E-671AEEB4CD4D}">
      <dsp:nvSpPr>
        <dsp:cNvPr id="0" name=""/>
        <dsp:cNvSpPr/>
      </dsp:nvSpPr>
      <dsp:spPr>
        <a:xfrm>
          <a:off x="731090" y="3619386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3. Односложные слова (дом, мак)</a:t>
          </a:r>
          <a:endParaRPr lang="ru-RU" sz="900" kern="1200" dirty="0"/>
        </a:p>
      </dsp:txBody>
      <dsp:txXfrm>
        <a:off x="731090" y="3619386"/>
        <a:ext cx="1356196" cy="813717"/>
      </dsp:txXfrm>
    </dsp:sp>
    <dsp:sp modelId="{F812E59F-18A9-47C9-A01F-237EEE1F1BDB}">
      <dsp:nvSpPr>
        <dsp:cNvPr id="0" name=""/>
        <dsp:cNvSpPr/>
      </dsp:nvSpPr>
      <dsp:spPr>
        <a:xfrm rot="16200000">
          <a:off x="3032480" y="3249398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5EF7E-04CB-4FD4-A4D3-0F23B2CCF048}">
      <dsp:nvSpPr>
        <dsp:cNvPr id="0" name=""/>
        <dsp:cNvSpPr/>
      </dsp:nvSpPr>
      <dsp:spPr>
        <a:xfrm>
          <a:off x="3263881" y="3619386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4. Двухсложные слова с закрытым слогом (диван, мебель)</a:t>
          </a:r>
          <a:endParaRPr lang="ru-RU" sz="900" kern="1200" dirty="0"/>
        </a:p>
      </dsp:txBody>
      <dsp:txXfrm>
        <a:off x="3263881" y="3619386"/>
        <a:ext cx="1356196" cy="813717"/>
      </dsp:txXfrm>
    </dsp:sp>
    <dsp:sp modelId="{E2C12225-1FC5-4E19-A6B3-581743BFB7ED}">
      <dsp:nvSpPr>
        <dsp:cNvPr id="0" name=""/>
        <dsp:cNvSpPr/>
      </dsp:nvSpPr>
      <dsp:spPr>
        <a:xfrm rot="16200000">
          <a:off x="3032480" y="2232251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4D5A-AA08-4B79-90AB-E431704EF14D}">
      <dsp:nvSpPr>
        <dsp:cNvPr id="0" name=""/>
        <dsp:cNvSpPr/>
      </dsp:nvSpPr>
      <dsp:spPr>
        <a:xfrm>
          <a:off x="3263881" y="2602239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5. Двухсложные слова со стечением согласных в середине слова (банка, ветка)</a:t>
          </a:r>
          <a:endParaRPr lang="ru-RU" sz="900" kern="1200" dirty="0"/>
        </a:p>
      </dsp:txBody>
      <dsp:txXfrm>
        <a:off x="3263881" y="2602239"/>
        <a:ext cx="1356196" cy="813717"/>
      </dsp:txXfrm>
    </dsp:sp>
    <dsp:sp modelId="{E27EBBFF-68FD-4FB6-8F48-2DEE038CC8FC}">
      <dsp:nvSpPr>
        <dsp:cNvPr id="0" name=""/>
        <dsp:cNvSpPr/>
      </dsp:nvSpPr>
      <dsp:spPr>
        <a:xfrm rot="16200000">
          <a:off x="3032480" y="1215104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33959-CB73-48B3-A6B3-1BB0DE8D77BF}">
      <dsp:nvSpPr>
        <dsp:cNvPr id="0" name=""/>
        <dsp:cNvSpPr/>
      </dsp:nvSpPr>
      <dsp:spPr>
        <a:xfrm>
          <a:off x="3263881" y="1585091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6. Двухсложные слова из закрытых слогов (компот, тюльпан)</a:t>
          </a:r>
          <a:endParaRPr lang="ru-RU" sz="900" kern="1200" dirty="0"/>
        </a:p>
      </dsp:txBody>
      <dsp:txXfrm>
        <a:off x="3263881" y="1585091"/>
        <a:ext cx="1356196" cy="813717"/>
      </dsp:txXfrm>
    </dsp:sp>
    <dsp:sp modelId="{AE53003F-D60F-4244-8333-E4247C64454B}">
      <dsp:nvSpPr>
        <dsp:cNvPr id="0" name=""/>
        <dsp:cNvSpPr/>
      </dsp:nvSpPr>
      <dsp:spPr>
        <a:xfrm>
          <a:off x="3541053" y="706530"/>
          <a:ext cx="1797808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C4BD-F312-455F-ADB8-FE63C05B0DB7}">
      <dsp:nvSpPr>
        <dsp:cNvPr id="0" name=""/>
        <dsp:cNvSpPr/>
      </dsp:nvSpPr>
      <dsp:spPr>
        <a:xfrm>
          <a:off x="3263881" y="567944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7. Трехсложные слова с закрытым слогом (бегемот, телефон) </a:t>
          </a:r>
          <a:endParaRPr lang="ru-RU" sz="900" kern="1200" dirty="0"/>
        </a:p>
      </dsp:txBody>
      <dsp:txXfrm>
        <a:off x="3263881" y="567944"/>
        <a:ext cx="1356196" cy="813717"/>
      </dsp:txXfrm>
    </dsp:sp>
    <dsp:sp modelId="{CE7CCD73-4BC1-4F58-92E8-AA65526BD75D}">
      <dsp:nvSpPr>
        <dsp:cNvPr id="0" name=""/>
        <dsp:cNvSpPr/>
      </dsp:nvSpPr>
      <dsp:spPr>
        <a:xfrm rot="5400000">
          <a:off x="4836221" y="1215104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658E4-9229-4B2B-81E7-32BDF30814D4}">
      <dsp:nvSpPr>
        <dsp:cNvPr id="0" name=""/>
        <dsp:cNvSpPr/>
      </dsp:nvSpPr>
      <dsp:spPr>
        <a:xfrm>
          <a:off x="5067622" y="567944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8. Трехсложные слова со стечением согласных (комната, ботинки)</a:t>
          </a:r>
          <a:endParaRPr lang="ru-RU" sz="900" kern="1200" dirty="0"/>
        </a:p>
      </dsp:txBody>
      <dsp:txXfrm>
        <a:off x="5067622" y="567944"/>
        <a:ext cx="1356196" cy="813717"/>
      </dsp:txXfrm>
    </dsp:sp>
    <dsp:sp modelId="{38D911E1-1AA3-48A8-B314-A89786054621}">
      <dsp:nvSpPr>
        <dsp:cNvPr id="0" name=""/>
        <dsp:cNvSpPr/>
      </dsp:nvSpPr>
      <dsp:spPr>
        <a:xfrm rot="5400000">
          <a:off x="4836221" y="2232251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C2FFD-A678-4ABE-BB66-5BBA225564B2}">
      <dsp:nvSpPr>
        <dsp:cNvPr id="0" name=""/>
        <dsp:cNvSpPr/>
      </dsp:nvSpPr>
      <dsp:spPr>
        <a:xfrm>
          <a:off x="5067622" y="1585091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9. Трехсложные слова со стечением согласных и закрытым слогом (ягненок, половник)</a:t>
          </a:r>
          <a:endParaRPr lang="ru-RU" sz="900" kern="1200" dirty="0"/>
        </a:p>
      </dsp:txBody>
      <dsp:txXfrm>
        <a:off x="5067622" y="1585091"/>
        <a:ext cx="1356196" cy="813717"/>
      </dsp:txXfrm>
    </dsp:sp>
    <dsp:sp modelId="{786ED128-509A-432F-92CB-86A44186F88F}">
      <dsp:nvSpPr>
        <dsp:cNvPr id="0" name=""/>
        <dsp:cNvSpPr/>
      </dsp:nvSpPr>
      <dsp:spPr>
        <a:xfrm rot="5400000">
          <a:off x="4836221" y="3249398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9A431-65C3-4680-8C04-E569F70727BF}">
      <dsp:nvSpPr>
        <dsp:cNvPr id="0" name=""/>
        <dsp:cNvSpPr/>
      </dsp:nvSpPr>
      <dsp:spPr>
        <a:xfrm>
          <a:off x="5067622" y="2602239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10. Трехсложные слова с двумя стечениями согласных (таблетка, матрешка)</a:t>
          </a:r>
          <a:endParaRPr lang="ru-RU" sz="900" kern="1200" dirty="0"/>
        </a:p>
      </dsp:txBody>
      <dsp:txXfrm>
        <a:off x="5067622" y="2602239"/>
        <a:ext cx="1356196" cy="813717"/>
      </dsp:txXfrm>
    </dsp:sp>
    <dsp:sp modelId="{C9A9F608-A04E-479F-94AE-B664F5FDDFFC}">
      <dsp:nvSpPr>
        <dsp:cNvPr id="0" name=""/>
        <dsp:cNvSpPr/>
      </dsp:nvSpPr>
      <dsp:spPr>
        <a:xfrm>
          <a:off x="5344794" y="3757972"/>
          <a:ext cx="1797808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B4266-A601-4376-AACC-A312ADCAA81D}">
      <dsp:nvSpPr>
        <dsp:cNvPr id="0" name=""/>
        <dsp:cNvSpPr/>
      </dsp:nvSpPr>
      <dsp:spPr>
        <a:xfrm>
          <a:off x="5067622" y="3619386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11. Односложные слова со стечением согласных в начале слова ( стол, шкаф)</a:t>
          </a:r>
          <a:endParaRPr lang="ru-RU" sz="900" kern="1200" dirty="0"/>
        </a:p>
      </dsp:txBody>
      <dsp:txXfrm>
        <a:off x="5067622" y="3619386"/>
        <a:ext cx="1356196" cy="813717"/>
      </dsp:txXfrm>
    </dsp:sp>
    <dsp:sp modelId="{9937355B-0D21-4990-8A50-6594412EAAFC}">
      <dsp:nvSpPr>
        <dsp:cNvPr id="0" name=""/>
        <dsp:cNvSpPr/>
      </dsp:nvSpPr>
      <dsp:spPr>
        <a:xfrm rot="16200000">
          <a:off x="6639962" y="3249398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EE7D-F506-47DD-AEF4-A1B0E0728709}">
      <dsp:nvSpPr>
        <dsp:cNvPr id="0" name=""/>
        <dsp:cNvSpPr/>
      </dsp:nvSpPr>
      <dsp:spPr>
        <a:xfrm>
          <a:off x="6871363" y="3619386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12. Односложные слова со стечением согласных в конце слова (лифт, зонт)</a:t>
          </a:r>
          <a:endParaRPr lang="ru-RU" sz="900" kern="1200" dirty="0"/>
        </a:p>
      </dsp:txBody>
      <dsp:txXfrm>
        <a:off x="6871363" y="3619386"/>
        <a:ext cx="1356196" cy="813717"/>
      </dsp:txXfrm>
    </dsp:sp>
    <dsp:sp modelId="{02920043-1377-49E3-A3DC-D21A125D522A}">
      <dsp:nvSpPr>
        <dsp:cNvPr id="0" name=""/>
        <dsp:cNvSpPr/>
      </dsp:nvSpPr>
      <dsp:spPr>
        <a:xfrm rot="16200000">
          <a:off x="6639962" y="2232251"/>
          <a:ext cx="1011214" cy="1220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93D7F-A454-4C57-B015-0965BBC58639}">
      <dsp:nvSpPr>
        <dsp:cNvPr id="0" name=""/>
        <dsp:cNvSpPr/>
      </dsp:nvSpPr>
      <dsp:spPr>
        <a:xfrm>
          <a:off x="6871363" y="2602239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13. Двухсложные слова с двумя стечениями согласных (плетка, кнопка)</a:t>
          </a:r>
          <a:endParaRPr lang="ru-RU" sz="900" kern="1200" dirty="0"/>
        </a:p>
      </dsp:txBody>
      <dsp:txXfrm>
        <a:off x="6871363" y="2602239"/>
        <a:ext cx="1356196" cy="813717"/>
      </dsp:txXfrm>
    </dsp:sp>
    <dsp:sp modelId="{D0439D6B-C915-4013-8BAB-B4EE0D0F269D}">
      <dsp:nvSpPr>
        <dsp:cNvPr id="0" name=""/>
        <dsp:cNvSpPr/>
      </dsp:nvSpPr>
      <dsp:spPr>
        <a:xfrm>
          <a:off x="6871363" y="1585091"/>
          <a:ext cx="1356196" cy="813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14.Четырехсложные слова их открытых слогов (черепаха, пианино)</a:t>
          </a:r>
          <a:endParaRPr lang="ru-RU" sz="900" kern="1200" dirty="0"/>
        </a:p>
      </dsp:txBody>
      <dsp:txXfrm>
        <a:off x="6871363" y="1585091"/>
        <a:ext cx="1356196" cy="81371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5B79A-9F20-4411-9955-1742E9E343DA}">
      <dsp:nvSpPr>
        <dsp:cNvPr id="0" name=""/>
        <dsp:cNvSpPr/>
      </dsp:nvSpPr>
      <dsp:spPr>
        <a:xfrm>
          <a:off x="3003803" y="2744729"/>
          <a:ext cx="2221992" cy="2221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 предпосылкам формирования слоговой структуры слова относят</a:t>
          </a:r>
          <a:endParaRPr lang="ru-RU" sz="1500" kern="1200" dirty="0"/>
        </a:p>
      </dsp:txBody>
      <dsp:txXfrm>
        <a:off x="3003803" y="2744729"/>
        <a:ext cx="2221992" cy="2221992"/>
      </dsp:txXfrm>
    </dsp:sp>
    <dsp:sp modelId="{FE78DE51-3B4A-4B48-BB22-B27B029441D1}">
      <dsp:nvSpPr>
        <dsp:cNvPr id="0" name=""/>
        <dsp:cNvSpPr/>
      </dsp:nvSpPr>
      <dsp:spPr>
        <a:xfrm rot="1942294">
          <a:off x="2122543" y="3012518"/>
          <a:ext cx="946615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43CF0-F090-4078-BBE7-22E342E69916}">
      <dsp:nvSpPr>
        <dsp:cNvPr id="0" name=""/>
        <dsp:cNvSpPr/>
      </dsp:nvSpPr>
      <dsp:spPr>
        <a:xfrm>
          <a:off x="594083" y="128516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Пространственный фактор психической деятельности</a:t>
          </a:r>
          <a:endParaRPr lang="ru-RU" sz="1500" kern="1200" dirty="0"/>
        </a:p>
      </dsp:txBody>
      <dsp:txXfrm>
        <a:off x="594083" y="1285167"/>
        <a:ext cx="2110892" cy="1688713"/>
      </dsp:txXfrm>
    </dsp:sp>
    <dsp:sp modelId="{53B1A687-3D8D-4E7E-9C1E-6F025C028AD1}">
      <dsp:nvSpPr>
        <dsp:cNvPr id="0" name=""/>
        <dsp:cNvSpPr/>
      </dsp:nvSpPr>
      <dsp:spPr>
        <a:xfrm rot="5400000">
          <a:off x="3667704" y="1959271"/>
          <a:ext cx="1038223" cy="57606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697B3-4A93-429F-B6CA-FE56FAAD64C1}">
      <dsp:nvSpPr>
        <dsp:cNvPr id="0" name=""/>
        <dsp:cNvSpPr/>
      </dsp:nvSpPr>
      <dsp:spPr>
        <a:xfrm>
          <a:off x="3059353" y="1829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Динамический фактор психической деятельности</a:t>
          </a:r>
          <a:endParaRPr lang="ru-RU" sz="1500" kern="1200" dirty="0"/>
        </a:p>
      </dsp:txBody>
      <dsp:txXfrm>
        <a:off x="3059353" y="1829"/>
        <a:ext cx="2110892" cy="1688713"/>
      </dsp:txXfrm>
    </dsp:sp>
    <dsp:sp modelId="{4E55201E-5115-4A54-A5BE-1953AF3F4B40}">
      <dsp:nvSpPr>
        <dsp:cNvPr id="0" name=""/>
        <dsp:cNvSpPr/>
      </dsp:nvSpPr>
      <dsp:spPr>
        <a:xfrm rot="8536942">
          <a:off x="5214632" y="3112752"/>
          <a:ext cx="976164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E69F7-6EF7-487D-97E4-4F68E78E12E5}">
      <dsp:nvSpPr>
        <dsp:cNvPr id="0" name=""/>
        <dsp:cNvSpPr/>
      </dsp:nvSpPr>
      <dsp:spPr>
        <a:xfrm>
          <a:off x="5524624" y="1285167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Ритмический фактор психической деятельности</a:t>
          </a:r>
          <a:endParaRPr lang="ru-RU" sz="1500" kern="1200" dirty="0"/>
        </a:p>
      </dsp:txBody>
      <dsp:txXfrm>
        <a:off x="5524624" y="1285167"/>
        <a:ext cx="2110892" cy="1688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02BC-F6A2-4608-823C-4CF5D09E19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8FFF-77ED-41A5-A94E-41EB66579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8FFF-77ED-41A5-A94E-41EB66579B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8FFF-77ED-41A5-A94E-41EB66579B7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5214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слоговой структуры слова у </a:t>
            </a:r>
            <a:r>
              <a:rPr lang="ru-RU" smtClean="0"/>
              <a:t>детей </a:t>
            </a:r>
            <a:br>
              <a:rPr lang="ru-RU" smtClean="0"/>
            </a:br>
            <a:r>
              <a:rPr lang="ru-RU" smtClean="0"/>
              <a:t>с </a:t>
            </a:r>
            <a:r>
              <a:rPr lang="ru-RU" dirty="0" smtClean="0"/>
              <a:t>общим недоразвитием речи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221088"/>
            <a:ext cx="3455392" cy="187220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Подготовили</a:t>
            </a:r>
          </a:p>
          <a:p>
            <a:r>
              <a:rPr lang="ru-RU" b="1" dirty="0" smtClean="0"/>
              <a:t>учитель-логопед  </a:t>
            </a:r>
          </a:p>
          <a:p>
            <a:r>
              <a:rPr lang="ru-RU" b="1" dirty="0" smtClean="0"/>
              <a:t>МБ ДОУ «Детский сад №186»</a:t>
            </a:r>
          </a:p>
          <a:p>
            <a:r>
              <a:rPr lang="ru-RU" b="1" dirty="0" smtClean="0"/>
              <a:t>комбинированного вида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Мингулина</a:t>
            </a:r>
            <a:r>
              <a:rPr lang="ru-RU" b="1" dirty="0" smtClean="0"/>
              <a:t>  М.П.,</a:t>
            </a:r>
          </a:p>
          <a:p>
            <a:r>
              <a:rPr lang="ru-RU" b="1" dirty="0" smtClean="0"/>
              <a:t> учитель-логопед </a:t>
            </a:r>
            <a:endParaRPr lang="ru-RU" b="1" dirty="0" smtClean="0"/>
          </a:p>
          <a:p>
            <a:r>
              <a:rPr lang="ru-RU" b="1" dirty="0" smtClean="0"/>
              <a:t>МБ </a:t>
            </a:r>
            <a:r>
              <a:rPr lang="ru-RU" b="1" dirty="0" smtClean="0"/>
              <a:t>ДОУ «Детский сад №4» комбинированного </a:t>
            </a:r>
            <a:r>
              <a:rPr lang="ru-RU" b="1" dirty="0" smtClean="0"/>
              <a:t>вида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Толкачева О.В..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Методики по формированию слоговой структуры слова: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err="1" smtClean="0"/>
              <a:t>Курдвановская</a:t>
            </a:r>
            <a:r>
              <a:rPr lang="ru-RU" sz="1600" b="1" dirty="0" smtClean="0"/>
              <a:t> Н.В., Ванюкова Л.С.  Формирование слоговой структуры слова:  логопедические задания.</a:t>
            </a:r>
          </a:p>
          <a:p>
            <a:r>
              <a:rPr lang="ru-RU" sz="1600" b="1" dirty="0" err="1" smtClean="0"/>
              <a:t>Агранович</a:t>
            </a:r>
            <a:r>
              <a:rPr lang="ru-RU" sz="1600" b="1" dirty="0" smtClean="0"/>
              <a:t> З.Е. Логопедическая работа по преодолению нарушений слоговой структуры слов у детей. </a:t>
            </a:r>
          </a:p>
          <a:p>
            <a:r>
              <a:rPr lang="ru-RU" sz="1600" b="1" dirty="0" err="1" smtClean="0"/>
              <a:t>Четверушкина</a:t>
            </a:r>
            <a:r>
              <a:rPr lang="ru-RU" sz="1600" b="1" dirty="0" smtClean="0"/>
              <a:t> Н.С. Система коррекционных упражнений по преодолению нарушений слоговой структуры слова у детей дошкольного возраста.</a:t>
            </a:r>
          </a:p>
          <a:p>
            <a:r>
              <a:rPr lang="ru-RU" sz="1600" b="1" dirty="0" smtClean="0"/>
              <a:t>Ткаченко Т.А. Коррекция нарушений слоговой структуры слова.</a:t>
            </a:r>
          </a:p>
          <a:p>
            <a:r>
              <a:rPr lang="ru-RU" sz="1600" b="1" dirty="0" smtClean="0"/>
              <a:t>Большакова СЕ. Преодоление нарушений слоговой структуры слова у детей.</a:t>
            </a:r>
          </a:p>
          <a:p>
            <a:r>
              <a:rPr lang="ru-RU" sz="1600" b="1" dirty="0" smtClean="0"/>
              <a:t>Бабина Г.В., </a:t>
            </a:r>
            <a:r>
              <a:rPr lang="ru-RU" sz="1600" b="1" dirty="0" err="1" smtClean="0"/>
              <a:t>Сафонкина</a:t>
            </a:r>
            <a:r>
              <a:rPr lang="ru-RU" sz="1600" b="1" dirty="0" smtClean="0"/>
              <a:t> Н.Ю. Слоговая структура слова: обследование</a:t>
            </a:r>
          </a:p>
          <a:p>
            <a:pPr>
              <a:buNone/>
            </a:pPr>
            <a:r>
              <a:rPr lang="ru-RU" sz="1600" b="1" dirty="0" smtClean="0"/>
              <a:t>       и формирование у детей с недоразвитием речи.</a:t>
            </a:r>
          </a:p>
          <a:p>
            <a:pPr>
              <a:buNone/>
            </a:pPr>
            <a:r>
              <a:rPr lang="ru-RU" sz="1600" b="1" dirty="0" smtClean="0"/>
              <a:t>       Маркова А.К. Особенности усвоения слоговой структуры слова у детей, страдающих алалией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Ткаченко Т.А. Методика коррекция нарушений слоговой структуры слова.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Основные тезисы методики: </a:t>
            </a:r>
          </a:p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1. Работа логопеда над слоговой структурой должна осуществляться в </a:t>
            </a:r>
            <a:r>
              <a:rPr lang="ru-RU" sz="2000" i="1" dirty="0" smtClean="0"/>
              <a:t>тесной связи </a:t>
            </a:r>
            <a:r>
              <a:rPr lang="ru-RU" sz="2000" dirty="0" smtClean="0"/>
              <a:t>с лексическими и грамматическими значениями слова.</a:t>
            </a:r>
          </a:p>
          <a:p>
            <a:pPr>
              <a:buNone/>
            </a:pPr>
            <a:r>
              <a:rPr lang="ru-RU" sz="2000" dirty="0" smtClean="0"/>
              <a:t>      2. Коррекция фонематического образа слова должна проходить параллельно с уточнением и закреплением его лексического </a:t>
            </a:r>
            <a:r>
              <a:rPr lang="ru-RU" sz="2000" i="1" dirty="0" smtClean="0"/>
              <a:t>значения.</a:t>
            </a:r>
          </a:p>
          <a:p>
            <a:pPr>
              <a:buNone/>
            </a:pPr>
            <a:r>
              <a:rPr lang="ru-RU" sz="1800" dirty="0" smtClean="0"/>
              <a:t>       3. Одно из важных условий проведения коррекционной работы – формирование слоговой структуры слов с опорой на слуховую, зрительную,  кинестетическую функции (</a:t>
            </a:r>
            <a:r>
              <a:rPr lang="ru-RU" sz="1800" i="1" dirty="0" smtClean="0"/>
              <a:t>зрительные и жестовые символы звуков</a:t>
            </a:r>
            <a:r>
              <a:rPr lang="ru-RU" sz="18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dirty="0" smtClean="0"/>
              <a:t>Четыре этапа: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54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Подготовительный этап</a:t>
            </a:r>
            <a:br>
              <a:rPr lang="ru-RU" sz="1800" dirty="0" smtClean="0"/>
            </a:br>
            <a:r>
              <a:rPr lang="ru-RU" sz="1800" dirty="0" smtClean="0"/>
              <a:t>Цель: Создание фонетико-фонематической базы для коррекции нарушений слоговой структуры слова.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2B6323"/>
                </a:solidFill>
              </a:rPr>
              <a:t>1. </a:t>
            </a:r>
            <a:r>
              <a:rPr lang="ru-RU" sz="1800" u="sng" dirty="0" smtClean="0">
                <a:solidFill>
                  <a:srgbClr val="2B6323"/>
                </a:solidFill>
              </a:rPr>
              <a:t>Фонетическая база </a:t>
            </a:r>
            <a:r>
              <a:rPr lang="ru-RU" sz="1800" dirty="0" smtClean="0">
                <a:solidFill>
                  <a:srgbClr val="2B6323"/>
                </a:solidFill>
              </a:rPr>
              <a:t>– овладение произношением всех гласных, а также согласных звуков раннего онтогенеза (М, Н, Б, П, В, Ф, Д, Т, Г, К, Х и их мягких вариантов), исправлении имеющихся нарушений голоса, темпа, тембра и т. п.)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C:\Documents and Settings\Admin\Рабочий стол\фото 1.04.2013\P4010358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 l="38344" t="11160" r="33994" b="1147"/>
          <a:stretch>
            <a:fillRect/>
          </a:stretch>
        </p:blipFill>
        <p:spPr bwMode="auto">
          <a:xfrm>
            <a:off x="2214546" y="3000372"/>
            <a:ext cx="1079599" cy="3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1.04.2013\P4010359.JPG"/>
          <p:cNvPicPr/>
          <p:nvPr/>
        </p:nvPicPr>
        <p:blipFill>
          <a:blip r:embed="rId3" cstate="print">
            <a:lum bright="20000"/>
          </a:blip>
          <a:srcRect l="14198" t="12237" r="12517" b="6501"/>
          <a:stretch>
            <a:fillRect/>
          </a:stretch>
        </p:blipFill>
        <p:spPr bwMode="auto">
          <a:xfrm>
            <a:off x="3286116" y="3143248"/>
            <a:ext cx="4507235" cy="33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рапеция 5"/>
          <p:cNvSpPr/>
          <p:nvPr/>
        </p:nvSpPr>
        <p:spPr>
          <a:xfrm>
            <a:off x="3286116" y="2643182"/>
            <a:ext cx="4464496" cy="504056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Звукоград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2. Фонематическая база – способность к воспроизведению: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5105416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- сочетаний гласных звуков</a:t>
            </a:r>
            <a:r>
              <a:rPr lang="ru-RU" sz="1400" dirty="0" smtClean="0"/>
              <a:t> (АУИ, ОАИУ, УОИА и пр.)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503397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</a:t>
            </a:r>
            <a:r>
              <a:rPr lang="ru-RU" sz="1400" i="1" dirty="0" smtClean="0"/>
              <a:t>слоговых сочетаний с общим согласным и разными гласными звуками</a:t>
            </a:r>
            <a:r>
              <a:rPr lang="ru-RU" sz="1400" dirty="0" smtClean="0"/>
              <a:t> (ТА-ТО-ТУ, ПО-ПЭ-ПЫ)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7" name="Рисунок 6" descr="C:\Documents and Settings\Администратор\Рабочий стол\100OLYMP\P52109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100OLYMP\P5210983.JPG"/>
          <p:cNvPicPr/>
          <p:nvPr/>
        </p:nvPicPr>
        <p:blipFill>
          <a:blip r:embed="rId3" cstate="print"/>
          <a:srcRect t="17204" b="48387"/>
          <a:stretch>
            <a:fillRect/>
          </a:stretch>
        </p:blipFill>
        <p:spPr bwMode="auto">
          <a:xfrm>
            <a:off x="5000628" y="2214554"/>
            <a:ext cx="3790950" cy="16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100OLYMP\P5210983.JPG"/>
          <p:cNvPicPr/>
          <p:nvPr/>
        </p:nvPicPr>
        <p:blipFill>
          <a:blip r:embed="rId3" cstate="print"/>
          <a:srcRect t="49462" b="15860"/>
          <a:stretch>
            <a:fillRect/>
          </a:stretch>
        </p:blipFill>
        <p:spPr bwMode="auto">
          <a:xfrm>
            <a:off x="5000628" y="4429132"/>
            <a:ext cx="3790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1"/>
            <a:ext cx="4038600" cy="531973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</a:t>
            </a:r>
            <a:r>
              <a:rPr lang="ru-RU" sz="1400" i="1" dirty="0" smtClean="0"/>
              <a:t>слоговых сочетаний  с общим гласным и разными согласными звуками</a:t>
            </a:r>
            <a:r>
              <a:rPr lang="ru-RU" sz="1400" dirty="0" smtClean="0"/>
              <a:t> (ПА-КА-ТА, ДО-ГО-БО)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1"/>
            <a:ext cx="4038600" cy="5319730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слоговых сочетаний с согласными звуками, оппозиционными по звонкости-глухости </a:t>
            </a:r>
            <a:r>
              <a:rPr lang="ru-RU" sz="1400" dirty="0" smtClean="0"/>
              <a:t>(ДА-ТА, ВА-ФА)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Рисунок 4" descr="C:\Documents and Settings\Администратор\Рабочий стол\100OLYMP\P5210984.JPG"/>
          <p:cNvPicPr/>
          <p:nvPr/>
        </p:nvPicPr>
        <p:blipFill>
          <a:blip r:embed="rId2" cstate="print"/>
          <a:srcRect t="26781" b="33618"/>
          <a:stretch>
            <a:fillRect/>
          </a:stretch>
        </p:blipFill>
        <p:spPr bwMode="auto">
          <a:xfrm>
            <a:off x="642910" y="3071810"/>
            <a:ext cx="3790950" cy="11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100OLYMP\P5210985.JPG"/>
          <p:cNvPicPr/>
          <p:nvPr/>
        </p:nvPicPr>
        <p:blipFill>
          <a:blip r:embed="rId3" cstate="print"/>
          <a:srcRect l="12066" r="3737"/>
          <a:stretch>
            <a:fillRect/>
          </a:stretch>
        </p:blipFill>
        <p:spPr bwMode="auto">
          <a:xfrm>
            <a:off x="5000628" y="2285992"/>
            <a:ext cx="3908579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5"/>
            <a:ext cx="4038600" cy="5462606"/>
          </a:xfrm>
        </p:spPr>
        <p:txBody>
          <a:bodyPr/>
          <a:lstStyle/>
          <a:p>
            <a:r>
              <a:rPr lang="ru-RU" sz="1400" dirty="0" smtClean="0"/>
              <a:t>- </a:t>
            </a:r>
            <a:r>
              <a:rPr lang="ru-RU" sz="1400" i="1" dirty="0" smtClean="0"/>
              <a:t>слоговых сочетаний с согласными звуками, оппозиционными по твёрдости-мягкости</a:t>
            </a:r>
            <a:r>
              <a:rPr lang="ru-RU" sz="1400" dirty="0" smtClean="0"/>
              <a:t> (ТА-ТЯ, ПА-ПЯ)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5"/>
            <a:ext cx="4038600" cy="54626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- </a:t>
            </a:r>
            <a:r>
              <a:rPr lang="ru-RU" sz="1400" i="1" dirty="0" smtClean="0"/>
              <a:t>слов, близких по звуковому составу </a:t>
            </a:r>
            <a:r>
              <a:rPr lang="ru-RU" sz="1400" dirty="0" smtClean="0"/>
              <a:t>(ТАК-ТОК-ТУК)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Рисунок 4" descr="C:\Documents and Settings\Администратор\Рабочий стол\100OLYMP\P5210986.JPG"/>
          <p:cNvPicPr/>
          <p:nvPr/>
        </p:nvPicPr>
        <p:blipFill>
          <a:blip r:embed="rId2" cstate="print"/>
          <a:srcRect l="12715" t="14530" r="15483" b="43874"/>
          <a:stretch>
            <a:fillRect/>
          </a:stretch>
        </p:blipFill>
        <p:spPr bwMode="auto">
          <a:xfrm>
            <a:off x="500034" y="1857364"/>
            <a:ext cx="3905250" cy="169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100OLYMP\P5210986.JPG"/>
          <p:cNvPicPr/>
          <p:nvPr/>
        </p:nvPicPr>
        <p:blipFill>
          <a:blip r:embed="rId2" cstate="print"/>
          <a:srcRect l="12715" t="47578" r="15483" b="7977"/>
          <a:stretch>
            <a:fillRect/>
          </a:stretch>
        </p:blipFill>
        <p:spPr bwMode="auto">
          <a:xfrm>
            <a:off x="500034" y="4143380"/>
            <a:ext cx="3905250" cy="180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100OLYMP\P5210987.JPG"/>
          <p:cNvPicPr/>
          <p:nvPr/>
        </p:nvPicPr>
        <p:blipFill>
          <a:blip r:embed="rId3" cstate="print"/>
          <a:srcRect l="25094" r="21676"/>
          <a:stretch>
            <a:fillRect/>
          </a:stretch>
        </p:blipFill>
        <p:spPr bwMode="auto">
          <a:xfrm>
            <a:off x="5500694" y="1785926"/>
            <a:ext cx="302118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2 этап. Этап формирования слоговой структуры слова.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100" dirty="0" smtClean="0"/>
              <a:t>(3 ступени, 20 упражнений)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1"/>
            <a:ext cx="4038600" cy="4962540"/>
          </a:xfrm>
        </p:spPr>
        <p:txBody>
          <a:bodyPr/>
          <a:lstStyle/>
          <a:p>
            <a:pPr lvl="0"/>
            <a:r>
              <a:rPr lang="ru-RU" sz="1400" b="1" u="sng" dirty="0" smtClean="0"/>
              <a:t>1 ступень</a:t>
            </a:r>
            <a:r>
              <a:rPr lang="ru-RU" sz="1400" b="1" dirty="0" smtClean="0"/>
              <a:t>. Соотнесение звучания слов со зрительными символами гласных звуков, моделирующими их слоговой контур. </a:t>
            </a:r>
          </a:p>
          <a:p>
            <a:pPr lvl="0">
              <a:buNone/>
            </a:pPr>
            <a:endParaRPr lang="ru-RU" sz="14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1"/>
            <a:ext cx="4038600" cy="4962540"/>
          </a:xfrm>
        </p:spPr>
        <p:txBody>
          <a:bodyPr>
            <a:normAutofit/>
          </a:bodyPr>
          <a:lstStyle/>
          <a:p>
            <a:r>
              <a:rPr lang="ru-RU" sz="1400" b="1" u="sng" dirty="0" smtClean="0"/>
              <a:t>2 ступень . </a:t>
            </a:r>
            <a:r>
              <a:rPr lang="ru-RU" sz="1400" b="1" dirty="0" smtClean="0"/>
              <a:t>Воспроизведение сочетаний слогов со стечением согласных звуков.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15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u="sng" dirty="0" smtClean="0"/>
              <a:t>3-я ступень. </a:t>
            </a:r>
            <a:r>
              <a:rPr lang="ru-RU" sz="1400" b="1" dirty="0" smtClean="0"/>
              <a:t>Проговаривание слов (и их сочетаний) содержащих стечение согласных звуков </a:t>
            </a:r>
          </a:p>
        </p:txBody>
      </p:sp>
      <p:pic>
        <p:nvPicPr>
          <p:cNvPr id="6" name="Рисунок 5" descr="C:\Documents and Settings\Администратор\Рабочий стол\100OLYMP\P5210988.JPG"/>
          <p:cNvPicPr/>
          <p:nvPr/>
        </p:nvPicPr>
        <p:blipFill>
          <a:blip r:embed="rId2" cstate="print"/>
          <a:srcRect l="13134" t="18234" r="65802" b="13675"/>
          <a:stretch>
            <a:fillRect/>
          </a:stretch>
        </p:blipFill>
        <p:spPr bwMode="auto">
          <a:xfrm>
            <a:off x="285720" y="2285992"/>
            <a:ext cx="12128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100OLYMP\P5210988.JPG"/>
          <p:cNvPicPr/>
          <p:nvPr/>
        </p:nvPicPr>
        <p:blipFill>
          <a:blip r:embed="rId3" cstate="print"/>
          <a:srcRect l="63686" t="18234" r="14345" b="13675"/>
          <a:stretch>
            <a:fillRect/>
          </a:stretch>
        </p:blipFill>
        <p:spPr bwMode="auto">
          <a:xfrm>
            <a:off x="1714480" y="2285992"/>
            <a:ext cx="13081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100OLYMP\P5210988.JPG"/>
          <p:cNvPicPr/>
          <p:nvPr/>
        </p:nvPicPr>
        <p:blipFill>
          <a:blip r:embed="rId3" cstate="print"/>
          <a:srcRect l="39903" t="18234" r="38234" b="13675"/>
          <a:stretch>
            <a:fillRect/>
          </a:stretch>
        </p:blipFill>
        <p:spPr bwMode="auto">
          <a:xfrm>
            <a:off x="3214678" y="2285992"/>
            <a:ext cx="13017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100OLYMP\P5210989.JPG"/>
          <p:cNvPicPr/>
          <p:nvPr/>
        </p:nvPicPr>
        <p:blipFill>
          <a:blip r:embed="rId4" cstate="print"/>
          <a:srcRect l="26588" t="8547" r="25251"/>
          <a:stretch>
            <a:fillRect/>
          </a:stretch>
        </p:blipFill>
        <p:spPr bwMode="auto">
          <a:xfrm>
            <a:off x="5715008" y="2071678"/>
            <a:ext cx="2357454" cy="35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Четверушкина</a:t>
            </a:r>
            <a:r>
              <a:rPr lang="ru-RU" sz="2000" dirty="0" smtClean="0"/>
              <a:t> Н.С. Система коррекционных упражнений по преодолению нарушений слоговой структуры слова у детей дошкольного возраста</a:t>
            </a:r>
            <a:endParaRPr lang="ru-RU" sz="20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Вся система работы по коррекции нарушений слоговой структуры слова рассчитана на 2 учебных года (старшая и подготовительная группа).</a:t>
            </a:r>
          </a:p>
          <a:p>
            <a:r>
              <a:rPr lang="ru-RU" dirty="0" smtClean="0"/>
              <a:t>        Речевой материал подобран в полном соответствии с программным документом Министерства образования РСФСР “Коррекционное обучение и воспитание детей 5-ти летнего возраста с общим недоразвитием речи” Т.Б.Филичевой и Г.В. Чиркиной.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Сопутствующие цели:</a:t>
            </a:r>
            <a:endParaRPr lang="ru-RU" dirty="0" smtClean="0"/>
          </a:p>
          <a:p>
            <a:r>
              <a:rPr lang="ru-RU" dirty="0" smtClean="0"/>
              <a:t>Развитие слухового и зрительного внимания, памяти, логического мышления.</a:t>
            </a:r>
          </a:p>
          <a:p>
            <a:r>
              <a:rPr lang="ru-RU" dirty="0" smtClean="0"/>
              <a:t>Расширение и активизация словарного запаса.</a:t>
            </a:r>
          </a:p>
          <a:p>
            <a:r>
              <a:rPr lang="ru-RU" dirty="0" smtClean="0"/>
              <a:t>Формирование грамматического строя речи.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Слоговая структура слова -  взаиморасположение и связь слогов в слове.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Слог – это  фонетико-фонологическая единица, занимающая промежуточное положение между звуком и речевым тактом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Слоги являются кратчайшими звеньями ритмической организации речи</a:t>
            </a:r>
          </a:p>
          <a:p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Большакова СЕ. Преодоление нарушений слоговой структуры слова у детей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В его основу  положен принцип системного подхода в коррекции речевых нарушений и классификация А.К. Марковой, которая выделяет 14 типов слоговой структуры слова по возрастающей степени сложности.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5 этапов в работе по формированию слоговой структуры слова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этап. Формирование предпосылок развития слоговой структуры слова</a:t>
            </a:r>
          </a:p>
          <a:p>
            <a:r>
              <a:rPr lang="ru-RU" dirty="0" smtClean="0"/>
              <a:t>2 этап. Работа над гласными</a:t>
            </a:r>
          </a:p>
          <a:p>
            <a:r>
              <a:rPr lang="ru-RU" dirty="0" smtClean="0"/>
              <a:t>3 этап. Работа над слогами</a:t>
            </a:r>
          </a:p>
          <a:p>
            <a:r>
              <a:rPr lang="ru-RU" dirty="0" smtClean="0"/>
              <a:t>4 этап. Работа над слогами со стечениями согласных</a:t>
            </a:r>
          </a:p>
          <a:p>
            <a:r>
              <a:rPr lang="ru-RU" dirty="0" smtClean="0"/>
              <a:t>5 этап. Работа над словами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1 этап. Формирование предпосылок развития слоговой структуры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Продуктивные виды деятельности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33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 этап. Работа над гласными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 выполнении артикуляционной гимнастики, артикуляции гласных звуков выполняются соответствующие ручные позы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Ручная поза звука А         Ручная поза звука У             Ручная поза звука И</a:t>
            </a:r>
          </a:p>
          <a:p>
            <a:pPr>
              <a:buNone/>
            </a:pPr>
            <a:r>
              <a:rPr lang="ru-RU" sz="1600" dirty="0" smtClean="0"/>
              <a:t>«Окошечко»                       «Трубочка»                             «Заборчик»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Тренировка высоты, громкости, силы голоса и темпа произношения.</a:t>
            </a:r>
          </a:p>
          <a:p>
            <a:pPr>
              <a:buNone/>
            </a:pPr>
            <a:r>
              <a:rPr lang="ru-RU" sz="1600" dirty="0" smtClean="0"/>
              <a:t>Работа над речевым дыханием.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624" r="47170"/>
          <a:stretch>
            <a:fillRect/>
          </a:stretch>
        </p:blipFill>
        <p:spPr bwMode="auto">
          <a:xfrm>
            <a:off x="251520" y="2132856"/>
            <a:ext cx="208823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2467" t="-3516"/>
          <a:stretch>
            <a:fillRect/>
          </a:stretch>
        </p:blipFill>
        <p:spPr bwMode="auto">
          <a:xfrm>
            <a:off x="3059832" y="2060848"/>
            <a:ext cx="2195736" cy="2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328"/>
          <a:stretch>
            <a:fillRect/>
          </a:stretch>
        </p:blipFill>
        <p:spPr bwMode="auto">
          <a:xfrm>
            <a:off x="5868144" y="2132856"/>
            <a:ext cx="2047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2 и 3 этап. Работа над слогами, слогами со стечение гласных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ru-RU" sz="1800" dirty="0" smtClean="0"/>
              <a:t>При произнесении звуков выполняются соответствующие ручные позы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sz="1600" dirty="0" smtClean="0"/>
              <a:t>Ручная поза звука П </a:t>
            </a:r>
            <a:r>
              <a:rPr lang="ru-RU" dirty="0" smtClean="0"/>
              <a:t>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624" r="47170"/>
          <a:stretch>
            <a:fillRect/>
          </a:stretch>
        </p:blipFill>
        <p:spPr bwMode="auto">
          <a:xfrm>
            <a:off x="2267744" y="2060848"/>
            <a:ext cx="208823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4365104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Ручная поза звука 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797152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«Окошечко»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9"/>
            <a:ext cx="200977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5. Работа над словами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16833"/>
          <a:ext cx="8229600" cy="453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971600" y="764704"/>
            <a:ext cx="75608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895725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этап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3895725" algn="l"/>
              </a:tabLs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              Упражнения на различение длинных и коротких слов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3895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ФОРМИРОВАНИЕ СЛОГОВОЙ СТРУКТУРЫ СЛОВА И ПРЕДПОСЫЛОК ЕЕ СТАНОВЛЕНИЯ. </a:t>
            </a:r>
            <a:br>
              <a:rPr lang="ru-RU" sz="2000" b="1" dirty="0" smtClean="0"/>
            </a:br>
            <a:r>
              <a:rPr lang="ru-RU" sz="2000" b="1" dirty="0" smtClean="0"/>
              <a:t>Бабина Г.В., </a:t>
            </a:r>
            <a:r>
              <a:rPr lang="ru-RU" sz="2000" b="1" dirty="0" err="1" smtClean="0"/>
              <a:t>Сафонкина</a:t>
            </a:r>
            <a:r>
              <a:rPr lang="ru-RU" sz="2000" b="1" dirty="0" smtClean="0"/>
              <a:t> Н.Ю.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40000" lnSpcReduction="20000"/>
          </a:bodyPr>
          <a:lstStyle/>
          <a:p>
            <a:r>
              <a:rPr lang="ru-RU" b="1" u="sng" dirty="0" smtClean="0"/>
              <a:t>1 этап. Формирование пространственных представлений и оптико-пространственной ориентации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Коррекционная работа по развитию ориентации в собственном теле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Коррекционная работа по развитию ориентации в трехмерном пространстве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Коррекционная работа по развитию ориентации в двухмерном пространстве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2этап. Развитие моторных функций: пространственной организации и сложных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u="sng" dirty="0" smtClean="0"/>
              <a:t>параметров серийных движений и действий (динамических, </a:t>
            </a:r>
            <a:r>
              <a:rPr lang="ru-RU" b="1" u="sng" dirty="0" err="1" smtClean="0"/>
              <a:t>темпоральных</a:t>
            </a:r>
            <a:r>
              <a:rPr lang="ru-RU" b="1" u="sng" dirty="0" smtClean="0"/>
              <a:t> и других характеристик движений)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b="1" dirty="0" smtClean="0"/>
              <a:t>1. Совершенствование статико-динамических и </a:t>
            </a:r>
            <a:r>
              <a:rPr lang="ru-RU" b="1" dirty="0" err="1" smtClean="0"/>
              <a:t>темпо-ритмических</a:t>
            </a:r>
            <a:r>
              <a:rPr lang="ru-RU" b="1" dirty="0" smtClean="0"/>
              <a:t> параметров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Совершенствование статической и динамической координации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движений пальцев рук общих движений и действий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Развитие статической и динамической координации пальцев рук и органов   артикуляции при выполнении совместных движений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3этап. Формирование слоговой структуры слова  </a:t>
            </a:r>
            <a:r>
              <a:rPr lang="ru-RU" b="1" dirty="0" smtClean="0"/>
              <a:t>(восприятие и проговаривание лексических единиц)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1. Развитие возможностей восприятия и воспроизведения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изолированных лексических единиц (гласных звуков, слогов и слов)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Развитие возможностей восприятия и проговаривания последовательностей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лексических единиц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Развитие возможностей восприятия и произношения слов различной слоговой сложности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Методика обследования состояния слоговой структуры слов (Бабина Г.В., </a:t>
            </a:r>
            <a:r>
              <a:rPr lang="ru-RU" sz="2400" b="1" dirty="0" err="1" smtClean="0"/>
              <a:t>Сафонкина</a:t>
            </a:r>
            <a:r>
              <a:rPr lang="ru-RU" sz="2400" b="1" dirty="0" smtClean="0"/>
              <a:t> Н.Ю.)</a:t>
            </a:r>
            <a:br>
              <a:rPr lang="ru-RU" sz="2400" b="1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Методика коррекционной работы по преодолению нарушений слоговой структуры слов </a:t>
            </a:r>
            <a:r>
              <a:rPr lang="ru-RU" sz="2700" b="1" dirty="0" err="1" smtClean="0"/>
              <a:t>Агранович</a:t>
            </a:r>
            <a:r>
              <a:rPr lang="ru-RU" sz="2700" b="1" dirty="0" smtClean="0"/>
              <a:t> З.Е.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Основные </a:t>
            </a:r>
            <a:r>
              <a:rPr lang="ru-RU" sz="1800" u="sng" dirty="0" smtClean="0"/>
              <a:t>направления логопедической работы:</a:t>
            </a:r>
          </a:p>
          <a:p>
            <a:pPr>
              <a:buNone/>
            </a:pPr>
            <a:r>
              <a:rPr lang="ru-RU" sz="1800" dirty="0" smtClean="0"/>
              <a:t>-развитие речеслухового восприятия,</a:t>
            </a:r>
          </a:p>
          <a:p>
            <a:pPr>
              <a:buNone/>
            </a:pPr>
            <a:r>
              <a:rPr lang="ru-RU" sz="1800" dirty="0" smtClean="0"/>
              <a:t>-развитие </a:t>
            </a:r>
            <a:r>
              <a:rPr lang="ru-RU" sz="1800" dirty="0" err="1" smtClean="0"/>
              <a:t>речедвигательных</a:t>
            </a:r>
            <a:r>
              <a:rPr lang="ru-RU" sz="1800" dirty="0" smtClean="0"/>
              <a:t> навыков.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19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Формирование слоговой структуры слов в норме проходит по следующим этапам </a:t>
            </a:r>
            <a:br>
              <a:rPr lang="ru-RU" sz="2800" dirty="0" smtClean="0"/>
            </a:br>
            <a:r>
              <a:rPr lang="ru-RU" sz="2200" dirty="0" smtClean="0"/>
              <a:t>(А. Н. Гвоздев «Вопросы изучения детской речи»)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696744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Коррекционный этап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11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МЕТОДИКА РАБОТЫ ПО ФОРМИРОВАНИЮ СЛОГОВОЙ СТРУКТУРЫ СЛОВА У ДЕТЕЙ С ТЯЖЕЛЫМИ НАРУШЕНИЯМИ РЕЧИ</a:t>
            </a:r>
            <a:br>
              <a:rPr lang="ru-RU" sz="2000" b="1" dirty="0" smtClean="0"/>
            </a:br>
            <a:r>
              <a:rPr lang="ru-RU" sz="2000" b="1" dirty="0" err="1" smtClean="0"/>
              <a:t>Курдвановской</a:t>
            </a:r>
            <a:r>
              <a:rPr lang="ru-RU" sz="2000" b="1" dirty="0" smtClean="0"/>
              <a:t> Н.В., Ванюковой Л.С. </a:t>
            </a:r>
            <a:endParaRPr lang="ru-RU" sz="2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Классификация продуктивных классов </a:t>
            </a:r>
            <a:r>
              <a:rPr lang="ru-RU" sz="2000" b="1" dirty="0" err="1" smtClean="0"/>
              <a:t>Курдвановской</a:t>
            </a:r>
            <a:r>
              <a:rPr lang="ru-RU" sz="2000" b="1" dirty="0" smtClean="0"/>
              <a:t> Н.В., Ванюковой Л.С. 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smtClean="0"/>
              <a:t>разработанная А.К. Марковой (с изменениями):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5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Моторная алалия </a:t>
            </a:r>
            <a:r>
              <a:rPr lang="ru-RU" sz="1400" dirty="0" smtClean="0"/>
              <a:t>- системное недоразвитие экспрессивной речи, при котором нарушаются все компоненты речи: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 фонетико-фонематическая сторона, 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/>
              <a:t>лексико-грамматический строй. </a:t>
            </a:r>
          </a:p>
          <a:p>
            <a:pPr algn="ctr"/>
            <a:r>
              <a:rPr lang="ru-RU" sz="1400" dirty="0" smtClean="0"/>
              <a:t>Среди неречевых расстройств при алалии выделяют моторные, сенсорные, психопатологические симптомы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Нарушение слоговой структуры слова </a:t>
            </a:r>
          </a:p>
          <a:p>
            <a:pPr algn="ctr"/>
            <a:r>
              <a:rPr lang="ru-RU" sz="1400" b="1" dirty="0" smtClean="0"/>
              <a:t> у детей с моторной алалией: </a:t>
            </a:r>
          </a:p>
          <a:p>
            <a:endParaRPr lang="ru-RU" sz="1200" dirty="0" smtClean="0"/>
          </a:p>
          <a:p>
            <a:r>
              <a:rPr lang="ru-RU" sz="1200" dirty="0" smtClean="0"/>
              <a:t>- встречается у всех детей , </a:t>
            </a:r>
          </a:p>
          <a:p>
            <a:endParaRPr lang="ru-RU" sz="1200" dirty="0" smtClean="0"/>
          </a:p>
          <a:p>
            <a:r>
              <a:rPr lang="ru-RU" sz="1200" dirty="0" smtClean="0"/>
              <a:t>- является стойким,</a:t>
            </a:r>
          </a:p>
          <a:p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удерживается  в процессе коррекции дольше, чем недостатки произношения отдельных  звуков,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отсутствие восприятия ритмичности построения речи 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/>
              <a:t> предшествует работе над звукопроизношением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/>
              <a:t>- не поддается коррекции без подготовительного этапа</a:t>
            </a:r>
          </a:p>
          <a:p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непостоянство искажений слоговой структуры слова (типов нарушений)  затрудняет целенаправленный процесс логопедического воздействия .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 развитие фонетической системы речи зависит от состояния словарного запаса, развитие словаря  оказывает положительное влияние на состояние фонетической системы </a:t>
            </a:r>
            <a:r>
              <a:rPr lang="ru-RU" sz="1200" dirty="0" err="1" smtClean="0"/>
              <a:t>алалика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Методика коррекционной работы по преодолению нарушений слоговой структуры слов у детей с моторной алалией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В коррекционной работе можно выделить два этапа: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u="sng" dirty="0" smtClean="0"/>
              <a:t>1. Подготовительный (пропедевтический) этап</a:t>
            </a:r>
            <a:r>
              <a:rPr lang="ru-RU" b="1" dirty="0" smtClean="0"/>
              <a:t>. </a:t>
            </a:r>
            <a:r>
              <a:rPr lang="ru-RU" dirty="0" smtClean="0"/>
              <a:t>Формирование предпосылок развития слоговой структуры слова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Работа проводится на невербальном и вербальном материале.</a:t>
            </a:r>
          </a:p>
          <a:p>
            <a:pPr>
              <a:buNone/>
            </a:pPr>
            <a:r>
              <a:rPr lang="ru-RU" dirty="0" smtClean="0"/>
              <a:t> Цель: подготовить ребенка к усвоению ритмической структуры слов родного языка.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Пространственный фактор психической деятельности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Динамический фактор психической деятельности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Ритмический фактор психической деятельности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Авторы:  </a:t>
            </a:r>
            <a:r>
              <a:rPr lang="ru-RU" sz="3200" b="1" dirty="0" smtClean="0"/>
              <a:t>С.Е.Большакова, </a:t>
            </a:r>
          </a:p>
          <a:p>
            <a:pPr>
              <a:buNone/>
            </a:pPr>
            <a:r>
              <a:rPr lang="ru-RU" sz="3200" b="1" dirty="0" smtClean="0"/>
              <a:t>                  Бабина Г.В., </a:t>
            </a:r>
            <a:r>
              <a:rPr lang="ru-RU" sz="3200" b="1" dirty="0" err="1" smtClean="0"/>
              <a:t>Сафонкина</a:t>
            </a:r>
            <a:r>
              <a:rPr lang="ru-RU" sz="3200" b="1" dirty="0" smtClean="0"/>
              <a:t> Н.Ю. ,</a:t>
            </a:r>
          </a:p>
          <a:p>
            <a:pPr>
              <a:buNone/>
            </a:pPr>
            <a:r>
              <a:rPr lang="ru-RU" sz="3200" b="1" dirty="0" smtClean="0"/>
              <a:t>                  </a:t>
            </a:r>
            <a:r>
              <a:rPr lang="ru-RU" sz="3200" b="1" dirty="0" err="1" smtClean="0"/>
              <a:t>Агранович</a:t>
            </a:r>
            <a:r>
              <a:rPr lang="ru-RU" sz="3200" b="1" dirty="0" smtClean="0"/>
              <a:t> З.Е.</a:t>
            </a:r>
          </a:p>
          <a:p>
            <a:pPr>
              <a:buNone/>
            </a:pPr>
            <a:r>
              <a:rPr lang="ru-RU" sz="3200" b="1" dirty="0" smtClean="0"/>
              <a:t>                  </a:t>
            </a:r>
            <a:r>
              <a:rPr lang="ru-RU" sz="3200" b="1" dirty="0" err="1" smtClean="0"/>
              <a:t>Курдвановской</a:t>
            </a:r>
            <a:r>
              <a:rPr lang="ru-RU" sz="3200" b="1" dirty="0" smtClean="0"/>
              <a:t> Н.В., Ванюковой Л.С.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 smtClean="0"/>
          </a:p>
          <a:p>
            <a:r>
              <a:rPr lang="ru-RU" b="1" u="sng" dirty="0" smtClean="0"/>
              <a:t>2. Коррекционный этап</a:t>
            </a:r>
          </a:p>
          <a:p>
            <a:pPr lvl="0">
              <a:buNone/>
            </a:pPr>
            <a:r>
              <a:rPr lang="ru-RU" dirty="0" smtClean="0"/>
              <a:t>      Формирование слоговой структуры слова  или  формирование навыка правильного произнесения слов продуктивных классов.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Работа ведется на вербальном материале.</a:t>
            </a:r>
          </a:p>
          <a:p>
            <a:pPr>
              <a:buNone/>
            </a:pPr>
            <a:r>
              <a:rPr lang="ru-RU" dirty="0" smtClean="0"/>
              <a:t> Цель: непосредственная коррекция дефектов слоговой структуры слов у конкретного ребенка.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Авторы:   </a:t>
            </a:r>
            <a:r>
              <a:rPr lang="ru-RU" sz="3200" b="1" dirty="0" err="1" smtClean="0"/>
              <a:t>Четверушкина</a:t>
            </a:r>
            <a:r>
              <a:rPr lang="ru-RU" sz="3200" b="1" dirty="0" smtClean="0"/>
              <a:t> Н.С. </a:t>
            </a:r>
          </a:p>
          <a:p>
            <a:pPr>
              <a:buNone/>
            </a:pPr>
            <a:r>
              <a:rPr lang="ru-RU" sz="3200" b="1" dirty="0" smtClean="0"/>
              <a:t>                              Ткаченко Т.А. </a:t>
            </a:r>
            <a:endParaRPr lang="ru-RU" dirty="0" smtClean="0"/>
          </a:p>
          <a:p>
            <a:pPr>
              <a:buNone/>
            </a:pPr>
            <a:r>
              <a:rPr lang="ru-RU" sz="2800" b="1" dirty="0" smtClean="0"/>
              <a:t>                                С.Е.Большакова, </a:t>
            </a:r>
          </a:p>
          <a:p>
            <a:pPr>
              <a:buNone/>
            </a:pPr>
            <a:r>
              <a:rPr lang="ru-RU" sz="2800" b="1" dirty="0" smtClean="0"/>
              <a:t>                                Бабина Г.В., </a:t>
            </a:r>
            <a:r>
              <a:rPr lang="ru-RU" sz="2800" b="1" dirty="0" err="1" smtClean="0"/>
              <a:t>Сафонкина</a:t>
            </a:r>
            <a:r>
              <a:rPr lang="ru-RU" sz="2800" b="1" dirty="0" smtClean="0"/>
              <a:t> Н.Ю. ,</a:t>
            </a:r>
          </a:p>
          <a:p>
            <a:pPr>
              <a:buNone/>
            </a:pPr>
            <a:r>
              <a:rPr lang="ru-RU" sz="2800" b="1" dirty="0" smtClean="0"/>
              <a:t>                                </a:t>
            </a:r>
            <a:r>
              <a:rPr lang="ru-RU" sz="2800" b="1" dirty="0" err="1" smtClean="0"/>
              <a:t>Агранович</a:t>
            </a:r>
            <a:r>
              <a:rPr lang="ru-RU" sz="2800" b="1" dirty="0" smtClean="0"/>
              <a:t> З.Е.</a:t>
            </a:r>
          </a:p>
          <a:p>
            <a:pPr>
              <a:buNone/>
            </a:pPr>
            <a:r>
              <a:rPr lang="ru-RU" sz="2800" b="1" dirty="0" smtClean="0"/>
              <a:t>                                </a:t>
            </a:r>
            <a:r>
              <a:rPr lang="ru-RU" sz="2800" b="1" dirty="0" err="1" smtClean="0"/>
              <a:t>Курдвановской</a:t>
            </a:r>
            <a:r>
              <a:rPr lang="ru-RU" sz="2800" b="1" dirty="0" smtClean="0"/>
              <a:t> Н.В., Ванюковой Л.С.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 err="1" smtClean="0"/>
              <a:t>Курдвановская</a:t>
            </a:r>
            <a:r>
              <a:rPr lang="ru-RU" sz="1400" dirty="0" smtClean="0"/>
              <a:t> Н.В., Ванюкова Л.С. Формирование слоговой структуры слова: логопедические задания.</a:t>
            </a:r>
          </a:p>
          <a:p>
            <a:pPr lvl="0"/>
            <a:r>
              <a:rPr lang="ru-RU" sz="1400" dirty="0" smtClean="0"/>
              <a:t>Бабина Г.В., </a:t>
            </a:r>
            <a:r>
              <a:rPr lang="ru-RU" sz="1400" dirty="0" err="1" smtClean="0"/>
              <a:t>Сафонкина</a:t>
            </a:r>
            <a:r>
              <a:rPr lang="ru-RU" sz="1400" dirty="0" smtClean="0"/>
              <a:t> Н.Ю.Слоговая структура слова: обследование и формирование у детей с недоразвитием речи. Учебно-методическое пособие.</a:t>
            </a:r>
          </a:p>
          <a:p>
            <a:pPr lvl="0"/>
            <a:r>
              <a:rPr lang="ru-RU" sz="1400" dirty="0" err="1" smtClean="0"/>
              <a:t>Агранович</a:t>
            </a:r>
            <a:r>
              <a:rPr lang="ru-RU" sz="1400" dirty="0" smtClean="0"/>
              <a:t> З.Е. Логопедическая работа по преодолению нарушений слоговой структуры слов у детей.</a:t>
            </a:r>
          </a:p>
          <a:p>
            <a:pPr lvl="0"/>
            <a:r>
              <a:rPr lang="ru-RU" sz="1400" dirty="0" smtClean="0"/>
              <a:t>Т.А.Ткаченко. Коррекция нарушений слоговой структуры слова.</a:t>
            </a:r>
          </a:p>
          <a:p>
            <a:pPr lvl="0"/>
            <a:r>
              <a:rPr lang="ru-RU" sz="1400" dirty="0" smtClean="0"/>
              <a:t>Большакова СЕ. Преодоление нарушений слоговой структуры слова у детей:  Методическое пособие.  </a:t>
            </a:r>
          </a:p>
          <a:p>
            <a:pPr lvl="0"/>
            <a:r>
              <a:rPr lang="ru-RU" sz="1400" dirty="0" err="1" smtClean="0"/>
              <a:t>Четверушкина</a:t>
            </a:r>
            <a:r>
              <a:rPr lang="ru-RU" sz="1400" dirty="0" smtClean="0"/>
              <a:t> Н. С. Система коррекционных упражнений по преодолению нарушений слоговой структуры слова у детей дошкольного возраста.  </a:t>
            </a:r>
          </a:p>
          <a:p>
            <a:pPr lvl="0"/>
            <a:r>
              <a:rPr lang="ru-RU" sz="1400" dirty="0" smtClean="0"/>
              <a:t>Маркова А.К. Особенности усвоения слоговой структуры слова у детей, страдающих алалией.  </a:t>
            </a:r>
          </a:p>
          <a:p>
            <a:pPr algn="ctr">
              <a:buNone/>
            </a:pPr>
            <a:r>
              <a:rPr lang="ru-RU" sz="1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Подготовили: </a:t>
            </a:r>
          </a:p>
          <a:p>
            <a:pPr>
              <a:buNone/>
            </a:pPr>
            <a:r>
              <a:rPr lang="ru-RU" dirty="0" smtClean="0"/>
              <a:t>учитель-логопед </a:t>
            </a:r>
            <a:r>
              <a:rPr lang="ru-RU" dirty="0" err="1" smtClean="0"/>
              <a:t>Мингулина</a:t>
            </a:r>
            <a:r>
              <a:rPr lang="ru-RU" dirty="0" smtClean="0"/>
              <a:t> Марина Петровна, </a:t>
            </a:r>
          </a:p>
          <a:p>
            <a:pPr>
              <a:buNone/>
            </a:pPr>
            <a:r>
              <a:rPr lang="ru-RU" dirty="0" smtClean="0"/>
              <a:t>учитель-логопед Толкачева Ольга Валерьевна.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Спасибо за внимание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5482952" cy="605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 rot="20302589">
            <a:off x="5804936" y="1428574"/>
            <a:ext cx="504056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2132856"/>
            <a:ext cx="504056" cy="144016"/>
          </a:xfrm>
          <a:prstGeom prst="rightArrow">
            <a:avLst/>
          </a:prstGeom>
          <a:solidFill>
            <a:srgbClr val="E0F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04226">
            <a:off x="5873594" y="2814608"/>
            <a:ext cx="504056" cy="144016"/>
          </a:xfrm>
          <a:prstGeom prst="rightArrow">
            <a:avLst/>
          </a:prstGeom>
          <a:solidFill>
            <a:srgbClr val="FC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476672"/>
            <a:ext cx="223224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Оптико-пространственная ориентация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700808"/>
            <a:ext cx="2232248" cy="864096"/>
          </a:xfrm>
          <a:prstGeom prst="rect">
            <a:avLst/>
          </a:prstGeom>
          <a:solidFill>
            <a:srgbClr val="E0F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Ритмическая и динамическая организация движений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852936"/>
            <a:ext cx="2232248" cy="864096"/>
          </a:xfrm>
          <a:prstGeom prst="rect">
            <a:avLst/>
          </a:prstGeom>
          <a:solidFill>
            <a:srgbClr val="FC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Способность к серийно-последовательной обработке информации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/>
              <a:t>Типы нарушений слоговой структуры слова</a:t>
            </a:r>
            <a:r>
              <a:rPr lang="ru-RU" sz="2700" u="sng" dirty="0" smtClean="0"/>
              <a:t> </a:t>
            </a:r>
            <a:br>
              <a:rPr lang="ru-RU" sz="2700" u="sng" dirty="0" smtClean="0"/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(А.К. Маркова ,</a:t>
            </a:r>
            <a:r>
              <a:rPr lang="ru-RU" sz="2700" u="sng" dirty="0" err="1" smtClean="0">
                <a:latin typeface="Times New Roman" pitchFamily="18" charset="0"/>
                <a:cs typeface="Times New Roman" pitchFamily="18" charset="0"/>
              </a:rPr>
              <a:t>Четверушкина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 Н.С. 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1196752"/>
          <a:ext cx="6096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260648"/>
          <a:ext cx="4038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260648"/>
          <a:ext cx="4038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Нарушение слоговой структуры оказывает негативное влияние на становление и функционирование всех компонентов языковой системы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Произносительной стороны речи-фонетики.</a:t>
            </a:r>
          </a:p>
          <a:p>
            <a:r>
              <a:rPr lang="ru-RU" dirty="0" smtClean="0"/>
              <a:t>Лексики.</a:t>
            </a:r>
          </a:p>
          <a:p>
            <a:r>
              <a:rPr lang="ru-RU" dirty="0" smtClean="0"/>
              <a:t>Грамматического строя речи.</a:t>
            </a:r>
          </a:p>
          <a:p>
            <a:endParaRPr lang="ru-RU" dirty="0" smtClean="0"/>
          </a:p>
          <a:p>
            <a:r>
              <a:rPr lang="ru-RU" sz="3200" dirty="0" smtClean="0"/>
              <a:t>Стойкое искажение слоговой структуры слова у дошкольника является симптомом глубокого нарушения фонематического восприятия, что свидетельствует о наличии ОНР. (Ткаченко Т.А.)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ОСОБЕННОСТИ НЕСФОРМИРОВАННОСТИ СЛОГОВОЙ СТРУКТУРЫ СЛОВА НА РАЗНЫХ УРОВНЯХ </a:t>
            </a:r>
            <a:br>
              <a:rPr lang="ru-RU" sz="2200" b="1" dirty="0" smtClean="0"/>
            </a:br>
            <a:r>
              <a:rPr lang="ru-RU" sz="2200" b="1" dirty="0" smtClean="0"/>
              <a:t>ОБЩЕГО НЕДОРАЗВИТИЯ РЕЧИ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6528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Современные подходы </a:t>
            </a:r>
            <a:br>
              <a:rPr lang="ru-RU" dirty="0" smtClean="0"/>
            </a:br>
            <a:r>
              <a:rPr lang="ru-RU" dirty="0" smtClean="0"/>
              <a:t>к формированию слоговой структуры слова у детей </a:t>
            </a:r>
            <a:br>
              <a:rPr lang="ru-RU" dirty="0" smtClean="0"/>
            </a:br>
            <a:r>
              <a:rPr lang="ru-RU" dirty="0" smtClean="0"/>
              <a:t>с общим </a:t>
            </a:r>
            <a:r>
              <a:rPr lang="ru-RU" smtClean="0"/>
              <a:t>недоразвитием речи.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00702"/>
            <a:ext cx="4103464" cy="592594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1366</TotalTime>
  <Words>2365</Words>
  <Application>Microsoft Office PowerPoint</Application>
  <PresentationFormat>Экран (4:3)</PresentationFormat>
  <Paragraphs>353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   Формирование слоговой структуры слова у детей  с общим недоразвитием речи   </vt:lpstr>
      <vt:lpstr>   Слоговая структура слова -  взаиморасположение и связь слогов в слове.  </vt:lpstr>
      <vt:lpstr>Формирование слоговой структуры слов в норме проходит по следующим этапам  (А. Н. Гвоздев «Вопросы изучения детской речи»)</vt:lpstr>
      <vt:lpstr>Слайд 4</vt:lpstr>
      <vt:lpstr>Типы нарушений слоговой структуры слова  (А.К. Маркова ,Четверушкина Н.С. ) </vt:lpstr>
      <vt:lpstr>Слайд 6</vt:lpstr>
      <vt:lpstr>Нарушение слоговой структуры оказывает негативное влияние на становление и функционирование всех компонентов языковой системы</vt:lpstr>
      <vt:lpstr>ОСОБЕННОСТИ НЕСФОРМИРОВАННОСТИ СЛОГОВОЙ СТРУКТУРЫ СЛОВА НА РАЗНЫХ УРОВНЯХ  ОБЩЕГО НЕДОРАЗВИТИЯ РЕЧИ </vt:lpstr>
      <vt:lpstr>   Современные подходы  к формированию слоговой структуры слова у детей  с общим недоразвитием речи. </vt:lpstr>
      <vt:lpstr>Методики по формированию слоговой структуры слова:</vt:lpstr>
      <vt:lpstr>Ткаченко Т.А. Методика коррекция нарушений слоговой структуры слова. </vt:lpstr>
      <vt:lpstr>     Четыре этапа:      </vt:lpstr>
      <vt:lpstr>1. Подготовительный этап Цель: Создание фонетико-фонематической базы для коррекции нарушений слоговой структуры слова.  1. Фонетическая база – овладение произношением всех гласных, а также согласных звуков раннего онтогенеза (М, Н, Б, П, В, Ф, Д, Т, Г, К, Х и их мягких вариантов), исправлении имеющихся нарушений голоса, темпа, тембра и т. п.) </vt:lpstr>
      <vt:lpstr>2. Фонематическая база – способность к воспроизведению:</vt:lpstr>
      <vt:lpstr>Слайд 15</vt:lpstr>
      <vt:lpstr>Слайд 16</vt:lpstr>
      <vt:lpstr>2 этап. Этап формирования слоговой структуры слова.  (3 ступени, 20 упражнений)</vt:lpstr>
      <vt:lpstr>Четверушкина Н.С. Система коррекционных упражнений по преодолению нарушений слоговой структуры слова у детей дошкольного возраста</vt:lpstr>
      <vt:lpstr>Слайд 19</vt:lpstr>
      <vt:lpstr>Большакова СЕ. Преодоление нарушений слоговой структуры слова у детей</vt:lpstr>
      <vt:lpstr> 1 этап. Формирование предпосылок развития слоговой структуры слова </vt:lpstr>
      <vt:lpstr>Продуктивные виды деятельности</vt:lpstr>
      <vt:lpstr>1 этап. Работа над гласными</vt:lpstr>
      <vt:lpstr>2 и 3 этап. Работа над слогами, слогами со стечение гласных</vt:lpstr>
      <vt:lpstr>5. Работа над словами </vt:lpstr>
      <vt:lpstr>ФОРМИРОВАНИЕ СЛОГОВОЙ СТРУКТУРЫ СЛОВА И ПРЕДПОСЫЛОК ЕЕ СТАНОВЛЕНИЯ.  Бабина Г.В., Сафонкина Н.Ю. </vt:lpstr>
      <vt:lpstr>Методика обследования состояния слоговой структуры слов (Бабина Г.В., Сафонкина Н.Ю.) </vt:lpstr>
      <vt:lpstr>Методика коррекционной работы по преодолению нарушений слоговой структуры слов Агранович З.Е. </vt:lpstr>
      <vt:lpstr>Слайд 29</vt:lpstr>
      <vt:lpstr> Коррекционный этап </vt:lpstr>
      <vt:lpstr>МЕТОДИКА РАБОТЫ ПО ФОРМИРОВАНИЮ СЛОГОВОЙ СТРУКТУРЫ СЛОВА У ДЕТЕЙ С ТЯЖЕЛЫМИ НАРУШЕНИЯМИ РЕЧИ Курдвановской Н.В., Ванюковой Л.С. </vt:lpstr>
      <vt:lpstr> Классификация продуктивных классов Курдвановской Н.В., Ванюковой Л.С. ,  разработанная А.К. Марковой (с изменениями): </vt:lpstr>
      <vt:lpstr>Слайд 33</vt:lpstr>
      <vt:lpstr>Методика коррекционной работы по преодолению нарушений слоговой структуры слов у детей с моторной алалией </vt:lpstr>
      <vt:lpstr>Литература.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слоговой структуры слова у детей с моторной алалией. </dc:title>
  <cp:lastModifiedBy>Admin</cp:lastModifiedBy>
  <cp:revision>179</cp:revision>
  <dcterms:modified xsi:type="dcterms:W3CDTF">2014-12-25T11:15:53Z</dcterms:modified>
</cp:coreProperties>
</file>