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0A57E-07C0-4521-A2EA-D07E8A3404FE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282B1-432A-419E-90E1-5C87C67B1C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282B1-432A-419E-90E1-5C87C67B1C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376E3F-C09C-4366-9CBC-0B25A77B8BD9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F3C-EE9F-46CF-A1AE-B0C30C4CE97E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E717-0F9D-49A9-906F-4E6EA774828E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F1581B-9F54-4ECB-B564-47E845088A05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876AC8-EC66-4B38-9B09-0D0F6C24D2BB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AA3F-CA7C-48A2-B685-18CEC0AE3F99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8BA0-982A-4199-BFA2-DD3D5DC5EBBF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B2B2E9-0872-40F5-9AED-3D5C5AFBE9B6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CBF7-FCC6-4695-9073-C4D7AC947EAC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A9AE838-2E38-471D-BFD9-E635FF33E0ED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464734-61DA-478D-9CBD-1592C678D226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ECA5BD-9E79-4BA7-9397-A100108380DF}" type="datetime1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FA96F1-8091-4358-8A20-A428741F4A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1222707350_sun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23488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2204864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00B050"/>
                </a:solidFill>
              </a:rPr>
              <a:t>Плоды</a:t>
            </a:r>
            <a:endParaRPr lang="ru-RU" sz="9600" b="1" i="1" dirty="0">
              <a:solidFill>
                <a:srgbClr val="00B05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4008" y="4293096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Гостюхина Юлия Михайловна МАОУ СОШ №178 с углубленным изучением отдельных предметов г.Екатеринбурга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074" name="Picture 2" descr="C:\Users\user\Desktop\747293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689723" cy="5277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58772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Черника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Яблоко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 descr="C:\Users\user\Desktop\appl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059665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122" name="Picture 2" descr="C:\Users\user\Desktop\ryabina-polezno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152013" cy="54210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3848" y="537321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Рябина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147" name="Picture 3" descr="C:\Users\user\Desktop\f07dc9e7d30a9ea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252" y="908720"/>
            <a:ext cx="6764788" cy="46085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411760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Груша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Тыквина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170" name="Picture 2" descr="C:\Users\user\Desktop\1288012293_1-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122069" cy="51220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602128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Тыква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8194" name="Picture 2" descr="C:\Users\user\Desktop\ar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187280" cy="50575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573325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Арбуз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9218" name="Picture 2" descr="C:\Users\user\Desktop\dietfood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498167" cy="48736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58052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Огурец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Померанец (</a:t>
            </a:r>
            <a:r>
              <a:rPr lang="ru-RU" sz="3600" b="1" dirty="0" err="1" smtClean="0">
                <a:solidFill>
                  <a:srgbClr val="00B050"/>
                </a:solidFill>
              </a:rPr>
              <a:t>гесперидий</a:t>
            </a:r>
            <a:r>
              <a:rPr lang="ru-RU" sz="3600" b="1" dirty="0" smtClean="0">
                <a:solidFill>
                  <a:srgbClr val="00B050"/>
                </a:solidFill>
              </a:rPr>
              <a:t>)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0243" name="Picture 3" descr="C:\Users\user\Desktop\69515991_limonu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4896544" cy="48965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43808" y="587727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Лимон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266" name="Picture 2" descr="C:\Users\user\Desktop\66887807_1290354845_pomel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657652" cy="53773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5877272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Помело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2290" name="Picture 2" descr="C:\Users\user\Desktop\e38727af2036d1e4f180ca947eb38af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7" y="764704"/>
            <a:ext cx="7632421" cy="50501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57332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Мандарин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568952" cy="27363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endParaRPr lang="ru-RU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 Плод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sz="3200" b="1" i="1" dirty="0" smtClean="0"/>
              <a:t>орган размножения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покрытосеменных </a:t>
            </a:r>
            <a:r>
              <a:rPr lang="ru-RU" sz="3200" b="1" i="1" dirty="0" smtClean="0"/>
              <a:t>растений, образующийся из одного цветка и служащий для формирования, защиты и распространения заключённых в нём семян.</a:t>
            </a:r>
            <a:endParaRPr lang="ru-RU" sz="3200" b="1" i="1" dirty="0"/>
          </a:p>
        </p:txBody>
      </p:sp>
      <p:pic>
        <p:nvPicPr>
          <p:cNvPr id="2050" name="Picture 2" descr="C:\Users\user\Desktop\picture_47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06942"/>
            <a:ext cx="5040560" cy="378042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Костянка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 descr="C:\Users\user\Desktop\47467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605" y="980728"/>
            <a:ext cx="6440715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602128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Черешня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 descr="C:\Users\user\Desktop\80735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264696" cy="55451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73325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Абрикос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Многокостянка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074" name="Picture 2" descr="C:\Users\user\Desktop\74795203_2195220_162502melisen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728" y="1268413"/>
            <a:ext cx="5496570" cy="4873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616530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Малина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098" name="Picture 2" descr="C:\Users\user\Desktop\1243008048_610406626-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127071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66124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Морошка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Орех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122" name="Picture 2" descr="C:\Users\user\Desktop\0284279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5935743" cy="52665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602128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Фундук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Желудь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6146" name="Picture 2" descr="C:\Users\user\Desktop\jelu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762600" cy="44858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60932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Дуб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Семянка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7170" name="Picture 2" descr="C:\Users\user\Desktop\image015-300x2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5472608" cy="4724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587727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Подсолнечник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8194" name="Picture 2" descr="C:\Users\user\Desktop\oduvanchiki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074" y="332656"/>
            <a:ext cx="7262084" cy="5688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616530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Одуванчик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Зерновка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9218" name="Picture 2" descr="C:\Users\user\Desktop\news_01_03_20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417713" cy="41073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566124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Пшеница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0242" name="Picture 2" descr="C:\Users\user\Desktop\267481_100557746707516_100002598721854_1753_7662163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552432" cy="51279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58924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Кукуруза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87824" y="476672"/>
            <a:ext cx="2952328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03848" y="6206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Плод</a:t>
            </a:r>
            <a:endParaRPr lang="ru-RU" sz="36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67744" y="1340768"/>
            <a:ext cx="1296144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20072" y="1340768"/>
            <a:ext cx="122413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11560" y="2348880"/>
            <a:ext cx="2808312" cy="216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2348880"/>
            <a:ext cx="2808312" cy="20882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27584" y="2420888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Околоплодник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Образуется из разросшейся видоизмененной стенки завязи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24128" y="242088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Семена</a:t>
            </a:r>
          </a:p>
          <a:p>
            <a:pPr algn="ctr"/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Образуются из семязачатков</a:t>
            </a:r>
            <a:endParaRPr lang="ru-RU" b="1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C:\Users\user\Desktop\yag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240360" cy="2592287"/>
          </a:xfrm>
          <a:prstGeom prst="rect">
            <a:avLst/>
          </a:prstGeom>
          <a:noFill/>
        </p:spPr>
      </p:pic>
      <p:pic>
        <p:nvPicPr>
          <p:cNvPr id="3075" name="Picture 3" descr="C:\Users\user\Desktop\imgpreviewYX3LRAH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0"/>
            <a:ext cx="22002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Крылатка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1266" name="Picture 2" descr="C:\Users\user\Desktop\Acer_negund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80729"/>
            <a:ext cx="5146837" cy="49292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58772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Клен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2290" name="Picture 2" descr="C:\Users\user\Desktop\76693801_Derevo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6498167" cy="4873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566124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Ясень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00B050"/>
                </a:solidFill>
              </a:rPr>
              <a:t>Многоорешек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3314" name="Picture 2" descr="C:\Users\user\Desktop\1273759997_zemlyanik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1340768"/>
            <a:ext cx="6491913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55892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Земляника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Коробочка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026" name="Picture 2" descr="C:\Users\user\Desktop\334574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844824"/>
            <a:ext cx="7268446" cy="4049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6021288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Мак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2050" name="Picture 2" descr="C:\Users\user\Desktop\raw_cott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473366" cy="4982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59492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Хлопчатник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Стручок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074" name="Picture 2" descr="C:\Users\user\Desktop\0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186493" cy="47429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5949280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Капуста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Стручочек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4098" name="Picture 2" descr="C:\Users\user\Desktop\dik_yarutkapolevay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268760"/>
            <a:ext cx="3108176" cy="47917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609329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Ярутка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Боб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123" name="Picture 3" descr="C:\Users\user\Desktop\b785f29f7c952f2bc3450a5f61a9c94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022494" cy="4608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594928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Фасоль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146" name="Picture 2" descr="C:\Users\user\Desktop\goro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897387" cy="44059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15816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Горох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Распространение семян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В процессе эволюции у плодов возникло много приспособлений для распространения ветром, водой, </a:t>
            </a:r>
            <a:r>
              <a:rPr lang="ru-RU" sz="3200" dirty="0" err="1" smtClean="0"/>
              <a:t>саморазбрасыванием</a:t>
            </a:r>
            <a:r>
              <a:rPr lang="ru-RU" sz="3200" dirty="0" smtClean="0"/>
              <a:t>, животными и человеком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Классификация плодов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4099" name="Picture 3" descr="C:\Users\user\Desktop\imgpreviewYX3LRAH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200275" cy="1647825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619672" y="1268760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192" y="1268760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2060848"/>
            <a:ext cx="23042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Простые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2060848"/>
            <a:ext cx="172819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Сложные</a:t>
            </a:r>
            <a:endParaRPr lang="ru-RU" sz="2400" b="1" dirty="0"/>
          </a:p>
        </p:txBody>
      </p:sp>
      <p:pic>
        <p:nvPicPr>
          <p:cNvPr id="4101" name="Picture 5" descr="C:\Users\user\Desktop\pe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Распространение ветром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7170" name="Picture 2" descr="C:\Users\user\Desktop\624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026125" cy="2018510"/>
          </a:xfrm>
          <a:prstGeom prst="rect">
            <a:avLst/>
          </a:prstGeom>
          <a:noFill/>
        </p:spPr>
      </p:pic>
      <p:pic>
        <p:nvPicPr>
          <p:cNvPr id="7171" name="Picture 3" descr="C:\Users\user\Desktop\salix_caprea_08_201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988840"/>
            <a:ext cx="2520280" cy="3881231"/>
          </a:xfrm>
          <a:prstGeom prst="rect">
            <a:avLst/>
          </a:prstGeom>
          <a:noFill/>
        </p:spPr>
      </p:pic>
      <p:pic>
        <p:nvPicPr>
          <p:cNvPr id="7172" name="Picture 4" descr="C:\Users\user\Desktop\0015-017-Podkormka-pti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284984"/>
            <a:ext cx="1944216" cy="341090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Тополь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602128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Ива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32" y="292494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Ясень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Распространение водой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8194" name="Picture 2" descr="C:\Users\user\Desktop\koko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810000" cy="2466975"/>
          </a:xfrm>
          <a:prstGeom prst="rect">
            <a:avLst/>
          </a:prstGeom>
          <a:noFill/>
        </p:spPr>
      </p:pic>
      <p:pic>
        <p:nvPicPr>
          <p:cNvPr id="8195" name="Picture 3" descr="C:\Users\user\Desktop\kuvshin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3714750" cy="33051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39330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Кокос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623731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Кувшинка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Распространение животными и человеком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9218" name="Picture 2" descr="C:\Users\user\Desktop\prunus_padu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2273300" cy="355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1571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Черемуха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9219" name="Picture 3" descr="C:\Users\user\Desktop\chereda-trehrazdelnay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580878" cy="37164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630932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Череда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9221" name="Picture 5" descr="C:\Users\user\Desktop\lop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340768"/>
            <a:ext cx="2232248" cy="36998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60232" y="522920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Лопух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Саморазбрасывание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43</a:t>
            </a:fld>
            <a:endParaRPr lang="ru-RU"/>
          </a:p>
        </p:txBody>
      </p:sp>
      <p:pic>
        <p:nvPicPr>
          <p:cNvPr id="10242" name="Picture 2" descr="C:\Users\user\Desktop\1359014969_d0b1d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351073" cy="3263305"/>
          </a:xfrm>
          <a:prstGeom prst="rect">
            <a:avLst/>
          </a:prstGeom>
          <a:noFill/>
        </p:spPr>
      </p:pic>
      <p:pic>
        <p:nvPicPr>
          <p:cNvPr id="10243" name="Picture 3" descr="C:\Users\user\Desktop\image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3960440" cy="34563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797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Бешенный огурец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639633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B050"/>
                </a:solidFill>
              </a:rPr>
              <a:t>Карагана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Соплодие</a:t>
            </a:r>
            <a:endParaRPr lang="ru-RU" sz="54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931224" cy="4917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Образуется из целого соцветия в результате срастания нескольких плодов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 descr="C:\Users\user\Desktop\1357657703_pineapple1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89040"/>
            <a:ext cx="3384376" cy="2538282"/>
          </a:xfrm>
          <a:prstGeom prst="rect">
            <a:avLst/>
          </a:prstGeom>
          <a:noFill/>
        </p:spPr>
      </p:pic>
      <p:pic>
        <p:nvPicPr>
          <p:cNvPr id="5123" name="Picture 3" descr="C:\Users\user\Desktop\1_18_11831_1206535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40968"/>
            <a:ext cx="2304256" cy="322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Классификация плодов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19672" y="126876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126876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1988840"/>
            <a:ext cx="201622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Сухие 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1916832"/>
            <a:ext cx="187220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Сочные</a:t>
            </a:r>
            <a:endParaRPr lang="ru-RU" sz="2800" b="1" dirty="0"/>
          </a:p>
        </p:txBody>
      </p:sp>
      <p:pic>
        <p:nvPicPr>
          <p:cNvPr id="6146" name="Picture 2" descr="C:\Users\user\Desktop\10040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148064" cy="1428750"/>
          </a:xfrm>
          <a:prstGeom prst="rect">
            <a:avLst/>
          </a:prstGeom>
          <a:noFill/>
        </p:spPr>
      </p:pic>
      <p:pic>
        <p:nvPicPr>
          <p:cNvPr id="6147" name="Picture 3" descr="C:\Users\user\Desktop\9727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708920"/>
            <a:ext cx="2736304" cy="2603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Типы плодов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3728" y="1268760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36096" y="1268760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536" y="1988840"/>
            <a:ext cx="27363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Односемянные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1988840"/>
            <a:ext cx="288032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Многосемянные</a:t>
            </a:r>
            <a:endParaRPr lang="ru-RU" sz="2400" b="1" dirty="0"/>
          </a:p>
        </p:txBody>
      </p:sp>
      <p:pic>
        <p:nvPicPr>
          <p:cNvPr id="7170" name="Picture 2" descr="C:\Users\user\Desktop\Fistac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2160240" cy="1743723"/>
          </a:xfrm>
          <a:prstGeom prst="rect">
            <a:avLst/>
          </a:prstGeom>
          <a:noFill/>
        </p:spPr>
      </p:pic>
      <p:pic>
        <p:nvPicPr>
          <p:cNvPr id="7172" name="Picture 4" descr="C:\Users\user\Desktop\807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2304256" cy="2304256"/>
          </a:xfrm>
          <a:prstGeom prst="rect">
            <a:avLst/>
          </a:prstGeom>
          <a:noFill/>
        </p:spPr>
      </p:pic>
      <p:pic>
        <p:nvPicPr>
          <p:cNvPr id="7173" name="Picture 5" descr="C:\Users\user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492896"/>
            <a:ext cx="2985120" cy="2149286"/>
          </a:xfrm>
          <a:prstGeom prst="rect">
            <a:avLst/>
          </a:prstGeom>
          <a:noFill/>
        </p:spPr>
      </p:pic>
      <p:pic>
        <p:nvPicPr>
          <p:cNvPr id="7174" name="Picture 6" descr="C:\Users\user\Desktop\13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2985125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Ягода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30" name="Picture 6" descr="C:\Users\user\Desktop\79432006_4524271_862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768752" cy="49121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71800" y="594928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Крыжовник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FA96F1-8091-4358-8A20-A428741F4A0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1" name="Picture 3" descr="C:\Users\user\Desktop\Как-рисовать-виногра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612162" cy="570912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771800" y="558924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Виноград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210</Words>
  <Application>Microsoft Office PowerPoint</Application>
  <PresentationFormat>Экран (4:3)</PresentationFormat>
  <Paragraphs>129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Эркер</vt:lpstr>
      <vt:lpstr>Слайд 1</vt:lpstr>
      <vt:lpstr>Слайд 2</vt:lpstr>
      <vt:lpstr>Слайд 3</vt:lpstr>
      <vt:lpstr>Классификация плодов</vt:lpstr>
      <vt:lpstr>Соплодие</vt:lpstr>
      <vt:lpstr>Классификация плодов</vt:lpstr>
      <vt:lpstr>Типы плодов</vt:lpstr>
      <vt:lpstr>Ягода</vt:lpstr>
      <vt:lpstr>Слайд 9</vt:lpstr>
      <vt:lpstr>Слайд 10</vt:lpstr>
      <vt:lpstr>Яблоко</vt:lpstr>
      <vt:lpstr>Слайд 12</vt:lpstr>
      <vt:lpstr>Слайд 13</vt:lpstr>
      <vt:lpstr>Тыквина</vt:lpstr>
      <vt:lpstr>Слайд 15</vt:lpstr>
      <vt:lpstr>Слайд 16</vt:lpstr>
      <vt:lpstr>Померанец (гесперидий)</vt:lpstr>
      <vt:lpstr>Слайд 18</vt:lpstr>
      <vt:lpstr>Слайд 19</vt:lpstr>
      <vt:lpstr>Костянка</vt:lpstr>
      <vt:lpstr>Слайд 21</vt:lpstr>
      <vt:lpstr>Многокостянка</vt:lpstr>
      <vt:lpstr>Слайд 23</vt:lpstr>
      <vt:lpstr>Орех</vt:lpstr>
      <vt:lpstr>Желудь</vt:lpstr>
      <vt:lpstr>Семянка</vt:lpstr>
      <vt:lpstr>Слайд 27</vt:lpstr>
      <vt:lpstr>Зерновка</vt:lpstr>
      <vt:lpstr>Слайд 29</vt:lpstr>
      <vt:lpstr>Крылатка</vt:lpstr>
      <vt:lpstr>Слайд 31</vt:lpstr>
      <vt:lpstr>Многоорешек</vt:lpstr>
      <vt:lpstr>Коробочка</vt:lpstr>
      <vt:lpstr>Слайд 34</vt:lpstr>
      <vt:lpstr>Стручок</vt:lpstr>
      <vt:lpstr>Стручочек</vt:lpstr>
      <vt:lpstr>Боб</vt:lpstr>
      <vt:lpstr>Слайд 38</vt:lpstr>
      <vt:lpstr>Распространение семян</vt:lpstr>
      <vt:lpstr>Распространение ветром</vt:lpstr>
      <vt:lpstr>Распространение водой</vt:lpstr>
      <vt:lpstr>Распространение животными и человеком</vt:lpstr>
      <vt:lpstr>Саморазбрасывание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26</cp:revision>
  <dcterms:created xsi:type="dcterms:W3CDTF">2014-12-07T12:53:58Z</dcterms:created>
  <dcterms:modified xsi:type="dcterms:W3CDTF">2014-12-29T12:50:08Z</dcterms:modified>
</cp:coreProperties>
</file>