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okazy-staruhi-zimy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429552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rokazy-staruhi-zimy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kazy-staruhi-zimy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810555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rokazy-staruhi-zimy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rokazy-staruhi-zimy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rokazy-staruhi-zimy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62005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rokazy-staruhi-zimy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rokazy-staruhi-zimy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kazy-staruhi-zimy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286776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kazy-staruhi-zimy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okazy-staruhi-zimy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rokazy-staruhi-zimy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428604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rokazy-staruhi-zimy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9627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rokazy-staruhi-zimy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91525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kazy-staruhi-zimy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rokazy-staruhi-zimy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382027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rokazy-staruhi-zimy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7715304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rokazy-staruhi-zimy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rokazy-staruhi-zimy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67702" cy="6125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rokazy-staruhi-zimy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1438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kazy-staruhi-zimy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rokazy-staruhi-zimy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8096275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okazy-staruhi-zimy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77309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kazy-staruhi-zimy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okazy-staruhi-zimy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rokazy-staruhi-zimy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310546" cy="6232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7</cp:revision>
  <dcterms:modified xsi:type="dcterms:W3CDTF">2014-03-02T10:42:41Z</dcterms:modified>
</cp:coreProperties>
</file>