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2" r:id="rId4"/>
    <p:sldId id="287" r:id="rId5"/>
    <p:sldId id="260" r:id="rId6"/>
    <p:sldId id="257" r:id="rId7"/>
    <p:sldId id="267" r:id="rId8"/>
    <p:sldId id="271" r:id="rId9"/>
    <p:sldId id="264" r:id="rId10"/>
    <p:sldId id="285" r:id="rId11"/>
    <p:sldId id="265" r:id="rId12"/>
    <p:sldId id="266" r:id="rId13"/>
    <p:sldId id="261" r:id="rId14"/>
    <p:sldId id="259" r:id="rId15"/>
    <p:sldId id="258" r:id="rId16"/>
    <p:sldId id="263" r:id="rId17"/>
    <p:sldId id="268" r:id="rId18"/>
    <p:sldId id="262" r:id="rId19"/>
    <p:sldId id="272" r:id="rId20"/>
    <p:sldId id="279" r:id="rId21"/>
    <p:sldId id="293" r:id="rId22"/>
    <p:sldId id="294" r:id="rId23"/>
    <p:sldId id="277" r:id="rId24"/>
    <p:sldId id="280" r:id="rId25"/>
    <p:sldId id="288" r:id="rId26"/>
    <p:sldId id="283" r:id="rId27"/>
    <p:sldId id="284" r:id="rId28"/>
    <p:sldId id="273" r:id="rId29"/>
    <p:sldId id="274" r:id="rId30"/>
    <p:sldId id="296" r:id="rId31"/>
    <p:sldId id="289" r:id="rId32"/>
    <p:sldId id="291" r:id="rId33"/>
    <p:sldId id="290" r:id="rId34"/>
    <p:sldId id="292" r:id="rId35"/>
    <p:sldId id="297" r:id="rId36"/>
    <p:sldId id="298" r:id="rId37"/>
    <p:sldId id="299" r:id="rId38"/>
    <p:sldId id="275" r:id="rId39"/>
    <p:sldId id="278" r:id="rId40"/>
    <p:sldId id="295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ветер и вод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1266" name="Picture 2" descr="C:\Documents and Settings\1\Рабочий стол\Фото Природы\67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ветер»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6248400" cy="8382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ГБОУ гимназия № 2072 ДО № 2</a:t>
            </a:r>
          </a:p>
          <a:p>
            <a:pPr algn="l"/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педагог-психолог Сермягина В.Ю.</a:t>
            </a:r>
            <a:endParaRPr lang="ru-RU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радуга\0_7d6ec_1903496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\Рабочий стол\Фото Природы\46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1\Рабочий стол\Фото Природы\479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Фото Природы\20SC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Фото Природы\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Фото Природы\5[4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Рабочий стол\Фото Природы\9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1\Рабочий стол\Фото Природы\672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Рабочий стол\Фото Природы\8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1\Рабочий стол\Фото Природы\Nature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1\Рабочий стол\Фото Природы\706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ветер и вода\0d0b7f552273dca02f84a334e25bb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ветер и вода\973198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ветер и вода\1344361969_cb1876968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дети\d76455723c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3886200" cy="3886200"/>
          </a:xfrm>
          <a:prstGeom prst="rect">
            <a:avLst/>
          </a:prstGeom>
          <a:noFill/>
        </p:spPr>
      </p:pic>
      <p:pic>
        <p:nvPicPr>
          <p:cNvPr id="21509" name="Picture 5" descr="G:\дети\img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2381250" cy="2333625"/>
          </a:xfrm>
          <a:prstGeom prst="rect">
            <a:avLst/>
          </a:prstGeom>
          <a:noFill/>
        </p:spPr>
      </p:pic>
      <p:pic>
        <p:nvPicPr>
          <p:cNvPr id="21510" name="Picture 6" descr="G:\дети\inde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86058"/>
            <a:ext cx="4191000" cy="2771942"/>
          </a:xfrm>
          <a:prstGeom prst="rect">
            <a:avLst/>
          </a:prstGeom>
          <a:noFill/>
        </p:spPr>
      </p:pic>
      <p:pic>
        <p:nvPicPr>
          <p:cNvPr id="21511" name="Picture 7" descr="G:\дети\mak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743200"/>
            <a:ext cx="1621155" cy="1371600"/>
          </a:xfrm>
          <a:prstGeom prst="rect">
            <a:avLst/>
          </a:prstGeom>
          <a:noFill/>
        </p:spPr>
      </p:pic>
      <p:pic>
        <p:nvPicPr>
          <p:cNvPr id="12" name="Picture 2" descr="E:\дети\01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205" y="4114800"/>
            <a:ext cx="1842795" cy="2172853"/>
          </a:xfrm>
          <a:prstGeom prst="rect">
            <a:avLst/>
          </a:prstGeom>
          <a:noFill/>
        </p:spPr>
      </p:pic>
      <p:pic>
        <p:nvPicPr>
          <p:cNvPr id="7170" name="Picture 2" descr="G:\ветер и вода\10573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0"/>
            <a:ext cx="2433501" cy="2505075"/>
          </a:xfrm>
          <a:prstGeom prst="rect">
            <a:avLst/>
          </a:prstGeom>
          <a:noFill/>
        </p:spPr>
      </p:pic>
      <p:pic>
        <p:nvPicPr>
          <p:cNvPr id="21506" name="Picture 2" descr="G:\дети\1240837719malyavka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83298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ветер и вода\092f990cf78b620fc1975b00f33ae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ветер и вода\9bfdfc055c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1\Pictures\Флаг\snsk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1\Рабочий стол\Фото Природы\WO_SCN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917" y="0"/>
            <a:ext cx="9239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Новая папка\7465667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ветер и вода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ветер и вода\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ветер и вода\1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ветер и вода\651bd13d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ветер и вода\69330535_1295189736_00213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ветер и вода\medium_20100721085900165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ветер и вода\pog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ветер и вода\wind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G:\дети\465fa99f1d382ff8fe4f853a41e65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дети\hot_air_ball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867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G:\дети\Air-Car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31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1\Pictures\Флаг\0_5fb_b9f57d6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572000" cy="346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G:\ветер и вода\schoolfreeware_K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429000"/>
            <a:ext cx="2185988" cy="290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радуга\0_495df_d65848d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ветер и вода\image24093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272"/>
            <a:ext cx="6324600" cy="680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дети\92157512_zhelayu_raduzhnogo_nastroen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Фото Природы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1\Рабочий стол\Фото Природы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1\Рабочий стол\Фото Природы\672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1\Рабочий стол\Фото Природы\ATO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Рабочий стол\Фото Природы\479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</Words>
  <Application>Microsoft Office PowerPoint</Application>
  <PresentationFormat>Экран (4:3)</PresentationFormat>
  <Paragraphs>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«Вода и ветер»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25</cp:revision>
  <dcterms:modified xsi:type="dcterms:W3CDTF">2015-01-16T15:04:43Z</dcterms:modified>
</cp:coreProperties>
</file>