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301" r:id="rId2"/>
    <p:sldId id="302" r:id="rId3"/>
    <p:sldId id="297" r:id="rId4"/>
    <p:sldId id="304" r:id="rId5"/>
    <p:sldId id="292" r:id="rId6"/>
    <p:sldId id="305" r:id="rId7"/>
    <p:sldId id="287" r:id="rId8"/>
    <p:sldId id="288" r:id="rId9"/>
    <p:sldId id="307" r:id="rId10"/>
    <p:sldId id="269" r:id="rId11"/>
    <p:sldId id="309" r:id="rId12"/>
    <p:sldId id="308" r:id="rId13"/>
    <p:sldId id="272" r:id="rId14"/>
    <p:sldId id="274" r:id="rId15"/>
    <p:sldId id="298" r:id="rId16"/>
    <p:sldId id="275" r:id="rId17"/>
    <p:sldId id="277" r:id="rId18"/>
    <p:sldId id="276" r:id="rId19"/>
    <p:sldId id="279" r:id="rId20"/>
    <p:sldId id="310" r:id="rId21"/>
    <p:sldId id="300" r:id="rId22"/>
    <p:sldId id="284" r:id="rId23"/>
    <p:sldId id="299" r:id="rId24"/>
    <p:sldId id="285" r:id="rId25"/>
    <p:sldId id="28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71936" autoAdjust="0"/>
  </p:normalViewPr>
  <p:slideViewPr>
    <p:cSldViewPr>
      <p:cViewPr varScale="1">
        <p:scale>
          <a:sx n="86" d="100"/>
          <a:sy n="86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BBCDB-D4C6-453E-AC12-89D7704BABF0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C8A60-0CEC-499D-B2C9-955F05CC1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955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C8A60-0CEC-499D-B2C9-955F05CC163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29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C88E7F-C4FE-4837-9628-8E35667FC4D2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E682E49-96EA-4B35-9E9A-C85A92E7ABF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8.jpg"/><Relationship Id="rId5" Type="http://schemas.openxmlformats.org/officeDocument/2006/relationships/image" Target="../media/image4.pn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jp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1-Звуки фанфар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4725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5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4680520" cy="399376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489396"/>
            <a:ext cx="3168352" cy="229153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/>
              </a:rPr>
            </a:br>
            <a:r>
              <a:rPr lang="ru-RU" sz="2400" b="1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dirty="0">
                <a:solidFill>
                  <a:schemeClr val="tx1"/>
                </a:solidFill>
                <a:effectLst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/>
              </a:rPr>
            </a:br>
            <a:r>
              <a:rPr lang="ru-RU" sz="2400" b="1" dirty="0">
                <a:solidFill>
                  <a:srgbClr val="FFC000"/>
                </a:solidFill>
                <a:effectLst/>
              </a:rPr>
              <a:t/>
            </a:r>
            <a:br>
              <a:rPr lang="ru-RU" sz="2400" b="1" dirty="0">
                <a:solidFill>
                  <a:srgbClr val="FFC000"/>
                </a:solidFill>
                <a:effectLst/>
              </a:rPr>
            </a:b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6" name="3.Катюша- мин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5616" y="5260102"/>
            <a:ext cx="609600" cy="60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492896"/>
            <a:ext cx="439248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5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6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81000"/>
            <a:ext cx="8523017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8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996952"/>
            <a:ext cx="5256583" cy="36003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9"/>
            <a:ext cx="5065872" cy="32896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17230" y="764704"/>
            <a:ext cx="3231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705998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8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70" y="260648"/>
            <a:ext cx="5748438" cy="348007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6084168" y="3228107"/>
            <a:ext cx="245023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228108"/>
            <a:ext cx="5328592" cy="3369243"/>
          </a:xfrm>
          <a:prstGeom prst="rect">
            <a:avLst/>
          </a:prstGeom>
        </p:spPr>
      </p:pic>
      <p:pic>
        <p:nvPicPr>
          <p:cNvPr id="6" name="YEyzen_A.-YEh,_dorogi_(minusovka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63688" y="4725144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228184" y="548680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4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6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0" y="404664"/>
            <a:ext cx="4697304" cy="410445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2040" y="230990"/>
            <a:ext cx="4034408" cy="2304256"/>
          </a:xfrm>
        </p:spPr>
        <p:txBody>
          <a:bodyPr/>
          <a:lstStyle/>
          <a:p>
            <a:r>
              <a:rPr lang="ru-RU" dirty="0" smtClean="0"/>
              <a:t> </a:t>
            </a:r>
            <a:br>
              <a:rPr lang="ru-RU" dirty="0" smtClean="0"/>
            </a:b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0761" y="4546242"/>
            <a:ext cx="3617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781" y="2996952"/>
            <a:ext cx="4328853" cy="34563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3183" y="4546242"/>
            <a:ext cx="40907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25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63639"/>
            <a:ext cx="4946699" cy="3829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28836"/>
            <a:ext cx="4176464" cy="36724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404665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4725144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326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692696"/>
            <a:ext cx="4680520" cy="720080"/>
          </a:xfrm>
        </p:spPr>
        <p:txBody>
          <a:bodyPr>
            <a:normAutofit fontScale="90000"/>
          </a:bodyPr>
          <a:lstStyle/>
          <a:p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83500" cy="6120680"/>
          </a:xfrm>
          <a:prstGeom prst="rect">
            <a:avLst/>
          </a:prstGeom>
        </p:spPr>
      </p:pic>
      <p:pic>
        <p:nvPicPr>
          <p:cNvPr id="5" name="Aguzarova_ZHanna_Aguzarova_ZHan_-_Sinij_platochek_Sinij_platochek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35730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1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" y="0"/>
            <a:ext cx="5529404" cy="68465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0"/>
            <a:ext cx="42119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7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" y="6271"/>
            <a:ext cx="4443210" cy="38547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861048"/>
            <a:ext cx="4443211" cy="2996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11" y="0"/>
            <a:ext cx="4700789" cy="35730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12" y="3068960"/>
            <a:ext cx="4700787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4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56" y="0"/>
            <a:ext cx="4339043" cy="33687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8960"/>
            <a:ext cx="4804957" cy="3805565"/>
          </a:xfrm>
          <a:prstGeom prst="rect">
            <a:avLst/>
          </a:prstGeom>
        </p:spPr>
      </p:pic>
      <p:pic>
        <p:nvPicPr>
          <p:cNvPr id="1032" name="Picture 8" descr="C:\Users\16\Desktop\109974709_3719688_Olgha_Graf3_rieitier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775" y="3368783"/>
            <a:ext cx="4339042" cy="348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16\Desktop\ab36813e6df7590fed1d445f77849bd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4956" cy="336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63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84784"/>
            <a:ext cx="4125556" cy="35010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67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2" y="0"/>
            <a:ext cx="4575351" cy="31944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643" y="0"/>
            <a:ext cx="4552357" cy="43385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984" y="3933056"/>
            <a:ext cx="4583016" cy="2924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2" y="3212975"/>
            <a:ext cx="4575351" cy="3645025"/>
          </a:xfrm>
          <a:prstGeom prst="rect">
            <a:avLst/>
          </a:prstGeom>
        </p:spPr>
      </p:pic>
      <p:pic>
        <p:nvPicPr>
          <p:cNvPr id="11" name="5-Россия -матуш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84368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57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1836"/>
            <a:ext cx="5256584" cy="40352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996952"/>
            <a:ext cx="417646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404664"/>
            <a:ext cx="5940660" cy="41764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68960"/>
            <a:ext cx="424847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2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60608"/>
            <a:ext cx="8352928" cy="623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0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95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470" y="0"/>
            <a:ext cx="9252520" cy="6877318"/>
          </a:xfrm>
          <a:prstGeom prst="rect">
            <a:avLst/>
          </a:prstGeom>
        </p:spPr>
      </p:pic>
      <p:pic>
        <p:nvPicPr>
          <p:cNvPr id="5" name="День Побе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9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9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" y="0"/>
            <a:ext cx="4561581" cy="32830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162" y="3067588"/>
            <a:ext cx="4592838" cy="37904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3029"/>
            <a:ext cx="4572000" cy="35749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144"/>
            <a:ext cx="4607838" cy="327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8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Минута молча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21288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20072" y="476673"/>
            <a:ext cx="3705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C000"/>
                </a:solidFill>
              </a:rPr>
              <a:t>СВЕТЛОЙ </a:t>
            </a:r>
            <a:endParaRPr lang="ru-RU" sz="4000" b="1" dirty="0" smtClean="0">
              <a:solidFill>
                <a:srgbClr val="FFC000"/>
              </a:solidFill>
            </a:endParaRPr>
          </a:p>
          <a:p>
            <a:r>
              <a:rPr lang="ru-RU" sz="4000" b="1" dirty="0" smtClean="0">
                <a:solidFill>
                  <a:srgbClr val="FFC000"/>
                </a:solidFill>
              </a:rPr>
              <a:t>ПАМЯТИ  </a:t>
            </a:r>
          </a:p>
          <a:p>
            <a:r>
              <a:rPr lang="ru-RU" sz="4000" b="1" dirty="0" smtClean="0">
                <a:solidFill>
                  <a:srgbClr val="FFC000"/>
                </a:solidFill>
              </a:rPr>
              <a:t>ПАВШИХ </a:t>
            </a:r>
            <a:endParaRPr lang="ru-RU" sz="4000" b="1" dirty="0">
              <a:solidFill>
                <a:srgbClr val="FFC000"/>
              </a:solidFill>
            </a:endParaRPr>
          </a:p>
          <a:p>
            <a:r>
              <a:rPr lang="ru-RU" sz="4000" b="1" dirty="0">
                <a:solidFill>
                  <a:srgbClr val="FFC000"/>
                </a:solidFill>
              </a:rPr>
              <a:t>В БОРЬБЕ </a:t>
            </a:r>
            <a:endParaRPr lang="ru-RU" sz="4000" b="1" dirty="0" smtClean="0">
              <a:solidFill>
                <a:srgbClr val="FFC000"/>
              </a:solidFill>
            </a:endParaRPr>
          </a:p>
          <a:p>
            <a:r>
              <a:rPr lang="ru-RU" sz="4000" b="1" dirty="0" smtClean="0">
                <a:solidFill>
                  <a:srgbClr val="FFC000"/>
                </a:solidFill>
              </a:rPr>
              <a:t>ПРОТИВ   </a:t>
            </a:r>
          </a:p>
          <a:p>
            <a:r>
              <a:rPr lang="ru-RU" sz="4000" b="1" dirty="0" smtClean="0">
                <a:solidFill>
                  <a:srgbClr val="FFC000"/>
                </a:solidFill>
              </a:rPr>
              <a:t>ФАШИЗМА</a:t>
            </a:r>
            <a:endParaRPr lang="ru-RU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22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Адажио обре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2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9245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Журавли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7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6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424935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6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5"/>
            <a:ext cx="8496944" cy="6145417"/>
          </a:xfrm>
          <a:prstGeom prst="rect">
            <a:avLst/>
          </a:prstGeom>
        </p:spPr>
      </p:pic>
      <p:pic>
        <p:nvPicPr>
          <p:cNvPr id="3" name="В землян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0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04664"/>
            <a:ext cx="8413612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6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2713</TotalTime>
  <Words>11</Words>
  <Application>Microsoft Office PowerPoint</Application>
  <PresentationFormat>Экран (4:3)</PresentationFormat>
  <Paragraphs>12</Paragraphs>
  <Slides>25</Slides>
  <Notes>1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16</dc:creator>
  <cp:lastModifiedBy>16</cp:lastModifiedBy>
  <cp:revision>137</cp:revision>
  <dcterms:created xsi:type="dcterms:W3CDTF">2014-10-11T18:22:33Z</dcterms:created>
  <dcterms:modified xsi:type="dcterms:W3CDTF">2014-12-22T18:12:57Z</dcterms:modified>
</cp:coreProperties>
</file>