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7"/>
  </p:notesMasterIdLst>
  <p:sldIdLst>
    <p:sldId id="256" r:id="rId2"/>
    <p:sldId id="257" r:id="rId3"/>
    <p:sldId id="258" r:id="rId4"/>
    <p:sldId id="273" r:id="rId5"/>
    <p:sldId id="262" r:id="rId6"/>
    <p:sldId id="259" r:id="rId7"/>
    <p:sldId id="267" r:id="rId8"/>
    <p:sldId id="280" r:id="rId9"/>
    <p:sldId id="294" r:id="rId10"/>
    <p:sldId id="295" r:id="rId11"/>
    <p:sldId id="260" r:id="rId12"/>
    <p:sldId id="268" r:id="rId13"/>
    <p:sldId id="275" r:id="rId14"/>
    <p:sldId id="263" r:id="rId15"/>
    <p:sldId id="291" r:id="rId16"/>
    <p:sldId id="293" r:id="rId17"/>
    <p:sldId id="265" r:id="rId18"/>
    <p:sldId id="277" r:id="rId19"/>
    <p:sldId id="266" r:id="rId20"/>
    <p:sldId id="276" r:id="rId21"/>
    <p:sldId id="269" r:id="rId22"/>
    <p:sldId id="261" r:id="rId23"/>
    <p:sldId id="264" r:id="rId24"/>
    <p:sldId id="274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1" autoAdjust="0"/>
    <p:restoredTop sz="96803" autoAdjust="0"/>
  </p:normalViewPr>
  <p:slideViewPr>
    <p:cSldViewPr>
      <p:cViewPr varScale="1">
        <p:scale>
          <a:sx n="83" d="100"/>
          <a:sy n="83" d="100"/>
        </p:scale>
        <p:origin x="-9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9BD8C-3628-4DA8-8358-84830405300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3BF50-14A3-4C15-9C74-222DB3BF6A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019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8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3BF50-14A3-4C15-9C74-222DB3BF6AD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61EFA28-F8D2-4164-B67A-B0B21866949F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74AA002-9C32-4F4A-9B42-66067C93F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4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4.pn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4.pn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404664"/>
            <a:ext cx="7406640" cy="4464496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/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>Женщина, </a:t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>    которую </a:t>
            </a:r>
            <a:br>
              <a:rPr lang="ru-RU" sz="9600" dirty="0" smtClean="0">
                <a:latin typeface="Monotype Corsiva" pitchFamily="66" charset="0"/>
              </a:rPr>
            </a:br>
            <a:r>
              <a:rPr lang="ru-RU" sz="9600" dirty="0" smtClean="0">
                <a:latin typeface="Monotype Corsiva" pitchFamily="66" charset="0"/>
              </a:rPr>
              <a:t>          поют…</a:t>
            </a:r>
            <a:endParaRPr lang="ru-RU" sz="9600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5085184"/>
            <a:ext cx="439248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посвященное юбилею </a:t>
            </a:r>
            <a:r>
              <a:rPr lang="ru-RU" sz="1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 </a:t>
            </a:r>
            <a:r>
              <a:rPr lang="ru-RU" sz="1600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endParaRPr lang="ru-RU" sz="1600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sz="1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Амирян</a:t>
            </a:r>
            <a:r>
              <a:rPr lang="ru-RU" sz="1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Л.Л. – учитель музыки ГБОУ СОШ №121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6\Desktop\848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Fomenko_-_Trus_Ne_Igraet_V_Hokkej_minu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280" y="6272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4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7"/>
          <p:cNvSpPr txBox="1">
            <a:spLocks/>
          </p:cNvSpPr>
          <p:nvPr/>
        </p:nvSpPr>
        <p:spPr>
          <a:xfrm>
            <a:off x="5004048" y="188640"/>
            <a:ext cx="3960440" cy="280831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1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88640"/>
            <a:ext cx="3888432" cy="3672408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56992"/>
            <a:ext cx="3816424" cy="3168352"/>
          </a:xfrm>
        </p:spPr>
      </p:pic>
      <p:sp>
        <p:nvSpPr>
          <p:cNvPr id="3" name="Прямоугольник 2"/>
          <p:cNvSpPr/>
          <p:nvPr/>
        </p:nvSpPr>
        <p:spPr>
          <a:xfrm>
            <a:off x="5281862" y="589546"/>
            <a:ext cx="36106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мы произносим имя Александра Пахмутова, то сразу хочется добавить Николай Добронравов. И наоборот. Этот семейный и творческий союз – уникальное явление. И в человеческом и творческом плане.. Они вместе уже более  полувека.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5" y="4077072"/>
            <a:ext cx="3456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и идут по жизни рядом, он пишет стихи, она музыку, а в результате получаются шедевры, которые слушает уже не первое поколение ценителей хорошей музыки.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Нежность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65888" y="1412776"/>
            <a:ext cx="8178112" cy="544522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«Нежность»</a:t>
            </a:r>
            <a:r>
              <a:rPr lang="ru-RU" sz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— песня, написанная в 1965 году  Александрой </a:t>
            </a:r>
            <a:r>
              <a:rPr lang="ru-RU" sz="18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Пахмутовой</a:t>
            </a:r>
            <a:r>
              <a:rPr lang="ru-RU" sz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поэтами Сергеем Гребенниковым и Николаем Добронравовым. Входит в цикл песен «Обнимая небо», посвящённый советским лётчикам.</a:t>
            </a:r>
            <a:endParaRPr lang="ru-RU" sz="1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«Нежность» была одной из самых любимых песен у лётчиков-космонавтов СССР, и самой дорогой — для первого космонавта планеты Земля — Юрия Гагарина.</a:t>
            </a:r>
            <a:endParaRPr lang="ru-RU" sz="1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Из воспоминаний А. Н. </a:t>
            </a:r>
            <a:r>
              <a:rPr lang="ru-RU" sz="1800" b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Пахмутовой</a:t>
            </a:r>
            <a:r>
              <a:rPr lang="ru-RU" sz="1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endParaRPr lang="ru-RU" sz="18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"Мы очень дружили с семьёй лётчика-испытателя Георгия Константиновича     Мосолова. И мы пришли к нему на день рождения. Это был 1967 год. Мосолову позвонил Гагарин — поздравил с днём рождения и попросил меня к телефону. Я подошла к телефону, он говорит: «</a:t>
            </a:r>
            <a:r>
              <a:rPr lang="ru-RU" sz="18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Алечка</a:t>
            </a:r>
            <a:r>
              <a:rPr lang="ru-RU" sz="1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я хочу сказать, что Володя Комаров перед полётом просил передать вам с Колей благодарность за песню „Нежность“». Это был последний полёт Комарова". </a:t>
            </a:r>
          </a:p>
          <a:p>
            <a:pPr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" y="2906993"/>
            <a:ext cx="4928048" cy="39510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4004" y="0"/>
            <a:ext cx="4499991" cy="33430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44008" cy="3140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43088"/>
            <a:ext cx="4355975" cy="3514912"/>
          </a:xfrm>
          <a:prstGeom prst="rect">
            <a:avLst/>
          </a:prstGeom>
        </p:spPr>
      </p:pic>
      <p:pic>
        <p:nvPicPr>
          <p:cNvPr id="2" name="Нежност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6416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6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свиданья, Москва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580112" y="1524000"/>
            <a:ext cx="3353576" cy="51453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ea typeface="Times New Roman"/>
                <a:cs typeface="Times New Roman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Одна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 знаменитейших песен </a:t>
            </a:r>
            <a:r>
              <a:rPr lang="ru-RU"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Пахмутовой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прощальная песня Олимпиады-1980 "До свиданья, Москва" на стихи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Н.Добронравова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Прекрасная музыка, слова и тёплое, искреннее исполнение сделали эту песню за один вечер известной во всём мире. Конечно нужно к этому прибавить и легендарного Мишку, улетевшего в ночное московское небо...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4192860" cy="5184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3-До свидания, Моск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1268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2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99592" y="1340768"/>
            <a:ext cx="4320480" cy="525658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Пахмутова и Добронравов хотели, чтобы их песню "Надежда" пел Иосиф Кобзон, посчитав, что она "мужская". Но певец отказался от нее. Тогда они послали слова и ноты нескольким исполнителям, в том числе и Анне Герман. Именно в ее исполнении "Надежда" получилась лучше всего и стала классикой.</a:t>
            </a:r>
            <a:endPara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А у космонавтов вошло в традицию слушать эту песню перед полетом.</a:t>
            </a:r>
            <a:endPara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:\pahmutov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20688"/>
            <a:ext cx="3996341" cy="57606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4-Надеж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7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5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498080" cy="93610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Звездопад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84168" y="1196752"/>
            <a:ext cx="2849519" cy="49906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Эта песня была написана во время командировки в Крым, в юношеские лагеря «Артек» и «Орлёнок». Повсюду — встречи с жадной до дел и знаний, пытливой молодёжью. В «Орлёнке», где сложились свои традиции и ритуалы, где свой особенный оттенок приобретают мечтания и планы на будущее, авторы пишут песни «Орлята учатся летать» и «Звездопад».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8"/>
            <a:ext cx="5112568" cy="5040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59632" y="144379"/>
            <a:ext cx="7746064" cy="1412413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Николаевна </a:t>
            </a:r>
            <a:b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Пахмутова- </a:t>
            </a:r>
            <a:r>
              <a:rPr lang="ru-RU" sz="4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ru-RU" sz="49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9" descr="pahmutov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1628800"/>
            <a:ext cx="7416824" cy="496855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5-Звездопад- 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6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14540" y="116632"/>
            <a:ext cx="77219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400" b="1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«Мне радостно думать, что в России живет, пишет музыку чудесный, </a:t>
            </a:r>
            <a:r>
              <a:rPr lang="ru-RU" sz="2400" b="1" i="1" dirty="0" err="1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одареннейший</a:t>
            </a:r>
            <a:r>
              <a:rPr lang="ru-RU" sz="2400" b="1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такой </a:t>
            </a: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интеллигентный </a:t>
            </a:r>
            <a:r>
              <a:rPr lang="ru-RU" sz="2400" b="1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- Аля Пахмутова</a:t>
            </a: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>
              <a:spcBef>
                <a:spcPct val="0"/>
              </a:spcBef>
              <a:defRPr/>
            </a:pPr>
            <a:endParaRPr lang="ru-RU" sz="2400" b="1" i="1" dirty="0" smtClean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1600" b="1" i="1" dirty="0" smtClean="0">
                <a:solidFill>
                  <a:schemeClr val="tx2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Родион Щедрин  </a:t>
            </a:r>
          </a:p>
          <a:p>
            <a:pPr lvl="0">
              <a:spcBef>
                <a:spcPct val="0"/>
              </a:spcBef>
              <a:defRPr/>
            </a:pPr>
            <a:endParaRPr lang="ru-RU" sz="1600" b="1" i="1" dirty="0" smtClean="0">
              <a:solidFill>
                <a:schemeClr val="tx2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0"/>
              </a:spcBef>
              <a:defRPr/>
            </a:pPr>
            <a:endParaRPr lang="ru-RU" sz="1600" b="1" i="1" dirty="0">
              <a:solidFill>
                <a:schemeClr val="tx2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0"/>
              </a:spcBef>
              <a:defRPr/>
            </a:pPr>
            <a:r>
              <a:rPr lang="ru-RU" sz="1600" b="1" i="1" dirty="0" smtClean="0">
                <a:solidFill>
                  <a:schemeClr val="tx2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400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Родион Щедрин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31876" y="2063261"/>
            <a:ext cx="288859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Государство высоко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оценило  заслуги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А.Н.Пахмутовой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артистка СССР,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РСФСР,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два ордена Ленина, два ордена «За заслуги перед Отечеством»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и II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степени, два ордена Трудового Красного Знамени, орден Дружбы народов и многие другие награды.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403244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1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Заслуженная награда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3608" y="1556792"/>
            <a:ext cx="3528392" cy="4785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о награждении Александры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орденом «За заслуги перед Отечеством» III степени подписал президент РФ Владимир Путин.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849" y="1524000"/>
            <a:ext cx="3115602" cy="46640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Птица счастья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16016" y="2348880"/>
            <a:ext cx="4217672" cy="41593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Фразы из этой песни давно уже стали крылатыми. Причём как в прямом, так и в переносном значении. А всё потому, что в ней поётся о птице, но не обычной пернатой, а самой волшебной, которая приносит людям счастье и удачу. Своему исполнителю Николаю Гнатюку эта птичка принесла любовь поклонников ещё в далёком, 1980 - м году, и продолжает радовать слушателей и в наши дни. </a:t>
            </a:r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3672408" cy="50405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8640"/>
            <a:ext cx="2736304" cy="2088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6-Птица счасть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13848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7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4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5962954" y="1196751"/>
            <a:ext cx="2785510" cy="45719"/>
          </a:xfrm>
        </p:spPr>
        <p:txBody>
          <a:bodyPr>
            <a:normAutofit fontScale="90000"/>
          </a:bodyPr>
          <a:lstStyle/>
          <a:p>
            <a:endParaRPr lang="ru-RU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899592" y="620688"/>
            <a:ext cx="4320480" cy="587869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Музыка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Александры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символ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советской эпохи, на песнях композитора выросло не одно поколение. Ее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композиции исполняли первые звезды СССР, ее шлягеры звучали на всех радиостанциях Советского союза.</a:t>
            </a:r>
          </a:p>
          <a:p>
            <a:pPr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Песни Александры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настолько популярны и любимы, что их часто путают с народными. «Нежность», «Команда молодости нашей», «Старый клён», «Как молоды мы были», «Беловежская Пуща», «Надежда» и многие-многие другие знала и пела, без преувеличения, вся страна.</a:t>
            </a:r>
          </a:p>
          <a:p>
            <a:pPr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Всего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хрупкая женщина написала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музыку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400 песням, 20 фильмам, а также концерты,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сюиты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даже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балет.</a:t>
            </a:r>
          </a:p>
          <a:p>
            <a:pPr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9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Александра Пахмутова –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Народная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артистка СССР, Герой социалистического труда – встретила славный юбилей, 85-летие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 smtClean="0"/>
          </a:p>
        </p:txBody>
      </p:sp>
      <p:pic>
        <p:nvPicPr>
          <p:cNvPr id="1026" name="Picture 2" descr="H:\002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209" y="476672"/>
            <a:ext cx="3499390" cy="580811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260648"/>
            <a:ext cx="43924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Александра Николаевна 9 ноября 1929 года в поселке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Бекетовка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Сталинградом.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 интерес к музыкальному искусству девочка стала уже в трехлетнем возрасте.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музыки словно притягивали к себе, завораживали маленькую Алю. В три года она начала играть на фортепиано,  в пять лет Аля сочинила первую пьеску «Петухи поют», а через два года стала заниматься  в Сталинградской музыкальной школе. Александра Пахмутова была в числе лучших учениц.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годы. Аля продолжала учиться. Но вскоре в ее детство, как в  детство других ее сверстников, вторглась война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Начавшаяся война прервала ее учебу в Сталинградской школе, а в 1942 году она с мамой и двумя сестрами были эвакуированы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Караганду. Здесь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самостоятельно научилась играть на аккордеоне.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586854"/>
            <a:ext cx="3240356" cy="586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48680"/>
            <a:ext cx="4176464" cy="568863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84796" y="332656"/>
            <a:ext cx="3451700" cy="6264696"/>
          </a:xfrm>
        </p:spPr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1943 года они вернулись в разрушенный, почерневший от бомб и крови Сталинград. Фронт был еще рядом, в городе работали госпитали. Аля брала в руки аккордеон и играла раненым бойцам. Измученные, суровые лица бойцов светлели, когда звучали теплые, задушевные песни.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7" y="1124744"/>
            <a:ext cx="2417470" cy="216024"/>
          </a:xfrm>
        </p:spPr>
        <p:txBody>
          <a:bodyPr>
            <a:normAutofit fontScale="90000"/>
          </a:bodyPr>
          <a:lstStyle/>
          <a:p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3608" y="548680"/>
            <a:ext cx="3960440" cy="59046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все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военного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времени,  Пахмутова в 1943 году  смогла поехать в Москву и была принята в Центральную музыкальную школу при Московской государственной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консерватории. </a:t>
            </a:r>
          </a:p>
          <a:p>
            <a:pPr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Через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лет она с отличием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окончила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 и поступила в Московскую консерваторию на композиторское отделение, а затем в аспирантуру. 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Так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вступила Александра Пахмутова в большую жизнь музыкального искусства. 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Ее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стали неотъемлемой частицей нашей жизни, музыкальной летописью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нашей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.</a:t>
            </a:r>
            <a:r>
              <a:rPr lang="ru-RU" dirty="0"/>
              <a:t> </a:t>
            </a:r>
          </a:p>
        </p:txBody>
      </p:sp>
      <p:pic>
        <p:nvPicPr>
          <p:cNvPr id="5" name="Содержимое 4" descr="5496424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6056" y="548680"/>
            <a:ext cx="3888432" cy="532859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864096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Трус не играет в хоккей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724128" y="908720"/>
            <a:ext cx="3275856" cy="5760639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1968 году в СССР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появляется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хоккейный гимн, равного которому не было ни до, ни после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него.</a:t>
            </a:r>
          </a:p>
          <a:p>
            <a:pPr marL="82296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«Трус не играет в хоккей» тут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стала одной большой цитатой. Особенно припев: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Суровый бой ведёт ледовая дружина: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верим мужеству отчаянных парней.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хоккей играют настоящие мужчины,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Трус не играет в хоккей!</a:t>
            </a:r>
          </a:p>
          <a:p>
            <a:pPr marL="82296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совпадало с образами великих хоккеистов, имена которых с благоговением произносила вся страна.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:\62086_345p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4"/>
            <a:ext cx="4608512" cy="38164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24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6\Desktop\163_ibyesya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708" y="-13692"/>
            <a:ext cx="4854292" cy="329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89708" cy="34153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283968" cy="3573016"/>
          </a:xfrm>
          <a:prstGeom prst="rect">
            <a:avLst/>
          </a:prstGeom>
        </p:spPr>
      </p:pic>
      <p:pic>
        <p:nvPicPr>
          <p:cNvPr id="2051" name="Picture 3" descr="C:\Users\16\Desktop\U7NUz6WzWCGiocP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68980"/>
            <a:ext cx="4929516" cy="358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02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1138</TotalTime>
  <Words>774</Words>
  <Application>Microsoft Office PowerPoint</Application>
  <PresentationFormat>Экран (4:3)</PresentationFormat>
  <Paragraphs>63</Paragraphs>
  <Slides>25</Slides>
  <Notes>14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 Женщина,      которую            поют…</vt:lpstr>
      <vt:lpstr>      Александра Николаевна                Пахмутова- 85</vt:lpstr>
      <vt:lpstr>Презентация PowerPoint</vt:lpstr>
      <vt:lpstr>Презентация PowerPoint</vt:lpstr>
      <vt:lpstr>Презентация PowerPoint</vt:lpstr>
      <vt:lpstr>Презентация PowerPoint</vt:lpstr>
      <vt:lpstr>Трус не играет в хоккей</vt:lpstr>
      <vt:lpstr>Презентация PowerPoint</vt:lpstr>
      <vt:lpstr>Презентация PowerPoint</vt:lpstr>
      <vt:lpstr>Презентация PowerPoint</vt:lpstr>
      <vt:lpstr>Презентация PowerPoint</vt:lpstr>
      <vt:lpstr>Нежность</vt:lpstr>
      <vt:lpstr>Презентация PowerPoint</vt:lpstr>
      <vt:lpstr>До свиданья, Москва</vt:lpstr>
      <vt:lpstr>Презентация PowerPoint</vt:lpstr>
      <vt:lpstr>Презентация PowerPoint</vt:lpstr>
      <vt:lpstr>Надежда</vt:lpstr>
      <vt:lpstr>Презентация PowerPoint</vt:lpstr>
      <vt:lpstr>Звездопад</vt:lpstr>
      <vt:lpstr>Презентация PowerPoint</vt:lpstr>
      <vt:lpstr>Презентация PowerPoint</vt:lpstr>
      <vt:lpstr>Заслуженная награда</vt:lpstr>
      <vt:lpstr>Птица счастья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Женщина,            которую                        поют…</dc:title>
  <dc:creator>Владимир</dc:creator>
  <cp:lastModifiedBy>16</cp:lastModifiedBy>
  <cp:revision>84</cp:revision>
  <dcterms:created xsi:type="dcterms:W3CDTF">2014-10-14T18:02:34Z</dcterms:created>
  <dcterms:modified xsi:type="dcterms:W3CDTF">2014-12-26T10:12:48Z</dcterms:modified>
</cp:coreProperties>
</file>