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ffiliatetalk.ucoz.net/blog/2013-05-23" TargetMode="External"/><Relationship Id="rId2" Type="http://schemas.openxmlformats.org/officeDocument/2006/relationships/hyperlink" Target="http://www.stihi.ru/2012/10/24/545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halagins.3dn.ru/blog/vychitka_i_redaktirovanie_nauchnoj_stati_tezisov_redaktorom/2013-12-11-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6572272"/>
            <a:ext cx="6400800" cy="6666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маш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85728"/>
            <a:ext cx="5625063" cy="3138487"/>
          </a:xfrm>
          <a:prstGeom prst="rect">
            <a:avLst/>
          </a:prstGeom>
        </p:spPr>
      </p:pic>
      <p:pic>
        <p:nvPicPr>
          <p:cNvPr id="5" name="Рисунок 4" descr="кузнечик.jpg"/>
          <p:cNvPicPr>
            <a:picLocks noChangeAspect="1"/>
          </p:cNvPicPr>
          <p:nvPr/>
        </p:nvPicPr>
        <p:blipFill>
          <a:blip r:embed="rId3"/>
          <a:srcRect r="19375" b="17952"/>
          <a:stretch>
            <a:fillRect/>
          </a:stretch>
        </p:blipFill>
        <p:spPr>
          <a:xfrm>
            <a:off x="0" y="3919518"/>
            <a:ext cx="3071802" cy="2938482"/>
          </a:xfrm>
          <a:prstGeom prst="rect">
            <a:avLst/>
          </a:prstGeom>
        </p:spPr>
      </p:pic>
      <p:pic>
        <p:nvPicPr>
          <p:cNvPr id="6" name="Рисунок 5" descr="человечек2.gif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8891"/>
          <a:stretch>
            <a:fillRect/>
          </a:stretch>
        </p:blipFill>
        <p:spPr>
          <a:xfrm>
            <a:off x="3143240" y="3929066"/>
            <a:ext cx="2071702" cy="29289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5720" y="357166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кузнеч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357166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0232" y="357166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1357298"/>
            <a:ext cx="1714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кузнеч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4480" y="1357298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1357298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928670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или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2214546" y="1357298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?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8" y="4143380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человеч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9520" y="4143380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15272" y="4143380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43636" y="4786322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или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5786446" y="5357826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человеч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00958" y="5357826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15272" y="5357826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01024" y="5357826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?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маш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3714752"/>
            <a:ext cx="3533803" cy="1971675"/>
          </a:xfrm>
        </p:spPr>
      </p:pic>
      <p:sp>
        <p:nvSpPr>
          <p:cNvPr id="4" name="TextBox 3"/>
          <p:cNvSpPr txBox="1"/>
          <p:nvPr/>
        </p:nvSpPr>
        <p:spPr>
          <a:xfrm>
            <a:off x="3786182" y="1500174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?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3174" y="2571744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-</a:t>
            </a:r>
            <a:r>
              <a:rPr lang="ru-RU" sz="4000" dirty="0" err="1" smtClean="0">
                <a:solidFill>
                  <a:srgbClr val="FF0000"/>
                </a:solidFill>
              </a:rPr>
              <a:t>е</a:t>
            </a:r>
            <a:r>
              <a:rPr lang="ru-RU" sz="4000" dirty="0" err="1" smtClean="0"/>
              <a:t>к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2571744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-</a:t>
            </a:r>
            <a:r>
              <a:rPr lang="ru-RU" sz="4000" dirty="0" err="1" smtClean="0">
                <a:solidFill>
                  <a:srgbClr val="FF0000"/>
                </a:solidFill>
              </a:rPr>
              <a:t>и</a:t>
            </a:r>
            <a:r>
              <a:rPr lang="ru-RU" sz="4000" dirty="0" err="1" smtClean="0"/>
              <a:t>к</a:t>
            </a:r>
            <a:endParaRPr lang="ru-RU" sz="4000" dirty="0"/>
          </a:p>
        </p:txBody>
      </p:sp>
      <p:sp>
        <p:nvSpPr>
          <p:cNvPr id="8" name="Половина рамки 7"/>
          <p:cNvSpPr/>
          <p:nvPr/>
        </p:nvSpPr>
        <p:spPr>
          <a:xfrm rot="2744492">
            <a:off x="2892614" y="2510448"/>
            <a:ext cx="429814" cy="478884"/>
          </a:xfrm>
          <a:prstGeom prst="halfFrame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 rot="2744492">
            <a:off x="4607125" y="2510447"/>
            <a:ext cx="429814" cy="478884"/>
          </a:xfrm>
          <a:prstGeom prst="halfFrame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сова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3570" y="714356"/>
            <a:ext cx="2589860" cy="3429022"/>
          </a:xfrm>
        </p:spPr>
      </p:pic>
      <p:sp>
        <p:nvSpPr>
          <p:cNvPr id="6" name="TextBox 5"/>
          <p:cNvSpPr txBox="1"/>
          <p:nvPr/>
        </p:nvSpPr>
        <p:spPr>
          <a:xfrm>
            <a:off x="1142976" y="1071546"/>
            <a:ext cx="357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нет кого? чего?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1928802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кузнечика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2714620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человечка</a:t>
            </a:r>
            <a:endParaRPr lang="ru-RU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Содержимое 4" descr="Маша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4214818"/>
            <a:ext cx="4357718" cy="2454838"/>
          </a:xfrm>
        </p:spPr>
      </p:pic>
      <p:sp>
        <p:nvSpPr>
          <p:cNvPr id="6" name="TextBox 5"/>
          <p:cNvSpPr txBox="1"/>
          <p:nvPr/>
        </p:nvSpPr>
        <p:spPr>
          <a:xfrm>
            <a:off x="857224" y="714356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ёж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714356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714356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428736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кусоч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0232" y="1428736"/>
            <a:ext cx="1214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4546" y="1428736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7554" y="714356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комар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628" y="714356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4876" y="714356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7554" y="1357298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платоч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6314" y="1357298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2396" y="714356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00628" y="1357298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86710" y="1357298"/>
            <a:ext cx="500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858148" y="714356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57686" y="3071810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3636" y="714356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кузнеч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43636" y="1357298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цветоч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72396" y="1357298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43504" y="2500306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3438" y="3071810"/>
            <a:ext cx="500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8992" y="2500306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человеч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57818" y="2500306"/>
            <a:ext cx="500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8992" y="3071810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торт</a:t>
            </a:r>
            <a:endParaRPr lang="ru-RU" sz="4000" dirty="0">
              <a:solidFill>
                <a:srgbClr val="7030A0"/>
              </a:solidFill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rot="5400000">
            <a:off x="2250265" y="1393017"/>
            <a:ext cx="135732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5108579" y="1392223"/>
            <a:ext cx="135732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5" grpId="0"/>
      <p:bldP spid="18" grpId="0"/>
      <p:bldP spid="19" grpId="0"/>
      <p:bldP spid="24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маша6.jpg"/>
          <p:cNvPicPr>
            <a:picLocks noGrp="1" noChangeAspect="1"/>
          </p:cNvPicPr>
          <p:nvPr>
            <p:ph idx="1"/>
          </p:nvPr>
        </p:nvPicPr>
        <p:blipFill>
          <a:blip r:embed="rId2"/>
          <a:srcRect r="-1473" b="8434"/>
          <a:stretch>
            <a:fillRect/>
          </a:stretch>
        </p:blipFill>
        <p:spPr>
          <a:xfrm>
            <a:off x="683069" y="571480"/>
            <a:ext cx="8460931" cy="5429288"/>
          </a:xfrm>
        </p:spPr>
      </p:pic>
      <p:sp>
        <p:nvSpPr>
          <p:cNvPr id="6" name="TextBox 5"/>
          <p:cNvSpPr txBox="1"/>
          <p:nvPr/>
        </p:nvSpPr>
        <p:spPr>
          <a:xfrm>
            <a:off x="1714480" y="1214422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шар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1214422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488" y="1214422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1928802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корабл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4678" y="192880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1928802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14480" y="2643182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</a:rPr>
              <a:t>бараш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1802" y="2643182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7554" y="264318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к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28794" y="4286256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МОЛОДЦЫ!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161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Презентацию выполнила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Борисова Галина Алексеевна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МБОУ Теренсайская СОШ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Адамовского района,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Оренбургской области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>
            <a:normAutofit/>
          </a:bodyPr>
          <a:lstStyle/>
          <a:p>
            <a:r>
              <a:rPr lang="ru-RU" sz="2400" u="sng" dirty="0" smtClean="0">
                <a:solidFill>
                  <a:srgbClr val="7030A0"/>
                </a:solidFill>
                <a:hlinkClick r:id="rId2"/>
              </a:rPr>
              <a:t>http://www.stihi.ru/2012/10/24/5453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ru-RU" sz="2400" u="sng" dirty="0" smtClean="0">
                <a:solidFill>
                  <a:srgbClr val="7030A0"/>
                </a:solidFill>
                <a:hlinkClick r:id="rId3"/>
              </a:rPr>
              <a:t>http://</a:t>
            </a:r>
            <a:r>
              <a:rPr lang="ru-RU" sz="2400" u="sng" dirty="0" smtClean="0">
                <a:solidFill>
                  <a:srgbClr val="7030A0"/>
                </a:solidFill>
                <a:hlinkClick r:id="rId3"/>
              </a:rPr>
              <a:t>affiliatetalk.ucoz.net/blog/2013-05-23</a:t>
            </a:r>
            <a:endParaRPr lang="ru-RU" sz="2400" u="sng" dirty="0" smtClean="0">
              <a:solidFill>
                <a:srgbClr val="7030A0"/>
              </a:solidFill>
            </a:endParaRPr>
          </a:p>
          <a:p>
            <a:r>
              <a:rPr lang="ru-RU" sz="2400" u="sng" dirty="0" smtClean="0">
                <a:solidFill>
                  <a:srgbClr val="7030A0"/>
                </a:solidFill>
                <a:hlinkClick r:id="rId4"/>
              </a:rPr>
              <a:t>http://shalagins.3dn.ru/blog/vychitka_i_redaktirovanie_nauchnoj_stati_tezisov_redaktorom/2013-12-11-14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colorlab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en-US" sz="2400" dirty="0" err="1" smtClean="0">
                <a:solidFill>
                  <a:srgbClr val="0070C0"/>
                </a:solidFill>
              </a:rPr>
              <a:t>ucoz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en-US" sz="2400" dirty="0" smtClean="0">
                <a:solidFill>
                  <a:srgbClr val="0070C0"/>
                </a:solidFill>
              </a:rPr>
              <a:t>org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tusendria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ru-RU" sz="2400" dirty="0" err="1" smtClean="0">
                <a:solidFill>
                  <a:srgbClr val="0070C0"/>
                </a:solidFill>
              </a:rPr>
              <a:t>союз-хм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en-US" sz="2400" dirty="0" smtClean="0">
                <a:solidFill>
                  <a:srgbClr val="0070C0"/>
                </a:solidFill>
              </a:rPr>
              <a:t>com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vk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en-US" sz="2400" dirty="0" smtClean="0">
                <a:solidFill>
                  <a:srgbClr val="0070C0"/>
                </a:solidFill>
              </a:rPr>
              <a:t>com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85</Words>
  <PresentationFormat>Экран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Презентацию выполнила Борисова Галина Алексеевна учитель начальных классов МБОУ Теренсайская СОШ Адамовского района, Оренбургской области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20</cp:revision>
  <dcterms:modified xsi:type="dcterms:W3CDTF">2015-01-01T16:14:33Z</dcterms:modified>
</cp:coreProperties>
</file>