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6" r:id="rId3"/>
    <p:sldId id="259" r:id="rId4"/>
    <p:sldId id="260" r:id="rId5"/>
    <p:sldId id="261" r:id="rId6"/>
    <p:sldId id="262" r:id="rId7"/>
    <p:sldId id="258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195161-FD8B-4C7A-AFFA-1BD9FF35B778}" type="datetimeFigureOut">
              <a:rPr lang="ru-RU" smtClean="0"/>
              <a:pPr/>
              <a:t>27.02.2014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81889D-3F4B-4239-90EA-8EFC224CCDA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6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pPr>
              <a:tabLst>
                <a:tab pos="633413" algn="l"/>
                <a:tab pos="1268413" algn="l"/>
                <a:tab pos="1903413" algn="l"/>
                <a:tab pos="2538413" algn="l"/>
              </a:tabLst>
            </a:pPr>
            <a:fld id="{BAF91949-C1C9-4E70-A7FA-B808AA3336FE}" type="slidenum">
              <a:rPr lang="ru-RU" smtClean="0">
                <a:solidFill>
                  <a:srgbClr val="000000"/>
                </a:solidFill>
                <a:latin typeface="Times New Roman" pitchFamily="16" charset="0"/>
              </a:rPr>
              <a:pPr>
                <a:tabLst>
                  <a:tab pos="633413" algn="l"/>
                  <a:tab pos="1268413" algn="l"/>
                  <a:tab pos="1903413" algn="l"/>
                  <a:tab pos="2538413" algn="l"/>
                </a:tabLst>
              </a:pPr>
              <a:t>3</a:t>
            </a:fld>
            <a:endParaRPr lang="ru-RU" smtClean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942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9213" y="877888"/>
            <a:ext cx="4219575" cy="3165475"/>
          </a:xfrm>
          <a:solidFill>
            <a:srgbClr val="FFFFFF"/>
          </a:solidFill>
          <a:ln/>
        </p:spPr>
      </p:sp>
      <p:sp>
        <p:nvSpPr>
          <p:cNvPr id="942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62038" y="4349750"/>
            <a:ext cx="4740275" cy="3513138"/>
          </a:xfrm>
          <a:noFill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6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pPr>
              <a:tabLst>
                <a:tab pos="633413" algn="l"/>
                <a:tab pos="1268413" algn="l"/>
                <a:tab pos="1903413" algn="l"/>
                <a:tab pos="2538413" algn="l"/>
              </a:tabLst>
            </a:pPr>
            <a:fld id="{6EF884F2-00E2-4B67-B2CD-10577D54F39A}" type="slidenum">
              <a:rPr lang="ru-RU" smtClean="0">
                <a:solidFill>
                  <a:srgbClr val="000000"/>
                </a:solidFill>
                <a:latin typeface="Times New Roman" pitchFamily="16" charset="0"/>
              </a:rPr>
              <a:pPr>
                <a:tabLst>
                  <a:tab pos="633413" algn="l"/>
                  <a:tab pos="1268413" algn="l"/>
                  <a:tab pos="1903413" algn="l"/>
                  <a:tab pos="2538413" algn="l"/>
                </a:tabLst>
              </a:pPr>
              <a:t>6</a:t>
            </a:fld>
            <a:endParaRPr lang="ru-RU" smtClean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9728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0413" cy="3427413"/>
          </a:xfrm>
          <a:solidFill>
            <a:srgbClr val="FFFFFF"/>
          </a:solidFill>
          <a:ln/>
        </p:spPr>
      </p:sp>
      <p:sp>
        <p:nvSpPr>
          <p:cNvPr id="97284" name="Rectangle 2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82F82E-04F8-4438-A35A-E29EDB0290B7}" type="datetimeFigureOut">
              <a:rPr lang="ru-RU"/>
              <a:pPr>
                <a:defRPr/>
              </a:pPr>
              <a:t>27.02.2014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3D3D38-863E-4AC3-B5AF-1061639E76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BB2525-BC59-4B66-A3D6-09E46CB096BD}" type="datetimeFigureOut">
              <a:rPr lang="ru-RU"/>
              <a:pPr>
                <a:defRPr/>
              </a:pPr>
              <a:t>27.02.2014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DAB81E-4EDB-4D21-8AAD-7A2F4EF757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7D28A4-477C-41D6-85D5-01C08F6D3FD3}" type="datetimeFigureOut">
              <a:rPr lang="ru-RU"/>
              <a:pPr>
                <a:defRPr/>
              </a:pPr>
              <a:t>27.02.2014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649671-4912-4E0B-8A5B-7E63834B9F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795164-554B-43DD-860C-DA895C7C8E1B}" type="datetimeFigureOut">
              <a:rPr lang="ru-RU"/>
              <a:pPr>
                <a:defRPr/>
              </a:pPr>
              <a:t>27.02.2014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7B1772-72E7-4BFA-A8B4-1E246DCEDA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315A13-A85D-457C-92F0-A698521F9037}" type="datetimeFigureOut">
              <a:rPr lang="ru-RU"/>
              <a:pPr>
                <a:defRPr/>
              </a:pPr>
              <a:t>27.02.2014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6822C0-D7A7-4346-BEF9-481074A86A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03690E-CDE3-46C1-B73D-951480F5250F}" type="datetimeFigureOut">
              <a:rPr lang="ru-RU"/>
              <a:pPr>
                <a:defRPr/>
              </a:pPr>
              <a:t>27.02.2014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3F775A-ED86-470C-9864-6ECB413725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18416A-ED62-47A6-B852-BEDB95802991}" type="datetimeFigureOut">
              <a:rPr lang="ru-RU"/>
              <a:pPr>
                <a:defRPr/>
              </a:pPr>
              <a:t>27.02.2014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1C65A9-F2EE-4D40-87FF-36C0C9321D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A10C8A-8D15-47BA-88DB-67DEEC2B7AC1}" type="datetimeFigureOut">
              <a:rPr lang="ru-RU"/>
              <a:pPr>
                <a:defRPr/>
              </a:pPr>
              <a:t>27.02.2014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6CB05F-2F75-4C4D-8285-0C6CA59A46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C09B47-2B10-4C9E-9601-35DED865D400}" type="datetimeFigureOut">
              <a:rPr lang="ru-RU"/>
              <a:pPr>
                <a:defRPr/>
              </a:pPr>
              <a:t>27.02.2014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129F70-901F-41CF-B528-FAE2E52E9F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FF93B4-9136-4D48-A563-AE3AC9BEA000}" type="datetimeFigureOut">
              <a:rPr lang="ru-RU"/>
              <a:pPr>
                <a:defRPr/>
              </a:pPr>
              <a:t>27.02.2014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3F6AE7-8843-445F-A0D3-5514D12532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311B8F-0A61-4454-A173-2C58130DA34B}" type="datetimeFigureOut">
              <a:rPr lang="ru-RU"/>
              <a:pPr>
                <a:defRPr/>
              </a:pPr>
              <a:t>27.02.2014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07CB42-9494-4962-A802-B9C5F8387B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58AB4FD-4E95-429B-A12A-25C1BBB74CB5}" type="datetimeFigureOut">
              <a:rPr lang="ru-RU"/>
              <a:pPr>
                <a:defRPr/>
              </a:pPr>
              <a:t>27.02.2014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3E186F4-5374-41ED-922A-8BF127CB83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Девиз урока: </a:t>
            </a:r>
            <a:br>
              <a:rPr lang="ru-RU" dirty="0" smtClean="0"/>
            </a:br>
            <a:r>
              <a:rPr lang="ru-RU" dirty="0" smtClean="0"/>
              <a:t>«Зажечь, увлечь и подвести»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Генетическая связь между классами неорганических веществ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295275" y="163513"/>
            <a:ext cx="8740775" cy="1516062"/>
          </a:xfrm>
        </p:spPr>
        <p:txBody>
          <a:bodyPr tIns="25562">
            <a:noAutofit/>
          </a:bodyPr>
          <a:lstStyle/>
          <a:p>
            <a:pPr>
              <a:defRPr/>
            </a:pPr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</a:rPr>
              <a:t>Покажите </a:t>
            </a:r>
            <a:r>
              <a:rPr lang="ru-RU" sz="3600" b="1" dirty="0">
                <a:solidFill>
                  <a:schemeClr val="accent2">
                    <a:lumMod val="50000"/>
                  </a:schemeClr>
                </a:solidFill>
              </a:rPr>
              <a:t>выигрышный путь, который составляют формулы </a:t>
            </a:r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</a:rPr>
              <a:t>оксидов.</a:t>
            </a:r>
            <a:endParaRPr lang="ru-RU" sz="36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5779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73100" y="1906588"/>
            <a:ext cx="7808913" cy="4321175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75780" name="Rectangle 3"/>
          <p:cNvSpPr>
            <a:spLocks noChangeArrowheads="1"/>
          </p:cNvSpPr>
          <p:nvPr/>
        </p:nvSpPr>
        <p:spPr bwMode="auto">
          <a:xfrm>
            <a:off x="979488" y="2286000"/>
            <a:ext cx="2284412" cy="979488"/>
          </a:xfrm>
          <a:prstGeom prst="rect">
            <a:avLst/>
          </a:prstGeom>
          <a:solidFill>
            <a:srgbClr val="FFFFCC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406400" hangingPunct="0">
              <a:lnSpc>
                <a:spcPct val="93000"/>
              </a:lnSpc>
              <a:buClr>
                <a:srgbClr val="000000"/>
              </a:buClr>
              <a:buSzPct val="100000"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5781" name="Rectangle 4"/>
          <p:cNvSpPr>
            <a:spLocks noChangeArrowheads="1"/>
          </p:cNvSpPr>
          <p:nvPr/>
        </p:nvSpPr>
        <p:spPr bwMode="auto">
          <a:xfrm>
            <a:off x="2627313" y="2262188"/>
            <a:ext cx="2284412" cy="979487"/>
          </a:xfrm>
          <a:prstGeom prst="rect">
            <a:avLst/>
          </a:prstGeom>
          <a:solidFill>
            <a:srgbClr val="FFFFCC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1501" tIns="83883" rIns="81501" bIns="40751" anchor="ctr"/>
          <a:lstStyle/>
          <a:p>
            <a:pPr algn="ctr" defTabSz="406400" hangingPunct="0">
              <a:lnSpc>
                <a:spcPct val="93000"/>
              </a:lnSpc>
              <a:buClr>
                <a:srgbClr val="000000"/>
              </a:buClr>
              <a:buSzPct val="100000"/>
              <a:tabLst>
                <a:tab pos="654050" algn="l"/>
                <a:tab pos="1309688" algn="l"/>
                <a:tab pos="1965325" algn="l"/>
              </a:tabLst>
            </a:pPr>
            <a:r>
              <a:rPr lang="ru-RU" sz="4900" b="1">
                <a:solidFill>
                  <a:srgbClr val="000000"/>
                </a:solidFill>
              </a:rPr>
              <a:t>NaOH</a:t>
            </a:r>
          </a:p>
        </p:txBody>
      </p:sp>
      <p:sp>
        <p:nvSpPr>
          <p:cNvPr id="75782" name="Rectangle 5"/>
          <p:cNvSpPr>
            <a:spLocks noChangeArrowheads="1"/>
          </p:cNvSpPr>
          <p:nvPr/>
        </p:nvSpPr>
        <p:spPr bwMode="auto">
          <a:xfrm>
            <a:off x="4830763" y="2262188"/>
            <a:ext cx="2138362" cy="1044575"/>
          </a:xfrm>
          <a:prstGeom prst="rect">
            <a:avLst/>
          </a:prstGeom>
          <a:solidFill>
            <a:srgbClr val="FFFFCC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1501" tIns="83883" rIns="81501" bIns="40751" anchor="ctr"/>
          <a:lstStyle/>
          <a:p>
            <a:pPr algn="ctr" defTabSz="406400" hangingPunct="0">
              <a:lnSpc>
                <a:spcPct val="93000"/>
              </a:lnSpc>
              <a:buClr>
                <a:srgbClr val="000000"/>
              </a:buClr>
              <a:buSzPct val="100000"/>
              <a:tabLst>
                <a:tab pos="654050" algn="l"/>
                <a:tab pos="1309688" algn="l"/>
                <a:tab pos="1965325" algn="l"/>
              </a:tabLst>
            </a:pPr>
            <a:r>
              <a:rPr lang="ru-RU" sz="4900" b="1">
                <a:solidFill>
                  <a:srgbClr val="000000"/>
                </a:solidFill>
              </a:rPr>
              <a:t>FeO</a:t>
            </a:r>
          </a:p>
        </p:txBody>
      </p:sp>
      <p:sp>
        <p:nvSpPr>
          <p:cNvPr id="75783" name="Rectangle 6"/>
          <p:cNvSpPr>
            <a:spLocks noChangeArrowheads="1"/>
          </p:cNvSpPr>
          <p:nvPr/>
        </p:nvSpPr>
        <p:spPr bwMode="auto">
          <a:xfrm>
            <a:off x="295275" y="2262188"/>
            <a:ext cx="2316163" cy="1003300"/>
          </a:xfrm>
          <a:prstGeom prst="rect">
            <a:avLst/>
          </a:prstGeom>
          <a:solidFill>
            <a:srgbClr val="FFFFCC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1501" tIns="83883" rIns="81501" bIns="40751" anchor="ctr"/>
          <a:lstStyle/>
          <a:p>
            <a:pPr algn="ctr" defTabSz="406400" hangingPunct="0">
              <a:lnSpc>
                <a:spcPct val="93000"/>
              </a:lnSpc>
              <a:buClr>
                <a:srgbClr val="000000"/>
              </a:buClr>
              <a:buSzPct val="100000"/>
              <a:tabLst>
                <a:tab pos="654050" algn="l"/>
                <a:tab pos="1309688" algn="l"/>
                <a:tab pos="1965325" algn="l"/>
              </a:tabLst>
            </a:pPr>
            <a:r>
              <a:rPr lang="ru-RU" sz="4900" b="1">
                <a:solidFill>
                  <a:srgbClr val="000000"/>
                </a:solidFill>
              </a:rPr>
              <a:t>CuO</a:t>
            </a:r>
          </a:p>
        </p:txBody>
      </p:sp>
      <p:sp>
        <p:nvSpPr>
          <p:cNvPr id="75784" name="Rectangle 7"/>
          <p:cNvSpPr>
            <a:spLocks noChangeArrowheads="1"/>
          </p:cNvSpPr>
          <p:nvPr/>
        </p:nvSpPr>
        <p:spPr bwMode="auto">
          <a:xfrm>
            <a:off x="295275" y="3265488"/>
            <a:ext cx="2316163" cy="979487"/>
          </a:xfrm>
          <a:prstGeom prst="rect">
            <a:avLst/>
          </a:prstGeom>
          <a:solidFill>
            <a:srgbClr val="FFFFCC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1501" tIns="83883" rIns="81501" bIns="40751" anchor="ctr"/>
          <a:lstStyle/>
          <a:p>
            <a:pPr algn="ctr" defTabSz="406400" hangingPunct="0">
              <a:lnSpc>
                <a:spcPct val="93000"/>
              </a:lnSpc>
              <a:buClr>
                <a:srgbClr val="000000"/>
              </a:buClr>
              <a:buSzPct val="100000"/>
              <a:tabLst>
                <a:tab pos="654050" algn="l"/>
                <a:tab pos="1309688" algn="l"/>
                <a:tab pos="1965325" algn="l"/>
              </a:tabLst>
            </a:pPr>
            <a:r>
              <a:rPr lang="ru-RU" sz="4900" b="1">
                <a:solidFill>
                  <a:srgbClr val="000000"/>
                </a:solidFill>
              </a:rPr>
              <a:t>CaO</a:t>
            </a:r>
          </a:p>
        </p:txBody>
      </p:sp>
      <p:sp>
        <p:nvSpPr>
          <p:cNvPr id="75785" name="Rectangle 8"/>
          <p:cNvSpPr>
            <a:spLocks noChangeArrowheads="1"/>
          </p:cNvSpPr>
          <p:nvPr/>
        </p:nvSpPr>
        <p:spPr bwMode="auto">
          <a:xfrm>
            <a:off x="295275" y="4244975"/>
            <a:ext cx="2316163" cy="979488"/>
          </a:xfrm>
          <a:prstGeom prst="rect">
            <a:avLst/>
          </a:prstGeom>
          <a:solidFill>
            <a:srgbClr val="FFFFCC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1501" tIns="83883" rIns="81501" bIns="40751" anchor="ctr"/>
          <a:lstStyle/>
          <a:p>
            <a:pPr algn="ctr" defTabSz="406400" hangingPunct="0">
              <a:lnSpc>
                <a:spcPct val="93000"/>
              </a:lnSpc>
              <a:buClr>
                <a:srgbClr val="000000"/>
              </a:buClr>
              <a:buSzPct val="100000"/>
              <a:tabLst>
                <a:tab pos="654050" algn="l"/>
                <a:tab pos="1309688" algn="l"/>
                <a:tab pos="1965325" algn="l"/>
              </a:tabLst>
            </a:pPr>
            <a:r>
              <a:rPr lang="ru-RU" sz="4900" b="1">
                <a:solidFill>
                  <a:srgbClr val="000000"/>
                </a:solidFill>
              </a:rPr>
              <a:t>NiSO</a:t>
            </a:r>
            <a:r>
              <a:rPr lang="ru-RU" sz="3600" b="1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75786" name="Rectangle 9"/>
          <p:cNvSpPr>
            <a:spLocks noChangeArrowheads="1"/>
          </p:cNvSpPr>
          <p:nvPr/>
        </p:nvSpPr>
        <p:spPr bwMode="auto">
          <a:xfrm>
            <a:off x="2611438" y="3265488"/>
            <a:ext cx="2219325" cy="979487"/>
          </a:xfrm>
          <a:prstGeom prst="rect">
            <a:avLst/>
          </a:prstGeom>
          <a:solidFill>
            <a:srgbClr val="FFFFCC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1501" tIns="83883" rIns="81501" bIns="40751" anchor="ctr"/>
          <a:lstStyle/>
          <a:p>
            <a:pPr algn="ctr" defTabSz="406400" hangingPunct="0">
              <a:lnSpc>
                <a:spcPct val="93000"/>
              </a:lnSpc>
              <a:buClr>
                <a:srgbClr val="000000"/>
              </a:buClr>
              <a:buSzPct val="100000"/>
              <a:tabLst>
                <a:tab pos="654050" algn="l"/>
                <a:tab pos="1309688" algn="l"/>
                <a:tab pos="1965325" algn="l"/>
                <a:tab pos="2620963" algn="l"/>
              </a:tabLst>
            </a:pPr>
            <a:r>
              <a:rPr lang="ru-RU" sz="4900" b="1">
                <a:solidFill>
                  <a:srgbClr val="000000"/>
                </a:solidFill>
              </a:rPr>
              <a:t>Na</a:t>
            </a:r>
            <a:r>
              <a:rPr lang="ru-RU" sz="3600" b="1">
                <a:solidFill>
                  <a:srgbClr val="000000"/>
                </a:solidFill>
              </a:rPr>
              <a:t>2</a:t>
            </a:r>
            <a:r>
              <a:rPr lang="ru-RU" sz="4900" b="1">
                <a:solidFill>
                  <a:srgbClr val="000000"/>
                </a:solidFill>
              </a:rPr>
              <a:t>O</a:t>
            </a:r>
          </a:p>
        </p:txBody>
      </p:sp>
      <p:sp>
        <p:nvSpPr>
          <p:cNvPr id="75787" name="Rectangle 10"/>
          <p:cNvSpPr>
            <a:spLocks noChangeArrowheads="1"/>
          </p:cNvSpPr>
          <p:nvPr/>
        </p:nvSpPr>
        <p:spPr bwMode="auto">
          <a:xfrm>
            <a:off x="2611438" y="4244975"/>
            <a:ext cx="2219325" cy="979488"/>
          </a:xfrm>
          <a:prstGeom prst="rect">
            <a:avLst/>
          </a:prstGeom>
          <a:solidFill>
            <a:srgbClr val="FFFFCC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1501" tIns="83883" rIns="81501" bIns="40751" anchor="ctr"/>
          <a:lstStyle/>
          <a:p>
            <a:pPr algn="ctr" defTabSz="406400" hangingPunct="0">
              <a:lnSpc>
                <a:spcPct val="93000"/>
              </a:lnSpc>
              <a:buClr>
                <a:srgbClr val="000000"/>
              </a:buClr>
              <a:buSzPct val="100000"/>
              <a:tabLst>
                <a:tab pos="654050" algn="l"/>
                <a:tab pos="1309688" algn="l"/>
                <a:tab pos="1965325" algn="l"/>
                <a:tab pos="2620963" algn="l"/>
              </a:tabLst>
            </a:pPr>
            <a:r>
              <a:rPr lang="ru-RU" sz="4900" b="1">
                <a:solidFill>
                  <a:srgbClr val="000000"/>
                </a:solidFill>
              </a:rPr>
              <a:t>CrCl</a:t>
            </a:r>
            <a:r>
              <a:rPr lang="ru-RU" sz="3600" b="1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75788" name="Rectangle 11"/>
          <p:cNvSpPr>
            <a:spLocks noChangeArrowheads="1"/>
          </p:cNvSpPr>
          <p:nvPr/>
        </p:nvSpPr>
        <p:spPr bwMode="auto">
          <a:xfrm>
            <a:off x="4830763" y="3265488"/>
            <a:ext cx="2138362" cy="979487"/>
          </a:xfrm>
          <a:prstGeom prst="rect">
            <a:avLst/>
          </a:prstGeom>
          <a:solidFill>
            <a:srgbClr val="FFFFCC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1501" tIns="83883" rIns="81501" bIns="40751" anchor="ctr"/>
          <a:lstStyle/>
          <a:p>
            <a:pPr algn="ctr" defTabSz="406400" hangingPunct="0">
              <a:lnSpc>
                <a:spcPct val="93000"/>
              </a:lnSpc>
              <a:buClr>
                <a:srgbClr val="000000"/>
              </a:buClr>
              <a:buSzPct val="100000"/>
              <a:tabLst>
                <a:tab pos="654050" algn="l"/>
                <a:tab pos="1309688" algn="l"/>
                <a:tab pos="1965325" algn="l"/>
              </a:tabLst>
            </a:pPr>
            <a:r>
              <a:rPr lang="ru-RU" sz="4900" b="1">
                <a:solidFill>
                  <a:srgbClr val="000000"/>
                </a:solidFill>
              </a:rPr>
              <a:t>KOH</a:t>
            </a:r>
          </a:p>
        </p:txBody>
      </p:sp>
      <p:sp>
        <p:nvSpPr>
          <p:cNvPr id="75789" name="Rectangle 12"/>
          <p:cNvSpPr>
            <a:spLocks noChangeArrowheads="1"/>
          </p:cNvSpPr>
          <p:nvPr/>
        </p:nvSpPr>
        <p:spPr bwMode="auto">
          <a:xfrm>
            <a:off x="4830763" y="4244975"/>
            <a:ext cx="2138362" cy="979488"/>
          </a:xfrm>
          <a:prstGeom prst="rect">
            <a:avLst/>
          </a:prstGeom>
          <a:solidFill>
            <a:srgbClr val="FFFFCC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1501" tIns="83883" rIns="81501" bIns="40751" anchor="ctr"/>
          <a:lstStyle/>
          <a:p>
            <a:pPr algn="ctr" defTabSz="406400" hangingPunct="0">
              <a:lnSpc>
                <a:spcPct val="93000"/>
              </a:lnSpc>
              <a:buClr>
                <a:srgbClr val="000000"/>
              </a:buClr>
              <a:buSzPct val="100000"/>
              <a:tabLst>
                <a:tab pos="654050" algn="l"/>
                <a:tab pos="1309688" algn="l"/>
                <a:tab pos="1965325" algn="l"/>
              </a:tabLst>
            </a:pPr>
            <a:r>
              <a:rPr lang="ru-RU" sz="4900" b="1">
                <a:solidFill>
                  <a:srgbClr val="000000"/>
                </a:solidFill>
              </a:rPr>
              <a:t>CO</a:t>
            </a:r>
            <a:r>
              <a:rPr lang="ru-RU" sz="3600" b="1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75790" name="Rectangle 13"/>
          <p:cNvSpPr>
            <a:spLocks noChangeArrowheads="1"/>
          </p:cNvSpPr>
          <p:nvPr/>
        </p:nvSpPr>
        <p:spPr bwMode="auto">
          <a:xfrm>
            <a:off x="295275" y="5224463"/>
            <a:ext cx="2316163" cy="979487"/>
          </a:xfrm>
          <a:prstGeom prst="rect">
            <a:avLst/>
          </a:prstGeom>
          <a:solidFill>
            <a:srgbClr val="FFFFCC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1501" tIns="83883" rIns="81501" bIns="40751" anchor="ctr"/>
          <a:lstStyle/>
          <a:p>
            <a:pPr algn="ctr" defTabSz="406400" hangingPunct="0">
              <a:lnSpc>
                <a:spcPct val="93000"/>
              </a:lnSpc>
              <a:buClr>
                <a:srgbClr val="000000"/>
              </a:buClr>
              <a:buSzPct val="100000"/>
              <a:tabLst>
                <a:tab pos="654050" algn="l"/>
                <a:tab pos="1309688" algn="l"/>
                <a:tab pos="1965325" algn="l"/>
              </a:tabLst>
            </a:pPr>
            <a:r>
              <a:rPr lang="ru-RU" sz="4900" b="1">
                <a:solidFill>
                  <a:srgbClr val="000000"/>
                </a:solidFill>
              </a:rPr>
              <a:t>MgO</a:t>
            </a:r>
          </a:p>
        </p:txBody>
      </p:sp>
      <p:sp>
        <p:nvSpPr>
          <p:cNvPr id="75791" name="Rectangle 14"/>
          <p:cNvSpPr>
            <a:spLocks noChangeArrowheads="1"/>
          </p:cNvSpPr>
          <p:nvPr/>
        </p:nvSpPr>
        <p:spPr bwMode="auto">
          <a:xfrm>
            <a:off x="2611438" y="5224463"/>
            <a:ext cx="2219325" cy="979487"/>
          </a:xfrm>
          <a:prstGeom prst="rect">
            <a:avLst/>
          </a:prstGeom>
          <a:solidFill>
            <a:srgbClr val="FFFFCC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1501" tIns="83883" rIns="81501" bIns="40751" anchor="ctr"/>
          <a:lstStyle/>
          <a:p>
            <a:pPr algn="ctr" defTabSz="406400" hangingPunct="0">
              <a:lnSpc>
                <a:spcPct val="93000"/>
              </a:lnSpc>
              <a:buClr>
                <a:srgbClr val="000000"/>
              </a:buClr>
              <a:buSzPct val="100000"/>
              <a:tabLst>
                <a:tab pos="654050" algn="l"/>
                <a:tab pos="1309688" algn="l"/>
                <a:tab pos="1965325" algn="l"/>
              </a:tabLst>
            </a:pPr>
            <a:r>
              <a:rPr lang="ru-RU" sz="4900" b="1">
                <a:solidFill>
                  <a:srgbClr val="000000"/>
                </a:solidFill>
              </a:rPr>
              <a:t>MnO</a:t>
            </a:r>
          </a:p>
        </p:txBody>
      </p:sp>
      <p:sp>
        <p:nvSpPr>
          <p:cNvPr id="75792" name="Rectangle 15"/>
          <p:cNvSpPr>
            <a:spLocks noChangeArrowheads="1"/>
          </p:cNvSpPr>
          <p:nvPr/>
        </p:nvSpPr>
        <p:spPr bwMode="auto">
          <a:xfrm>
            <a:off x="4830763" y="5224463"/>
            <a:ext cx="2138362" cy="979487"/>
          </a:xfrm>
          <a:prstGeom prst="rect">
            <a:avLst/>
          </a:prstGeom>
          <a:solidFill>
            <a:srgbClr val="FFFFCC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1501" tIns="83883" rIns="81501" bIns="40751" anchor="ctr"/>
          <a:lstStyle/>
          <a:p>
            <a:pPr algn="ctr" defTabSz="406400" hangingPunct="0">
              <a:lnSpc>
                <a:spcPct val="93000"/>
              </a:lnSpc>
              <a:buClr>
                <a:srgbClr val="000000"/>
              </a:buClr>
              <a:buSzPct val="100000"/>
              <a:tabLst>
                <a:tab pos="654050" algn="l"/>
                <a:tab pos="1309688" algn="l"/>
                <a:tab pos="1965325" algn="l"/>
              </a:tabLst>
            </a:pPr>
            <a:r>
              <a:rPr lang="ru-RU" sz="4900" b="1">
                <a:solidFill>
                  <a:srgbClr val="000000"/>
                </a:solidFill>
              </a:rPr>
              <a:t>BaSO</a:t>
            </a:r>
            <a:r>
              <a:rPr lang="ru-RU" sz="3600" b="1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75793" name="Rectangle 16"/>
          <p:cNvSpPr>
            <a:spLocks noChangeArrowheads="1"/>
          </p:cNvSpPr>
          <p:nvPr/>
        </p:nvSpPr>
        <p:spPr bwMode="auto">
          <a:xfrm>
            <a:off x="6904038" y="2262188"/>
            <a:ext cx="1879600" cy="1003300"/>
          </a:xfrm>
          <a:prstGeom prst="rect">
            <a:avLst/>
          </a:prstGeom>
          <a:solidFill>
            <a:srgbClr val="FFFFCC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1501" tIns="83883" rIns="81501" bIns="40751" anchor="ctr"/>
          <a:lstStyle/>
          <a:p>
            <a:pPr algn="ctr" defTabSz="406400" hangingPunct="0">
              <a:lnSpc>
                <a:spcPct val="93000"/>
              </a:lnSpc>
              <a:buClr>
                <a:srgbClr val="000000"/>
              </a:buClr>
              <a:buSzPct val="100000"/>
              <a:tabLst>
                <a:tab pos="654050" algn="l"/>
                <a:tab pos="1309688" algn="l"/>
              </a:tabLst>
            </a:pPr>
            <a:r>
              <a:rPr lang="ru-RU" sz="4900" b="1">
                <a:solidFill>
                  <a:srgbClr val="000000"/>
                </a:solidFill>
              </a:rPr>
              <a:t>NaCl</a:t>
            </a:r>
          </a:p>
        </p:txBody>
      </p:sp>
      <p:sp>
        <p:nvSpPr>
          <p:cNvPr id="75794" name="Rectangle 17"/>
          <p:cNvSpPr>
            <a:spLocks noChangeArrowheads="1"/>
          </p:cNvSpPr>
          <p:nvPr/>
        </p:nvSpPr>
        <p:spPr bwMode="auto">
          <a:xfrm>
            <a:off x="6904038" y="3265488"/>
            <a:ext cx="1879600" cy="979487"/>
          </a:xfrm>
          <a:prstGeom prst="rect">
            <a:avLst/>
          </a:prstGeom>
          <a:solidFill>
            <a:srgbClr val="FFFFCC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1501" tIns="83883" rIns="81501" bIns="40751" anchor="ctr"/>
          <a:lstStyle/>
          <a:p>
            <a:pPr algn="ctr" defTabSz="406400" hangingPunct="0">
              <a:lnSpc>
                <a:spcPct val="93000"/>
              </a:lnSpc>
              <a:buClr>
                <a:srgbClr val="000000"/>
              </a:buClr>
              <a:buSzPct val="100000"/>
              <a:tabLst>
                <a:tab pos="654050" algn="l"/>
                <a:tab pos="1309688" algn="l"/>
              </a:tabLst>
            </a:pPr>
            <a:r>
              <a:rPr lang="ru-RU" sz="4900" b="1">
                <a:solidFill>
                  <a:srgbClr val="000000"/>
                </a:solidFill>
              </a:rPr>
              <a:t>BaO</a:t>
            </a:r>
          </a:p>
        </p:txBody>
      </p:sp>
      <p:sp>
        <p:nvSpPr>
          <p:cNvPr id="75795" name="Rectangle 18"/>
          <p:cNvSpPr>
            <a:spLocks noChangeArrowheads="1"/>
          </p:cNvSpPr>
          <p:nvPr/>
        </p:nvSpPr>
        <p:spPr bwMode="auto">
          <a:xfrm>
            <a:off x="6904038" y="4244975"/>
            <a:ext cx="1879600" cy="979488"/>
          </a:xfrm>
          <a:prstGeom prst="rect">
            <a:avLst/>
          </a:prstGeom>
          <a:solidFill>
            <a:srgbClr val="FFFFCC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1501" tIns="83883" rIns="81501" bIns="40751" anchor="ctr"/>
          <a:lstStyle/>
          <a:p>
            <a:pPr algn="ctr" defTabSz="406400" hangingPunct="0">
              <a:lnSpc>
                <a:spcPct val="93000"/>
              </a:lnSpc>
              <a:buClr>
                <a:srgbClr val="000000"/>
              </a:buClr>
              <a:buSzPct val="100000"/>
              <a:tabLst>
                <a:tab pos="654050" algn="l"/>
                <a:tab pos="1309688" algn="l"/>
              </a:tabLst>
            </a:pPr>
            <a:r>
              <a:rPr lang="ru-RU" sz="4900" b="1">
                <a:solidFill>
                  <a:srgbClr val="000000"/>
                </a:solidFill>
              </a:rPr>
              <a:t>PbO</a:t>
            </a:r>
          </a:p>
        </p:txBody>
      </p:sp>
      <p:sp>
        <p:nvSpPr>
          <p:cNvPr id="75796" name="Rectangle 19"/>
          <p:cNvSpPr>
            <a:spLocks noChangeArrowheads="1"/>
          </p:cNvSpPr>
          <p:nvPr/>
        </p:nvSpPr>
        <p:spPr bwMode="auto">
          <a:xfrm>
            <a:off x="8001000" y="5716588"/>
            <a:ext cx="488950" cy="161925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406400" hangingPunct="0">
              <a:lnSpc>
                <a:spcPct val="93000"/>
              </a:lnSpc>
              <a:buClr>
                <a:srgbClr val="000000"/>
              </a:buClr>
              <a:buSzPct val="100000"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5797" name="Rectangle 20"/>
          <p:cNvSpPr>
            <a:spLocks noChangeArrowheads="1"/>
          </p:cNvSpPr>
          <p:nvPr/>
        </p:nvSpPr>
        <p:spPr bwMode="auto">
          <a:xfrm>
            <a:off x="6904038" y="5224463"/>
            <a:ext cx="1879600" cy="979487"/>
          </a:xfrm>
          <a:prstGeom prst="rect">
            <a:avLst/>
          </a:prstGeom>
          <a:solidFill>
            <a:srgbClr val="FFFFCC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1501" tIns="83883" rIns="81501" bIns="40751" anchor="ctr"/>
          <a:lstStyle/>
          <a:p>
            <a:pPr algn="ctr" defTabSz="406400" hangingPunct="0">
              <a:lnSpc>
                <a:spcPct val="93000"/>
              </a:lnSpc>
              <a:buClr>
                <a:srgbClr val="000000"/>
              </a:buClr>
              <a:buSzPct val="100000"/>
              <a:tabLst>
                <a:tab pos="654050" algn="l"/>
                <a:tab pos="1309688" algn="l"/>
              </a:tabLst>
            </a:pPr>
            <a:r>
              <a:rPr lang="ru-RU" sz="4900" b="1">
                <a:solidFill>
                  <a:srgbClr val="000000"/>
                </a:solidFill>
              </a:rPr>
              <a:t>ZnO</a:t>
            </a:r>
          </a:p>
        </p:txBody>
      </p:sp>
      <p:sp>
        <p:nvSpPr>
          <p:cNvPr id="7189" name="AutoShape 21"/>
          <p:cNvSpPr>
            <a:spLocks noChangeArrowheads="1"/>
          </p:cNvSpPr>
          <p:nvPr/>
        </p:nvSpPr>
        <p:spPr bwMode="auto">
          <a:xfrm>
            <a:off x="488950" y="2286000"/>
            <a:ext cx="654050" cy="488950"/>
          </a:xfrm>
          <a:prstGeom prst="irregularSeal2">
            <a:avLst/>
          </a:prstGeom>
          <a:solidFill>
            <a:srgbClr val="FF808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406400" hangingPunct="0">
              <a:lnSpc>
                <a:spcPct val="93000"/>
              </a:lnSpc>
              <a:buClr>
                <a:srgbClr val="000000"/>
              </a:buClr>
              <a:buSzPct val="100000"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190" name="AutoShape 22"/>
          <p:cNvSpPr>
            <a:spLocks noChangeArrowheads="1"/>
          </p:cNvSpPr>
          <p:nvPr/>
        </p:nvSpPr>
        <p:spPr bwMode="auto">
          <a:xfrm>
            <a:off x="2692400" y="3235325"/>
            <a:ext cx="654050" cy="488950"/>
          </a:xfrm>
          <a:prstGeom prst="irregularSeal2">
            <a:avLst/>
          </a:prstGeom>
          <a:solidFill>
            <a:srgbClr val="FF808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406400" hangingPunct="0">
              <a:lnSpc>
                <a:spcPct val="93000"/>
              </a:lnSpc>
              <a:buClr>
                <a:srgbClr val="000000"/>
              </a:buClr>
              <a:buSzPct val="100000"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191" name="AutoShape 23"/>
          <p:cNvSpPr>
            <a:spLocks noChangeArrowheads="1"/>
          </p:cNvSpPr>
          <p:nvPr/>
        </p:nvSpPr>
        <p:spPr bwMode="auto">
          <a:xfrm>
            <a:off x="4830763" y="4206875"/>
            <a:ext cx="654050" cy="488950"/>
          </a:xfrm>
          <a:prstGeom prst="irregularSeal2">
            <a:avLst/>
          </a:prstGeom>
          <a:solidFill>
            <a:srgbClr val="FF808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406400" hangingPunct="0">
              <a:lnSpc>
                <a:spcPct val="93000"/>
              </a:lnSpc>
              <a:buClr>
                <a:srgbClr val="000000"/>
              </a:buClr>
              <a:buSzPct val="100000"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192" name="AutoShape 24"/>
          <p:cNvSpPr>
            <a:spLocks noChangeArrowheads="1"/>
          </p:cNvSpPr>
          <p:nvPr/>
        </p:nvSpPr>
        <p:spPr bwMode="auto">
          <a:xfrm>
            <a:off x="6840538" y="5178425"/>
            <a:ext cx="652462" cy="490538"/>
          </a:xfrm>
          <a:prstGeom prst="irregularSeal2">
            <a:avLst/>
          </a:prstGeom>
          <a:solidFill>
            <a:srgbClr val="FF808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406400" hangingPunct="0">
              <a:lnSpc>
                <a:spcPct val="93000"/>
              </a:lnSpc>
              <a:buClr>
                <a:srgbClr val="000000"/>
              </a:buClr>
              <a:buSzPct val="100000"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193" name="AutoShape 25"/>
          <p:cNvSpPr>
            <a:spLocks noChangeArrowheads="1"/>
          </p:cNvSpPr>
          <p:nvPr/>
        </p:nvSpPr>
        <p:spPr bwMode="auto">
          <a:xfrm rot="1560000">
            <a:off x="323850" y="3949700"/>
            <a:ext cx="7475538" cy="85725"/>
          </a:xfrm>
          <a:prstGeom prst="rightArrow">
            <a:avLst>
              <a:gd name="adj1" fmla="val 50000"/>
              <a:gd name="adj2" fmla="val 1232560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406400" hangingPunct="0">
              <a:lnSpc>
                <a:spcPct val="93000"/>
              </a:lnSpc>
              <a:buClr>
                <a:srgbClr val="000000"/>
              </a:buClr>
              <a:buSzPct val="100000"/>
            </a:pPr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5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1" dur="5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5" dur="5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with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9" dur="500"/>
                                        <p:tgtEl>
                                          <p:spTgt spid="7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with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9" grpId="0" animBg="1"/>
      <p:bldP spid="7190" grpId="0" animBg="1"/>
      <p:bldP spid="7191" grpId="0" animBg="1"/>
      <p:bldP spid="7192" grpId="0" animBg="1"/>
      <p:bldP spid="719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Заголовок 1"/>
          <p:cNvPicPr>
            <a:picLocks noGrp="1" noChangeArrowheads="1"/>
          </p:cNvPicPr>
          <p:nvPr>
            <p:ph type="title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27038" y="36513"/>
            <a:ext cx="8229600" cy="1249362"/>
          </a:xfrm>
        </p:spPr>
      </p:pic>
      <p:sp>
        <p:nvSpPr>
          <p:cNvPr id="76803" name="Содержимое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fontAlgn="t" hangingPunct="1"/>
            <a:endParaRPr lang="ru-RU" smtClean="0"/>
          </a:p>
          <a:p>
            <a:pPr eaLnBrk="1" fontAlgn="t" hangingPunct="1"/>
            <a:endParaRPr lang="ru-RU" smtClean="0"/>
          </a:p>
          <a:p>
            <a:pPr eaLnBrk="1" fontAlgn="t" hangingPunct="1"/>
            <a:endParaRPr lang="ru-RU" smtClean="0"/>
          </a:p>
          <a:p>
            <a:pPr eaLnBrk="1" fontAlgn="t" hangingPunct="1"/>
            <a:endParaRPr lang="ru-RU" smtClean="0"/>
          </a:p>
          <a:p>
            <a:pPr eaLnBrk="1" fontAlgn="t" hangingPunct="1"/>
            <a:endParaRPr lang="ru-RU" smtClean="0"/>
          </a:p>
          <a:p>
            <a:pPr eaLnBrk="1" fontAlgn="t" hangingPunct="1"/>
            <a:endParaRPr lang="ru-RU" smtClean="0"/>
          </a:p>
          <a:p>
            <a:pPr eaLnBrk="1" fontAlgn="t" hangingPunct="1"/>
            <a:endParaRPr lang="ru-RU" smtClean="0"/>
          </a:p>
          <a:p>
            <a:pPr eaLnBrk="1" fontAlgn="t" hangingPunct="1"/>
            <a:endParaRPr lang="ru-RU" smtClean="0"/>
          </a:p>
          <a:p>
            <a:pPr eaLnBrk="1" hangingPunct="1"/>
            <a:endParaRPr lang="ru-RU" smtClean="0"/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214282" y="928670"/>
          <a:ext cx="8803036" cy="5347463"/>
        </p:xfrm>
        <a:graphic>
          <a:graphicData uri="http://schemas.openxmlformats.org/drawingml/2006/table">
            <a:tbl>
              <a:tblPr bandRow="1">
                <a:tableStyleId>{E269D01E-BC32-4049-B463-5C60D7B0CCD2}</a:tableStyleId>
              </a:tblPr>
              <a:tblGrid>
                <a:gridCol w="3000396"/>
                <a:gridCol w="5802640"/>
              </a:tblGrid>
              <a:tr h="1415655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</a:rPr>
                        <a:t>формулы </a:t>
                      </a:r>
                    </a:p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</a:rPr>
                        <a:t>кислот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2800" b="1" dirty="0" smtClean="0">
                          <a:solidFill>
                            <a:schemeClr val="tx1"/>
                          </a:solidFill>
                        </a:rPr>
                        <a:t>и</a:t>
                      </a:r>
                      <a:r>
                        <a:rPr lang="ru-RU" sz="2800" b="1" baseline="0" dirty="0" smtClean="0">
                          <a:solidFill>
                            <a:schemeClr val="tx1"/>
                          </a:solidFill>
                        </a:rPr>
                        <a:t> назови их</a:t>
                      </a:r>
                      <a:endParaRPr lang="ru-RU" sz="28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>
                        <a:ln w="28575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ln>
                        <a:solidFill>
                          <a:srgbClr val="FF0066"/>
                        </a:solidFill>
                      </a:endParaRPr>
                    </a:p>
                  </a:txBody>
                  <a:tcPr/>
                </a:tc>
              </a:tr>
              <a:tr h="1370428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формулы двухосновных кислородосодержащих кислот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</a:tr>
              <a:tr h="13258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100" b="1" dirty="0" smtClean="0">
                          <a:solidFill>
                            <a:schemeClr val="tx1"/>
                          </a:solidFill>
                        </a:rPr>
                        <a:t>формулы одноосновных бескислородных кислот</a:t>
                      </a:r>
                    </a:p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</a:tr>
              <a:tr h="123550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формулы</a:t>
                      </a:r>
                      <a:r>
                        <a:rPr lang="ru-RU" sz="20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растворимых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2000" b="1" baseline="0" dirty="0" smtClean="0">
                          <a:solidFill>
                            <a:schemeClr val="tx1"/>
                          </a:solidFill>
                        </a:rPr>
                        <a:t>и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2000" b="1" baseline="0" dirty="0" smtClean="0">
                          <a:solidFill>
                            <a:schemeClr val="tx1"/>
                          </a:solidFill>
                        </a:rPr>
                        <a:t>нерастворимых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2000" b="1" baseline="0" dirty="0" smtClean="0">
                          <a:solidFill>
                            <a:schemeClr val="tx1"/>
                          </a:solidFill>
                        </a:rPr>
                        <a:t>кислот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5" name="Скругленный прямоугольник 14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6750" y="1566863"/>
            <a:ext cx="1944688" cy="652462"/>
          </a:xfrm>
          <a:prstGeom prst="rect">
            <a:avLst/>
          </a:prstGeom>
          <a:noFill/>
        </p:spPr>
      </p:pic>
      <p:sp>
        <p:nvSpPr>
          <p:cNvPr id="16" name="Скругленный прямоугольник 15"/>
          <p:cNvSpPr/>
          <p:nvPr/>
        </p:nvSpPr>
        <p:spPr>
          <a:xfrm>
            <a:off x="3214678" y="928670"/>
            <a:ext cx="1928826" cy="64294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1" tIns="45648" rIns="91291" bIns="45648" anchor="ctr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713265" algn="l"/>
              </a:tabLst>
              <a:defRPr/>
            </a:pPr>
            <a:r>
              <a:rPr lang="ru-RU" sz="2600" b="1" dirty="0">
                <a:ln>
                  <a:solidFill>
                    <a:srgbClr val="008E40"/>
                  </a:solidFill>
                </a:ln>
                <a:solidFill>
                  <a:srgbClr val="FF0066"/>
                </a:solidFill>
              </a:rPr>
              <a:t>ошибка</a:t>
            </a:r>
          </a:p>
        </p:txBody>
      </p:sp>
      <p:pic>
        <p:nvPicPr>
          <p:cNvPr id="17" name="Скругленный прямоугольник 16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38738" y="920750"/>
            <a:ext cx="1938337" cy="658813"/>
          </a:xfrm>
          <a:prstGeom prst="rect">
            <a:avLst/>
          </a:prstGeom>
          <a:noFill/>
        </p:spPr>
      </p:pic>
      <p:sp>
        <p:nvSpPr>
          <p:cNvPr id="18" name="Скругленный прямоугольник 17"/>
          <p:cNvSpPr/>
          <p:nvPr/>
        </p:nvSpPr>
        <p:spPr>
          <a:xfrm>
            <a:off x="5143506" y="1571612"/>
            <a:ext cx="1928826" cy="64294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1" tIns="45648" rIns="91291" bIns="45648" anchor="ctr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713265" algn="l"/>
              </a:tabLst>
              <a:defRPr/>
            </a:pPr>
            <a:r>
              <a:rPr lang="ru-RU" sz="2600" b="1" dirty="0">
                <a:ln>
                  <a:solidFill>
                    <a:srgbClr val="008E40"/>
                  </a:solidFill>
                </a:ln>
                <a:solidFill>
                  <a:srgbClr val="FF0066"/>
                </a:solidFill>
              </a:rPr>
              <a:t>ошибка</a:t>
            </a:r>
          </a:p>
        </p:txBody>
      </p:sp>
      <p:pic>
        <p:nvPicPr>
          <p:cNvPr id="19" name="Скругленный прямоугольник 18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65963" y="920750"/>
            <a:ext cx="1944687" cy="658813"/>
          </a:xfrm>
          <a:prstGeom prst="rect">
            <a:avLst/>
          </a:prstGeom>
          <a:noFill/>
        </p:spPr>
      </p:pic>
      <p:pic>
        <p:nvPicPr>
          <p:cNvPr id="20" name="Скругленный прямоугольник 19"/>
          <p:cNvPicPr>
            <a:picLocks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65963" y="1566863"/>
            <a:ext cx="1944687" cy="652462"/>
          </a:xfrm>
          <a:prstGeom prst="rect">
            <a:avLst/>
          </a:prstGeom>
          <a:noFill/>
        </p:spPr>
      </p:pic>
      <p:sp>
        <p:nvSpPr>
          <p:cNvPr id="21" name="Скругленный прямоугольник 20"/>
          <p:cNvSpPr/>
          <p:nvPr/>
        </p:nvSpPr>
        <p:spPr>
          <a:xfrm>
            <a:off x="3214688" y="928688"/>
            <a:ext cx="1928812" cy="642937"/>
          </a:xfrm>
          <a:prstGeom prst="roundRect">
            <a:avLst/>
          </a:prstGeom>
          <a:solidFill>
            <a:srgbClr val="FFC000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1" tIns="45648" rIns="91291" bIns="45648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713265" algn="l"/>
              </a:tabLst>
              <a:defRPr/>
            </a:pPr>
            <a:r>
              <a:rPr lang="en-US" sz="2600" b="1" dirty="0">
                <a:solidFill>
                  <a:prstClr val="black"/>
                </a:solidFill>
              </a:rPr>
              <a:t>Na</a:t>
            </a:r>
            <a:r>
              <a:rPr lang="ru-RU" sz="2600" b="1" dirty="0">
                <a:solidFill>
                  <a:prstClr val="black"/>
                </a:solidFill>
              </a:rPr>
              <a:t>О</a:t>
            </a:r>
            <a:r>
              <a:rPr lang="en-US" sz="2600" b="1" dirty="0">
                <a:solidFill>
                  <a:prstClr val="black"/>
                </a:solidFill>
              </a:rPr>
              <a:t>H</a:t>
            </a:r>
            <a:endParaRPr lang="ru-RU" sz="2600" b="1" baseline="-25000" dirty="0">
              <a:solidFill>
                <a:prstClr val="black"/>
              </a:solidFill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214688" y="1571625"/>
            <a:ext cx="1928812" cy="642938"/>
          </a:xfrm>
          <a:prstGeom prst="roundRect">
            <a:avLst/>
          </a:prstGeom>
          <a:solidFill>
            <a:srgbClr val="FFC000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1" tIns="45648" rIns="91291" bIns="45648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713265" algn="l"/>
              </a:tabLst>
              <a:defRPr/>
            </a:pPr>
            <a:r>
              <a:rPr lang="en-US" sz="2600" b="1" dirty="0">
                <a:solidFill>
                  <a:prstClr val="black"/>
                </a:solidFill>
              </a:rPr>
              <a:t>HCl</a:t>
            </a:r>
            <a:endParaRPr lang="ru-RU" sz="2600" b="1" baseline="-25000" dirty="0">
              <a:solidFill>
                <a:prstClr val="black"/>
              </a:solidFill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5143500" y="928688"/>
            <a:ext cx="1928813" cy="642937"/>
          </a:xfrm>
          <a:prstGeom prst="roundRect">
            <a:avLst/>
          </a:prstGeom>
          <a:solidFill>
            <a:srgbClr val="FFC000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1" tIns="45648" rIns="91291" bIns="45648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713265" algn="l"/>
              </a:tabLst>
              <a:defRPr/>
            </a:pPr>
            <a:r>
              <a:rPr lang="en-US" sz="2600" b="1" dirty="0">
                <a:solidFill>
                  <a:prstClr val="black"/>
                </a:solidFill>
              </a:rPr>
              <a:t>CaCO</a:t>
            </a:r>
            <a:r>
              <a:rPr lang="en-US" sz="2600" b="1" baseline="-25000" dirty="0">
                <a:solidFill>
                  <a:prstClr val="black"/>
                </a:solidFill>
              </a:rPr>
              <a:t>3</a:t>
            </a:r>
            <a:endParaRPr lang="ru-RU" sz="2600" b="1" baseline="-25000" dirty="0">
              <a:solidFill>
                <a:prstClr val="black"/>
              </a:solidFill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5143500" y="1571625"/>
            <a:ext cx="1928813" cy="642938"/>
          </a:xfrm>
          <a:prstGeom prst="roundRect">
            <a:avLst/>
          </a:prstGeom>
          <a:solidFill>
            <a:srgbClr val="FFC000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1" tIns="45648" rIns="91291" bIns="45648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713265" algn="l"/>
              </a:tabLst>
              <a:defRPr/>
            </a:pPr>
            <a:r>
              <a:rPr lang="en-US" sz="2600" b="1" dirty="0">
                <a:solidFill>
                  <a:prstClr val="black"/>
                </a:solidFill>
              </a:rPr>
              <a:t>SO</a:t>
            </a:r>
            <a:r>
              <a:rPr lang="en-US" sz="2600" b="1" baseline="-25000" dirty="0">
                <a:solidFill>
                  <a:prstClr val="black"/>
                </a:solidFill>
              </a:rPr>
              <a:t>2</a:t>
            </a:r>
            <a:endParaRPr lang="ru-RU" sz="2600" b="1" baseline="-25000" dirty="0">
              <a:solidFill>
                <a:prstClr val="black"/>
              </a:solidFill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7072313" y="928688"/>
            <a:ext cx="1928812" cy="642937"/>
          </a:xfrm>
          <a:prstGeom prst="roundRect">
            <a:avLst/>
          </a:prstGeom>
          <a:solidFill>
            <a:srgbClr val="FFC000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1" tIns="45648" rIns="91291" bIns="45648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713265" algn="l"/>
              </a:tabLst>
              <a:defRPr/>
            </a:pPr>
            <a:r>
              <a:rPr lang="en-US" sz="2600" b="1" dirty="0">
                <a:solidFill>
                  <a:prstClr val="black"/>
                </a:solidFill>
              </a:rPr>
              <a:t>H</a:t>
            </a:r>
            <a:r>
              <a:rPr lang="en-US" sz="2600" b="1" baseline="-25000" dirty="0">
                <a:solidFill>
                  <a:prstClr val="black"/>
                </a:solidFill>
              </a:rPr>
              <a:t>3</a:t>
            </a:r>
            <a:r>
              <a:rPr lang="en-US" sz="2600" b="1" dirty="0">
                <a:solidFill>
                  <a:prstClr val="black"/>
                </a:solidFill>
              </a:rPr>
              <a:t>PO</a:t>
            </a:r>
            <a:r>
              <a:rPr lang="en-US" sz="2600" b="1" baseline="-25000" dirty="0">
                <a:solidFill>
                  <a:prstClr val="black"/>
                </a:solidFill>
              </a:rPr>
              <a:t>4</a:t>
            </a:r>
            <a:endParaRPr lang="ru-RU" sz="2600" b="1" baseline="-25000" dirty="0">
              <a:solidFill>
                <a:prstClr val="black"/>
              </a:solidFill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7072313" y="1571625"/>
            <a:ext cx="1928812" cy="642938"/>
          </a:xfrm>
          <a:prstGeom prst="roundRect">
            <a:avLst/>
          </a:prstGeom>
          <a:solidFill>
            <a:srgbClr val="FFC000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1" tIns="45648" rIns="91291" bIns="45648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713265" algn="l"/>
              </a:tabLst>
              <a:defRPr/>
            </a:pPr>
            <a:r>
              <a:rPr lang="en-US" sz="2600" b="1" dirty="0">
                <a:solidFill>
                  <a:prstClr val="black"/>
                </a:solidFill>
              </a:rPr>
              <a:t>H</a:t>
            </a:r>
            <a:r>
              <a:rPr lang="en-US" sz="2600" b="1" baseline="-25000" dirty="0">
                <a:solidFill>
                  <a:prstClr val="black"/>
                </a:solidFill>
              </a:rPr>
              <a:t>2</a:t>
            </a:r>
            <a:r>
              <a:rPr lang="en-US" sz="2600" b="1" dirty="0">
                <a:solidFill>
                  <a:prstClr val="black"/>
                </a:solidFill>
              </a:rPr>
              <a:t>SO</a:t>
            </a:r>
            <a:r>
              <a:rPr lang="en-US" sz="2600" b="1" baseline="-25000" dirty="0">
                <a:solidFill>
                  <a:prstClr val="black"/>
                </a:solidFill>
              </a:rPr>
              <a:t>4</a:t>
            </a:r>
            <a:endParaRPr lang="ru-RU" sz="2600" b="1" baseline="-25000" dirty="0">
              <a:solidFill>
                <a:prstClr val="black"/>
              </a:solidFill>
            </a:endParaRPr>
          </a:p>
        </p:txBody>
      </p:sp>
      <p:sp>
        <p:nvSpPr>
          <p:cNvPr id="76817" name="Нижний колонтитул 5"/>
          <p:cNvSpPr txBox="1">
            <a:spLocks/>
          </p:cNvSpPr>
          <p:nvPr/>
        </p:nvSpPr>
        <p:spPr bwMode="auto">
          <a:xfrm>
            <a:off x="2286000" y="6423025"/>
            <a:ext cx="4857750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291" tIns="45648" rIns="91291" bIns="45648" anchor="ctr"/>
          <a:lstStyle/>
          <a:p>
            <a:pPr algn="ctr"/>
            <a:endParaRPr lang="ru-RU" sz="1200">
              <a:solidFill>
                <a:srgbClr val="898989"/>
              </a:solidFill>
              <a:latin typeface="Calibri" pitchFamily="34" charset="0"/>
            </a:endParaRPr>
          </a:p>
        </p:txBody>
      </p:sp>
      <p:pic>
        <p:nvPicPr>
          <p:cNvPr id="31" name="Скругленный прямоугольник 30"/>
          <p:cNvPicPr>
            <a:picLocks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206750" y="2279650"/>
            <a:ext cx="1944688" cy="652463"/>
          </a:xfrm>
          <a:prstGeom prst="rect">
            <a:avLst/>
          </a:prstGeom>
          <a:noFill/>
        </p:spPr>
      </p:pic>
      <p:pic>
        <p:nvPicPr>
          <p:cNvPr id="32" name="Скругленный прямоугольник 31"/>
          <p:cNvPicPr>
            <a:picLocks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206750" y="2919413"/>
            <a:ext cx="1944688" cy="658812"/>
          </a:xfrm>
          <a:prstGeom prst="rect">
            <a:avLst/>
          </a:prstGeom>
          <a:noFill/>
        </p:spPr>
      </p:pic>
      <p:pic>
        <p:nvPicPr>
          <p:cNvPr id="33" name="Скругленный прямоугольник 32"/>
          <p:cNvPicPr>
            <a:picLocks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138738" y="2279650"/>
            <a:ext cx="1938337" cy="652463"/>
          </a:xfrm>
          <a:prstGeom prst="rect">
            <a:avLst/>
          </a:prstGeom>
          <a:noFill/>
        </p:spPr>
      </p:pic>
      <p:pic>
        <p:nvPicPr>
          <p:cNvPr id="34" name="Скругленный прямоугольник 33"/>
          <p:cNvPicPr>
            <a:picLocks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138738" y="2919413"/>
            <a:ext cx="1938337" cy="658812"/>
          </a:xfrm>
          <a:prstGeom prst="rect">
            <a:avLst/>
          </a:prstGeom>
          <a:noFill/>
        </p:spPr>
      </p:pic>
      <p:pic>
        <p:nvPicPr>
          <p:cNvPr id="35" name="Скругленный прямоугольник 34"/>
          <p:cNvPicPr>
            <a:picLocks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065963" y="2919413"/>
            <a:ext cx="1944687" cy="658812"/>
          </a:xfrm>
          <a:prstGeom prst="rect">
            <a:avLst/>
          </a:prstGeom>
          <a:noFill/>
        </p:spPr>
      </p:pic>
      <p:pic>
        <p:nvPicPr>
          <p:cNvPr id="36" name="Скругленный прямоугольник 35"/>
          <p:cNvPicPr>
            <a:picLocks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065963" y="2279650"/>
            <a:ext cx="1944687" cy="652463"/>
          </a:xfrm>
          <a:prstGeom prst="rect">
            <a:avLst/>
          </a:prstGeom>
          <a:noFill/>
        </p:spPr>
      </p:pic>
      <p:sp>
        <p:nvSpPr>
          <p:cNvPr id="37" name="Скругленный прямоугольник 36"/>
          <p:cNvSpPr/>
          <p:nvPr/>
        </p:nvSpPr>
        <p:spPr>
          <a:xfrm>
            <a:off x="5143500" y="2286000"/>
            <a:ext cx="1928813" cy="642938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1" tIns="45648" rIns="91291" bIns="45648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713265" algn="l"/>
              </a:tabLst>
              <a:defRPr/>
            </a:pPr>
            <a:r>
              <a:rPr lang="en-US" sz="2600" b="1" dirty="0">
                <a:solidFill>
                  <a:prstClr val="black"/>
                </a:solidFill>
              </a:rPr>
              <a:t>HCl</a:t>
            </a:r>
            <a:endParaRPr lang="ru-RU" sz="2600" b="1" baseline="-25000" dirty="0">
              <a:solidFill>
                <a:prstClr val="black"/>
              </a:solidFill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3214688" y="2286000"/>
            <a:ext cx="1928812" cy="642938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1" tIns="45648" rIns="91291" bIns="45648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713265" algn="l"/>
              </a:tabLst>
              <a:defRPr/>
            </a:pPr>
            <a:r>
              <a:rPr lang="en-US" sz="2600" b="1" dirty="0">
                <a:solidFill>
                  <a:prstClr val="black"/>
                </a:solidFill>
              </a:rPr>
              <a:t>H</a:t>
            </a:r>
            <a:r>
              <a:rPr lang="en-US" sz="2600" b="1" baseline="-25000" dirty="0">
                <a:solidFill>
                  <a:prstClr val="black"/>
                </a:solidFill>
              </a:rPr>
              <a:t>2</a:t>
            </a:r>
            <a:r>
              <a:rPr lang="en-US" sz="2600" b="1" dirty="0">
                <a:solidFill>
                  <a:prstClr val="black"/>
                </a:solidFill>
              </a:rPr>
              <a:t>SiO</a:t>
            </a:r>
            <a:r>
              <a:rPr lang="en-US" sz="2600" b="1" baseline="-25000" dirty="0">
                <a:solidFill>
                  <a:prstClr val="black"/>
                </a:solidFill>
              </a:rPr>
              <a:t>3</a:t>
            </a:r>
            <a:endParaRPr lang="ru-RU" sz="2600" b="1" baseline="-25000" dirty="0">
              <a:solidFill>
                <a:prstClr val="black"/>
              </a:solidFill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3214688" y="2928938"/>
            <a:ext cx="1928812" cy="642937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1" tIns="45648" rIns="91291" bIns="45648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713265" algn="l"/>
              </a:tabLst>
              <a:defRPr/>
            </a:pPr>
            <a:r>
              <a:rPr lang="en-US" sz="2600" b="1" dirty="0">
                <a:solidFill>
                  <a:prstClr val="black"/>
                </a:solidFill>
              </a:rPr>
              <a:t>H</a:t>
            </a:r>
            <a:r>
              <a:rPr lang="en-US" sz="2600" b="1" baseline="-25000" dirty="0">
                <a:solidFill>
                  <a:prstClr val="black"/>
                </a:solidFill>
              </a:rPr>
              <a:t>2</a:t>
            </a:r>
            <a:r>
              <a:rPr lang="en-US" sz="2600" b="1" dirty="0">
                <a:solidFill>
                  <a:prstClr val="black"/>
                </a:solidFill>
              </a:rPr>
              <a:t>S</a:t>
            </a:r>
            <a:endParaRPr lang="ru-RU" sz="2600" b="1" baseline="-25000" dirty="0">
              <a:solidFill>
                <a:prstClr val="black"/>
              </a:solidFill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5143500" y="2928938"/>
            <a:ext cx="1928813" cy="642937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1" tIns="45648" rIns="91291" bIns="45648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713265" algn="l"/>
              </a:tabLst>
              <a:defRPr/>
            </a:pPr>
            <a:r>
              <a:rPr lang="en-US" sz="2600" b="1" dirty="0">
                <a:solidFill>
                  <a:prstClr val="black"/>
                </a:solidFill>
              </a:rPr>
              <a:t>H</a:t>
            </a:r>
            <a:r>
              <a:rPr lang="en-US" sz="2600" b="1" baseline="-25000" dirty="0">
                <a:solidFill>
                  <a:prstClr val="black"/>
                </a:solidFill>
              </a:rPr>
              <a:t>2</a:t>
            </a:r>
            <a:r>
              <a:rPr lang="en-US" sz="2600" b="1" dirty="0">
                <a:solidFill>
                  <a:prstClr val="black"/>
                </a:solidFill>
              </a:rPr>
              <a:t>SO</a:t>
            </a:r>
            <a:r>
              <a:rPr lang="ru-RU" sz="2600" b="1" baseline="-25000" dirty="0">
                <a:solidFill>
                  <a:prstClr val="black"/>
                </a:solidFill>
              </a:rPr>
              <a:t>4</a:t>
            </a: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7072313" y="2928938"/>
            <a:ext cx="1928812" cy="642937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1" tIns="45648" rIns="91291" bIns="45648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713265" algn="l"/>
              </a:tabLst>
              <a:defRPr/>
            </a:pPr>
            <a:r>
              <a:rPr lang="en-US" sz="2600" b="1" dirty="0">
                <a:solidFill>
                  <a:prstClr val="black"/>
                </a:solidFill>
              </a:rPr>
              <a:t>H</a:t>
            </a:r>
            <a:r>
              <a:rPr lang="ru-RU" sz="2600" b="1" baseline="-25000" dirty="0">
                <a:solidFill>
                  <a:prstClr val="black"/>
                </a:solidFill>
              </a:rPr>
              <a:t>2</a:t>
            </a:r>
            <a:r>
              <a:rPr lang="ru-RU" sz="2600" b="1" dirty="0">
                <a:solidFill>
                  <a:prstClr val="black"/>
                </a:solidFill>
              </a:rPr>
              <a:t>СО</a:t>
            </a:r>
            <a:r>
              <a:rPr lang="ru-RU" sz="2600" b="1" baseline="-25000" dirty="0">
                <a:solidFill>
                  <a:prstClr val="black"/>
                </a:solidFill>
              </a:rPr>
              <a:t>3</a:t>
            </a: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7072313" y="2286000"/>
            <a:ext cx="1928812" cy="642938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1" tIns="45648" rIns="91291" bIns="45648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713265" algn="l"/>
              </a:tabLst>
              <a:defRPr/>
            </a:pPr>
            <a:r>
              <a:rPr lang="en-US" sz="2600" b="1" dirty="0">
                <a:solidFill>
                  <a:prstClr val="black"/>
                </a:solidFill>
              </a:rPr>
              <a:t>NaHCO</a:t>
            </a:r>
            <a:r>
              <a:rPr lang="en-US" sz="2600" b="1" baseline="-25000" dirty="0">
                <a:solidFill>
                  <a:prstClr val="black"/>
                </a:solidFill>
              </a:rPr>
              <a:t>3</a:t>
            </a:r>
            <a:endParaRPr lang="ru-RU" sz="2600" b="1" baseline="-25000" dirty="0">
              <a:solidFill>
                <a:prstClr val="black"/>
              </a:solidFill>
            </a:endParaRPr>
          </a:p>
        </p:txBody>
      </p:sp>
      <p:pic>
        <p:nvPicPr>
          <p:cNvPr id="43" name="Скругленный прямоугольник 42"/>
          <p:cNvPicPr>
            <a:picLocks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206750" y="3638550"/>
            <a:ext cx="1944688" cy="652463"/>
          </a:xfrm>
          <a:prstGeom prst="rect">
            <a:avLst/>
          </a:prstGeom>
          <a:noFill/>
        </p:spPr>
      </p:pic>
      <p:sp>
        <p:nvSpPr>
          <p:cNvPr id="44" name="Скругленный прямоугольник 43"/>
          <p:cNvSpPr/>
          <p:nvPr/>
        </p:nvSpPr>
        <p:spPr>
          <a:xfrm>
            <a:off x="3214678" y="4286256"/>
            <a:ext cx="1928826" cy="64294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1" tIns="45648" rIns="91291" bIns="45648" anchor="ctr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713265" algn="l"/>
              </a:tabLst>
              <a:defRPr/>
            </a:pPr>
            <a:r>
              <a:rPr lang="ru-RU" sz="2600" b="1" dirty="0">
                <a:ln>
                  <a:solidFill>
                    <a:srgbClr val="008E40"/>
                  </a:solidFill>
                </a:ln>
                <a:solidFill>
                  <a:srgbClr val="FF0066"/>
                </a:solidFill>
              </a:rPr>
              <a:t>ошибка</a:t>
            </a:r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5143506" y="3643314"/>
            <a:ext cx="1928826" cy="64294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1" tIns="45648" rIns="91291" bIns="45648" anchor="ctr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713265" algn="l"/>
              </a:tabLst>
              <a:defRPr/>
            </a:pPr>
            <a:r>
              <a:rPr lang="ru-RU" sz="2600" b="1" dirty="0">
                <a:ln>
                  <a:solidFill>
                    <a:srgbClr val="008E40"/>
                  </a:solidFill>
                </a:ln>
                <a:solidFill>
                  <a:srgbClr val="FF0066"/>
                </a:solidFill>
              </a:rPr>
              <a:t>ошибка</a:t>
            </a:r>
          </a:p>
        </p:txBody>
      </p:sp>
      <p:pic>
        <p:nvPicPr>
          <p:cNvPr id="46" name="Скругленный прямоугольник 45"/>
          <p:cNvPicPr>
            <a:picLocks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138738" y="4279900"/>
            <a:ext cx="1938337" cy="657225"/>
          </a:xfrm>
          <a:prstGeom prst="rect">
            <a:avLst/>
          </a:prstGeom>
          <a:noFill/>
        </p:spPr>
      </p:pic>
      <p:pic>
        <p:nvPicPr>
          <p:cNvPr id="47" name="Скругленный прямоугольник 46"/>
          <p:cNvPicPr>
            <a:picLocks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65963" y="3638550"/>
            <a:ext cx="1944687" cy="652463"/>
          </a:xfrm>
          <a:prstGeom prst="rect">
            <a:avLst/>
          </a:prstGeom>
          <a:noFill/>
        </p:spPr>
      </p:pic>
      <p:sp>
        <p:nvSpPr>
          <p:cNvPr id="48" name="Скругленный прямоугольник 47"/>
          <p:cNvSpPr/>
          <p:nvPr/>
        </p:nvSpPr>
        <p:spPr>
          <a:xfrm>
            <a:off x="7072334" y="4286256"/>
            <a:ext cx="1928826" cy="64294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1" tIns="45648" rIns="91291" bIns="45648" anchor="ctr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713265" algn="l"/>
              </a:tabLst>
              <a:defRPr/>
            </a:pPr>
            <a:r>
              <a:rPr lang="ru-RU" sz="2600" b="1" dirty="0">
                <a:ln>
                  <a:solidFill>
                    <a:srgbClr val="008E40"/>
                  </a:solidFill>
                </a:ln>
                <a:solidFill>
                  <a:srgbClr val="FF0066"/>
                </a:solidFill>
              </a:rPr>
              <a:t>ошибка</a:t>
            </a:r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3214688" y="3643313"/>
            <a:ext cx="1928812" cy="642937"/>
          </a:xfrm>
          <a:prstGeom prst="roundRect">
            <a:avLst/>
          </a:prstGeom>
          <a:solidFill>
            <a:srgbClr val="FFC000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1" tIns="45648" rIns="91291" bIns="45648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713265" algn="l"/>
              </a:tabLst>
              <a:defRPr/>
            </a:pPr>
            <a:r>
              <a:rPr lang="en-US" sz="2600" b="1" dirty="0" err="1">
                <a:solidFill>
                  <a:prstClr val="black"/>
                </a:solidFill>
              </a:rPr>
              <a:t>HBr</a:t>
            </a:r>
            <a:endParaRPr lang="ru-RU" sz="2600" b="1" baseline="-25000" dirty="0">
              <a:solidFill>
                <a:prstClr val="black"/>
              </a:solidFill>
            </a:endParaRPr>
          </a:p>
        </p:txBody>
      </p:sp>
      <p:sp>
        <p:nvSpPr>
          <p:cNvPr id="50" name="Скругленный прямоугольник 49"/>
          <p:cNvSpPr/>
          <p:nvPr/>
        </p:nvSpPr>
        <p:spPr>
          <a:xfrm>
            <a:off x="5143500" y="3643313"/>
            <a:ext cx="1928813" cy="642937"/>
          </a:xfrm>
          <a:prstGeom prst="roundRect">
            <a:avLst/>
          </a:prstGeom>
          <a:solidFill>
            <a:srgbClr val="FFC000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1" tIns="45648" rIns="91291" bIns="45648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713265" algn="l"/>
              </a:tabLst>
              <a:defRPr/>
            </a:pPr>
            <a:r>
              <a:rPr lang="en-US" sz="2600" b="1" dirty="0">
                <a:solidFill>
                  <a:prstClr val="black"/>
                </a:solidFill>
              </a:rPr>
              <a:t>H</a:t>
            </a:r>
            <a:r>
              <a:rPr lang="en-US" sz="2600" b="1" baseline="-25000" dirty="0">
                <a:solidFill>
                  <a:prstClr val="black"/>
                </a:solidFill>
              </a:rPr>
              <a:t>2</a:t>
            </a:r>
            <a:r>
              <a:rPr lang="en-US" sz="2600" b="1" dirty="0">
                <a:solidFill>
                  <a:prstClr val="black"/>
                </a:solidFill>
              </a:rPr>
              <a:t>S</a:t>
            </a:r>
            <a:endParaRPr lang="ru-RU" sz="2600" b="1" baseline="-25000" dirty="0">
              <a:solidFill>
                <a:prstClr val="black"/>
              </a:solidFill>
            </a:endParaRPr>
          </a:p>
        </p:txBody>
      </p:sp>
      <p:sp>
        <p:nvSpPr>
          <p:cNvPr id="51" name="Скругленный прямоугольник 50"/>
          <p:cNvSpPr/>
          <p:nvPr/>
        </p:nvSpPr>
        <p:spPr>
          <a:xfrm>
            <a:off x="3214688" y="4286250"/>
            <a:ext cx="1928812" cy="642938"/>
          </a:xfrm>
          <a:prstGeom prst="roundRect">
            <a:avLst/>
          </a:prstGeom>
          <a:solidFill>
            <a:srgbClr val="FFC000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1" tIns="45648" rIns="91291" bIns="45648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713265" algn="l"/>
              </a:tabLst>
              <a:defRPr/>
            </a:pPr>
            <a:r>
              <a:rPr lang="en-US" sz="2600" b="1" dirty="0" err="1">
                <a:solidFill>
                  <a:prstClr val="black"/>
                </a:solidFill>
              </a:rPr>
              <a:t>HClO</a:t>
            </a:r>
            <a:endParaRPr lang="ru-RU" sz="2600" b="1" dirty="0">
              <a:solidFill>
                <a:prstClr val="black"/>
              </a:solidFill>
            </a:endParaRPr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7072313" y="4286250"/>
            <a:ext cx="1928812" cy="642938"/>
          </a:xfrm>
          <a:prstGeom prst="roundRect">
            <a:avLst/>
          </a:prstGeom>
          <a:solidFill>
            <a:srgbClr val="FFC000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1" tIns="45648" rIns="91291" bIns="45648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713265" algn="l"/>
              </a:tabLst>
              <a:defRPr/>
            </a:pPr>
            <a:r>
              <a:rPr lang="en-US" sz="2600" b="1" dirty="0">
                <a:solidFill>
                  <a:prstClr val="black"/>
                </a:solidFill>
              </a:rPr>
              <a:t>NaH</a:t>
            </a:r>
            <a:endParaRPr lang="ru-RU" sz="2600" b="1" baseline="-25000" dirty="0">
              <a:solidFill>
                <a:prstClr val="black"/>
              </a:solidFill>
            </a:endParaRPr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5143500" y="4286250"/>
            <a:ext cx="1928813" cy="642938"/>
          </a:xfrm>
          <a:prstGeom prst="roundRect">
            <a:avLst/>
          </a:prstGeom>
          <a:solidFill>
            <a:srgbClr val="FFC000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1" tIns="45648" rIns="91291" bIns="45648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713265" algn="l"/>
              </a:tabLst>
              <a:defRPr/>
            </a:pPr>
            <a:r>
              <a:rPr lang="en-US" sz="2600" b="1" dirty="0">
                <a:solidFill>
                  <a:prstClr val="black"/>
                </a:solidFill>
              </a:rPr>
              <a:t>HCl</a:t>
            </a:r>
            <a:endParaRPr lang="ru-RU" sz="2600" b="1" baseline="-25000" dirty="0">
              <a:solidFill>
                <a:prstClr val="black"/>
              </a:solidFill>
            </a:endParaRPr>
          </a:p>
        </p:txBody>
      </p:sp>
      <p:sp>
        <p:nvSpPr>
          <p:cNvPr id="54" name="Скругленный прямоугольник 53"/>
          <p:cNvSpPr/>
          <p:nvPr/>
        </p:nvSpPr>
        <p:spPr>
          <a:xfrm>
            <a:off x="7072313" y="3643313"/>
            <a:ext cx="1928812" cy="642937"/>
          </a:xfrm>
          <a:prstGeom prst="roundRect">
            <a:avLst/>
          </a:prstGeom>
          <a:solidFill>
            <a:srgbClr val="FFC000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1" tIns="45648" rIns="91291" bIns="45648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713265" algn="l"/>
              </a:tabLst>
              <a:defRPr/>
            </a:pPr>
            <a:r>
              <a:rPr lang="en-US" sz="2600" b="1" dirty="0">
                <a:solidFill>
                  <a:prstClr val="black"/>
                </a:solidFill>
              </a:rPr>
              <a:t>HF</a:t>
            </a:r>
            <a:endParaRPr lang="ru-RU" sz="2600" b="1" baseline="-25000" dirty="0">
              <a:solidFill>
                <a:prstClr val="black"/>
              </a:solidFill>
            </a:endParaRPr>
          </a:p>
        </p:txBody>
      </p:sp>
      <p:sp>
        <p:nvSpPr>
          <p:cNvPr id="55" name="Скругленный прямоугольник 54"/>
          <p:cNvSpPr/>
          <p:nvPr/>
        </p:nvSpPr>
        <p:spPr>
          <a:xfrm>
            <a:off x="3214678" y="5000636"/>
            <a:ext cx="1928826" cy="64294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1" tIns="45648" rIns="91291" bIns="45648" anchor="ctr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713265" algn="l"/>
              </a:tabLst>
              <a:defRPr/>
            </a:pPr>
            <a:r>
              <a:rPr lang="ru-RU" sz="2500" b="1" dirty="0">
                <a:ln>
                  <a:solidFill>
                    <a:srgbClr val="008E40"/>
                  </a:solidFill>
                </a:ln>
                <a:solidFill>
                  <a:srgbClr val="FF0066"/>
                </a:solidFill>
              </a:rPr>
              <a:t>растворима</a:t>
            </a:r>
          </a:p>
        </p:txBody>
      </p:sp>
      <p:pic>
        <p:nvPicPr>
          <p:cNvPr id="56" name="Скругленный прямоугольник 55"/>
          <p:cNvPicPr>
            <a:picLocks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3206750" y="5638800"/>
            <a:ext cx="1944688" cy="652463"/>
          </a:xfrm>
          <a:prstGeom prst="rect">
            <a:avLst/>
          </a:prstGeom>
          <a:noFill/>
        </p:spPr>
      </p:pic>
      <p:pic>
        <p:nvPicPr>
          <p:cNvPr id="57" name="Скругленный прямоугольник 56"/>
          <p:cNvPicPr>
            <a:picLocks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5138738" y="4992688"/>
            <a:ext cx="1938337" cy="658812"/>
          </a:xfrm>
          <a:prstGeom prst="rect">
            <a:avLst/>
          </a:prstGeom>
          <a:noFill/>
        </p:spPr>
      </p:pic>
      <p:pic>
        <p:nvPicPr>
          <p:cNvPr id="58" name="Скругленный прямоугольник 57"/>
          <p:cNvPicPr>
            <a:picLocks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5138738" y="5638800"/>
            <a:ext cx="1938337" cy="652463"/>
          </a:xfrm>
          <a:prstGeom prst="rect">
            <a:avLst/>
          </a:prstGeom>
          <a:noFill/>
        </p:spPr>
      </p:pic>
      <p:sp>
        <p:nvSpPr>
          <p:cNvPr id="59" name="Скругленный прямоугольник 58"/>
          <p:cNvSpPr/>
          <p:nvPr/>
        </p:nvSpPr>
        <p:spPr>
          <a:xfrm>
            <a:off x="7072334" y="5000636"/>
            <a:ext cx="1928826" cy="64294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1" tIns="45648" rIns="91291" bIns="45648" anchor="ctr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713265" algn="l"/>
              </a:tabLst>
              <a:defRPr/>
            </a:pPr>
            <a:r>
              <a:rPr lang="ru-RU" sz="2500" b="1" dirty="0">
                <a:ln>
                  <a:solidFill>
                    <a:srgbClr val="008E40"/>
                  </a:solidFill>
                </a:ln>
                <a:solidFill>
                  <a:srgbClr val="FF0066"/>
                </a:solidFill>
              </a:rPr>
              <a:t>растворима</a:t>
            </a:r>
          </a:p>
        </p:txBody>
      </p:sp>
      <p:pic>
        <p:nvPicPr>
          <p:cNvPr id="60" name="Скругленный прямоугольник 59"/>
          <p:cNvPicPr>
            <a:picLocks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7065963" y="5638800"/>
            <a:ext cx="1944687" cy="652463"/>
          </a:xfrm>
          <a:prstGeom prst="rect">
            <a:avLst/>
          </a:prstGeom>
          <a:noFill/>
        </p:spPr>
      </p:pic>
      <p:sp>
        <p:nvSpPr>
          <p:cNvPr id="61" name="Скругленный прямоугольник 60"/>
          <p:cNvSpPr/>
          <p:nvPr/>
        </p:nvSpPr>
        <p:spPr>
          <a:xfrm>
            <a:off x="3214688" y="5643563"/>
            <a:ext cx="1928812" cy="642937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1" tIns="45648" rIns="91291" bIns="45648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713265" algn="l"/>
              </a:tabLst>
              <a:defRPr/>
            </a:pPr>
            <a:r>
              <a:rPr lang="en-US" sz="2600" b="1" dirty="0">
                <a:solidFill>
                  <a:prstClr val="black"/>
                </a:solidFill>
              </a:rPr>
              <a:t>H</a:t>
            </a:r>
            <a:r>
              <a:rPr lang="en-US" sz="2600" b="1" baseline="-25000" dirty="0">
                <a:solidFill>
                  <a:prstClr val="black"/>
                </a:solidFill>
              </a:rPr>
              <a:t>2</a:t>
            </a:r>
            <a:r>
              <a:rPr lang="en-US" sz="2600" b="1" dirty="0">
                <a:solidFill>
                  <a:prstClr val="black"/>
                </a:solidFill>
              </a:rPr>
              <a:t>SiO</a:t>
            </a:r>
            <a:r>
              <a:rPr lang="en-US" sz="2600" b="1" baseline="-25000" dirty="0">
                <a:solidFill>
                  <a:prstClr val="black"/>
                </a:solidFill>
              </a:rPr>
              <a:t>3</a:t>
            </a:r>
            <a:endParaRPr lang="ru-RU" sz="2600" b="1" baseline="-25000" dirty="0">
              <a:solidFill>
                <a:prstClr val="black"/>
              </a:solidFill>
            </a:endParaRPr>
          </a:p>
        </p:txBody>
      </p:sp>
      <p:sp>
        <p:nvSpPr>
          <p:cNvPr id="62" name="Скругленный прямоугольник 61"/>
          <p:cNvSpPr/>
          <p:nvPr/>
        </p:nvSpPr>
        <p:spPr>
          <a:xfrm>
            <a:off x="3214688" y="5000625"/>
            <a:ext cx="1928812" cy="642938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1" tIns="45648" rIns="91291" bIns="45648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713265" algn="l"/>
              </a:tabLst>
              <a:defRPr/>
            </a:pPr>
            <a:r>
              <a:rPr lang="en-US" sz="2600" b="1" dirty="0">
                <a:solidFill>
                  <a:prstClr val="black"/>
                </a:solidFill>
              </a:rPr>
              <a:t>H</a:t>
            </a:r>
            <a:r>
              <a:rPr lang="en-US" sz="2600" b="1" baseline="-25000" dirty="0">
                <a:solidFill>
                  <a:prstClr val="black"/>
                </a:solidFill>
              </a:rPr>
              <a:t>2</a:t>
            </a:r>
            <a:r>
              <a:rPr lang="en-US" sz="2600" b="1" dirty="0">
                <a:solidFill>
                  <a:prstClr val="black"/>
                </a:solidFill>
              </a:rPr>
              <a:t>SO</a:t>
            </a:r>
            <a:r>
              <a:rPr lang="en-US" sz="2600" b="1" baseline="-25000" dirty="0">
                <a:solidFill>
                  <a:prstClr val="black"/>
                </a:solidFill>
              </a:rPr>
              <a:t>3</a:t>
            </a:r>
            <a:endParaRPr lang="ru-RU" sz="2600" b="1" baseline="-25000" dirty="0">
              <a:solidFill>
                <a:prstClr val="black"/>
              </a:solidFill>
            </a:endParaRPr>
          </a:p>
        </p:txBody>
      </p:sp>
      <p:sp>
        <p:nvSpPr>
          <p:cNvPr id="63" name="Скругленный прямоугольник 62"/>
          <p:cNvSpPr/>
          <p:nvPr/>
        </p:nvSpPr>
        <p:spPr>
          <a:xfrm>
            <a:off x="5143500" y="5000625"/>
            <a:ext cx="1928813" cy="642938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1" tIns="45648" rIns="91291" bIns="45648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713265" algn="l"/>
              </a:tabLst>
              <a:defRPr/>
            </a:pPr>
            <a:r>
              <a:rPr lang="en-US" sz="2600" b="1" dirty="0">
                <a:solidFill>
                  <a:prstClr val="black"/>
                </a:solidFill>
              </a:rPr>
              <a:t>H</a:t>
            </a:r>
            <a:r>
              <a:rPr lang="en-US" sz="2600" b="1" baseline="-25000" dirty="0">
                <a:solidFill>
                  <a:prstClr val="black"/>
                </a:solidFill>
              </a:rPr>
              <a:t>3</a:t>
            </a:r>
            <a:r>
              <a:rPr lang="en-US" sz="2600" b="1" dirty="0">
                <a:solidFill>
                  <a:prstClr val="black"/>
                </a:solidFill>
              </a:rPr>
              <a:t>PO</a:t>
            </a:r>
            <a:r>
              <a:rPr lang="en-US" sz="2600" b="1" baseline="-25000" dirty="0">
                <a:solidFill>
                  <a:prstClr val="black"/>
                </a:solidFill>
              </a:rPr>
              <a:t>4</a:t>
            </a:r>
            <a:endParaRPr lang="ru-RU" sz="2600" b="1" baseline="-25000" dirty="0">
              <a:solidFill>
                <a:prstClr val="black"/>
              </a:solidFill>
            </a:endParaRPr>
          </a:p>
        </p:txBody>
      </p:sp>
      <p:sp>
        <p:nvSpPr>
          <p:cNvPr id="64" name="Скругленный прямоугольник 63"/>
          <p:cNvSpPr/>
          <p:nvPr/>
        </p:nvSpPr>
        <p:spPr>
          <a:xfrm>
            <a:off x="5143500" y="5643563"/>
            <a:ext cx="1928813" cy="642937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1" tIns="45648" rIns="91291" bIns="45648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713265" algn="l"/>
              </a:tabLst>
              <a:defRPr/>
            </a:pPr>
            <a:r>
              <a:rPr lang="en-US" sz="2600" b="1" dirty="0">
                <a:solidFill>
                  <a:prstClr val="black"/>
                </a:solidFill>
              </a:rPr>
              <a:t>H</a:t>
            </a:r>
            <a:r>
              <a:rPr lang="en-US" sz="2600" b="1" baseline="-25000" dirty="0">
                <a:solidFill>
                  <a:prstClr val="black"/>
                </a:solidFill>
              </a:rPr>
              <a:t>2</a:t>
            </a:r>
            <a:r>
              <a:rPr lang="en-US" sz="2600" b="1" dirty="0">
                <a:solidFill>
                  <a:prstClr val="black"/>
                </a:solidFill>
              </a:rPr>
              <a:t>S</a:t>
            </a:r>
            <a:endParaRPr lang="ru-RU" sz="2600" b="1" baseline="-25000" dirty="0">
              <a:solidFill>
                <a:prstClr val="black"/>
              </a:solidFill>
            </a:endParaRPr>
          </a:p>
        </p:txBody>
      </p:sp>
      <p:sp>
        <p:nvSpPr>
          <p:cNvPr id="65" name="Скругленный прямоугольник 64"/>
          <p:cNvSpPr/>
          <p:nvPr/>
        </p:nvSpPr>
        <p:spPr>
          <a:xfrm>
            <a:off x="7072313" y="5000625"/>
            <a:ext cx="1928812" cy="642938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1" tIns="45648" rIns="91291" bIns="45648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713265" algn="l"/>
              </a:tabLst>
              <a:defRPr/>
            </a:pPr>
            <a:r>
              <a:rPr lang="en-US" sz="2600" b="1" dirty="0">
                <a:solidFill>
                  <a:prstClr val="black"/>
                </a:solidFill>
              </a:rPr>
              <a:t>HNO</a:t>
            </a:r>
            <a:r>
              <a:rPr lang="en-US" sz="2600" b="1" baseline="-25000" dirty="0">
                <a:solidFill>
                  <a:prstClr val="black"/>
                </a:solidFill>
              </a:rPr>
              <a:t>3</a:t>
            </a:r>
            <a:endParaRPr lang="ru-RU" sz="2600" b="1" baseline="-25000" dirty="0">
              <a:solidFill>
                <a:prstClr val="black"/>
              </a:solidFill>
            </a:endParaRPr>
          </a:p>
        </p:txBody>
      </p:sp>
      <p:sp>
        <p:nvSpPr>
          <p:cNvPr id="66" name="Скругленный прямоугольник 65"/>
          <p:cNvSpPr/>
          <p:nvPr/>
        </p:nvSpPr>
        <p:spPr>
          <a:xfrm>
            <a:off x="7072313" y="5643563"/>
            <a:ext cx="1928812" cy="642937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1" tIns="45648" rIns="91291" bIns="45648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713265" algn="l"/>
              </a:tabLst>
              <a:defRPr/>
            </a:pPr>
            <a:r>
              <a:rPr lang="en-US" sz="2600" b="1" dirty="0">
                <a:solidFill>
                  <a:prstClr val="black"/>
                </a:solidFill>
              </a:rPr>
              <a:t>H</a:t>
            </a:r>
            <a:r>
              <a:rPr lang="ru-RU" sz="2600" b="1" dirty="0">
                <a:solidFill>
                  <a:prstClr val="black"/>
                </a:solidFill>
              </a:rPr>
              <a:t>С</a:t>
            </a:r>
            <a:r>
              <a:rPr lang="en-US" sz="2600" b="1" dirty="0">
                <a:solidFill>
                  <a:prstClr val="black"/>
                </a:solidFill>
              </a:rPr>
              <a:t>l</a:t>
            </a:r>
            <a:endParaRPr lang="ru-RU" sz="2600" b="1" baseline="-25000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 nodeType="clickPar">
                      <p:stCondLst>
                        <p:cond delay="0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 nodeType="clickPar">
                      <p:stCondLst>
                        <p:cond delay="0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 nodeType="clickPar">
                      <p:stCondLst>
                        <p:cond delay="0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 nodeType="clickPar">
                      <p:stCondLst>
                        <p:cond delay="0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 nodeType="clickPar">
                      <p:stCondLst>
                        <p:cond delay="0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 nodeType="clickPar">
                      <p:stCondLst>
                        <p:cond delay="0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 nodeType="clickPar">
                      <p:stCondLst>
                        <p:cond delay="0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 nodeType="clickPar">
                      <p:stCondLst>
                        <p:cond delay="0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 nodeType="clickPar">
                      <p:stCondLst>
                        <p:cond delay="0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 nodeType="clickPar">
                      <p:stCondLst>
                        <p:cond delay="0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 nodeType="clickPar">
                      <p:stCondLst>
                        <p:cond delay="0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 nodeType="clickPar">
                      <p:stCondLst>
                        <p:cond delay="0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 nodeType="clickPar">
                      <p:stCondLst>
                        <p:cond delay="0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 nodeType="clickPar">
                      <p:stCondLst>
                        <p:cond delay="0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 nodeType="clickPar">
                      <p:stCondLst>
                        <p:cond delay="0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 nodeType="clickPar">
                      <p:stCondLst>
                        <p:cond delay="0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112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3" fill="hold" nodeType="clickPar">
                      <p:stCondLst>
                        <p:cond delay="0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 nodeType="clickPar">
                      <p:stCondLst>
                        <p:cond delay="0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375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b="1" dirty="0">
                <a:solidFill>
                  <a:srgbClr val="7598D9">
                    <a:lumMod val="50000"/>
                  </a:srgbClr>
                </a:solidFill>
              </a:rPr>
              <a:t>Покажите выигрышный путь, который составляют формулы </a:t>
            </a:r>
            <a:r>
              <a:rPr lang="ru-RU" sz="3600" b="1" dirty="0" smtClean="0">
                <a:solidFill>
                  <a:srgbClr val="7598D9">
                    <a:lumMod val="50000"/>
                  </a:srgbClr>
                </a:solidFill>
              </a:rPr>
              <a:t>оснований.</a:t>
            </a:r>
            <a:endParaRPr lang="ru-RU" sz="29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54038" y="1744663"/>
            <a:ext cx="1685925" cy="84137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902" tIns="41451" rIns="82902" bIns="41451" anchor="ctr"/>
          <a:lstStyle/>
          <a:p>
            <a:pPr algn="ctr" defTabSz="407315" hangingPunct="0">
              <a:lnSpc>
                <a:spcPct val="93000"/>
              </a:lnSpc>
              <a:buClr>
                <a:srgbClr val="000000"/>
              </a:buClr>
              <a:buSzPct val="100000"/>
              <a:tabLst>
                <a:tab pos="656310" algn="l"/>
                <a:tab pos="1312615" algn="l"/>
                <a:tab pos="1968929" algn="l"/>
              </a:tabLst>
              <a:defRPr/>
            </a:pPr>
            <a:r>
              <a:rPr lang="ru-RU" sz="2500" b="1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Cu</a:t>
            </a:r>
            <a:r>
              <a:rPr lang="ru-RU" sz="2500" b="1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(OH)</a:t>
            </a:r>
            <a:r>
              <a:rPr lang="ru-RU" b="1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2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239963" y="1744663"/>
            <a:ext cx="1878012" cy="84137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902" tIns="41451" rIns="82902" bIns="41451" anchor="ctr"/>
          <a:lstStyle/>
          <a:p>
            <a:pPr algn="ctr" defTabSz="407315" hangingPunct="0">
              <a:lnSpc>
                <a:spcPct val="93000"/>
              </a:lnSpc>
              <a:buClr>
                <a:srgbClr val="000000"/>
              </a:buClr>
              <a:buSzPct val="100000"/>
              <a:tabLst>
                <a:tab pos="656310" algn="l"/>
                <a:tab pos="1312615" algn="l"/>
                <a:tab pos="1968929" algn="l"/>
              </a:tabLst>
              <a:defRPr/>
            </a:pPr>
            <a:r>
              <a:rPr lang="ru-RU" sz="2500" b="1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NaOH</a:t>
            </a:r>
            <a:endParaRPr lang="ru-RU" sz="2500" b="1" dirty="0">
              <a:solidFill>
                <a:srgbClr val="000000"/>
              </a:solidFill>
              <a:ea typeface="Lucida Sans Unicode" charset="0"/>
              <a:cs typeface="Lucida Sans Unicode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117975" y="1744663"/>
            <a:ext cx="1879600" cy="84137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902" tIns="41451" rIns="82902" bIns="41451" anchor="ctr"/>
          <a:lstStyle/>
          <a:p>
            <a:pPr algn="ctr" defTabSz="407315" hangingPunct="0">
              <a:lnSpc>
                <a:spcPct val="93000"/>
              </a:lnSpc>
              <a:buClr>
                <a:srgbClr val="000000"/>
              </a:buClr>
              <a:buSzPct val="100000"/>
              <a:tabLst>
                <a:tab pos="656310" algn="l"/>
                <a:tab pos="1312615" algn="l"/>
                <a:tab pos="1968929" algn="l"/>
              </a:tabLst>
              <a:defRPr/>
            </a:pPr>
            <a:r>
              <a:rPr lang="ru-RU" sz="2500" b="1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Fe</a:t>
            </a:r>
            <a:r>
              <a:rPr lang="ru-RU" sz="2500" b="1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(OH)3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997575" y="1744663"/>
            <a:ext cx="2008188" cy="84137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902" tIns="41451" rIns="82902" bIns="41451" anchor="ctr"/>
          <a:lstStyle/>
          <a:p>
            <a:pPr algn="ctr" defTabSz="407315" hangingPunct="0">
              <a:lnSpc>
                <a:spcPct val="93000"/>
              </a:lnSpc>
              <a:buClr>
                <a:srgbClr val="000000"/>
              </a:buClr>
              <a:buSzPct val="100000"/>
              <a:tabLst>
                <a:tab pos="656310" algn="l"/>
                <a:tab pos="1312615" algn="l"/>
              </a:tabLst>
              <a:defRPr/>
            </a:pPr>
            <a:r>
              <a:rPr lang="ru-RU" sz="2500" b="1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KOH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54038" y="2586038"/>
            <a:ext cx="1685925" cy="90805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902" tIns="41451" rIns="82902" bIns="41451" anchor="ctr"/>
          <a:lstStyle/>
          <a:p>
            <a:pPr algn="ctr" defTabSz="407315" hangingPunct="0">
              <a:lnSpc>
                <a:spcPct val="93000"/>
              </a:lnSpc>
              <a:buClr>
                <a:srgbClr val="000000"/>
              </a:buClr>
              <a:buSzPct val="100000"/>
              <a:tabLst>
                <a:tab pos="656310" algn="l"/>
                <a:tab pos="1312615" algn="l"/>
                <a:tab pos="1968929" algn="l"/>
              </a:tabLst>
              <a:defRPr/>
            </a:pPr>
            <a:r>
              <a:rPr lang="ru-RU" sz="2500" b="1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Ca</a:t>
            </a:r>
            <a:r>
              <a:rPr lang="ru-RU" sz="2500" b="1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(OH)</a:t>
            </a:r>
            <a:r>
              <a:rPr lang="ru-RU" b="1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2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239963" y="2586038"/>
            <a:ext cx="1878012" cy="90805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902" tIns="41451" rIns="82902" bIns="41451" anchor="ctr"/>
          <a:lstStyle/>
          <a:p>
            <a:pPr algn="ctr" defTabSz="407315" hangingPunct="0">
              <a:lnSpc>
                <a:spcPct val="93000"/>
              </a:lnSpc>
              <a:buClr>
                <a:srgbClr val="000000"/>
              </a:buClr>
              <a:buSzPct val="100000"/>
              <a:tabLst>
                <a:tab pos="656310" algn="l"/>
                <a:tab pos="1312615" algn="l"/>
                <a:tab pos="1968929" algn="l"/>
              </a:tabLst>
              <a:defRPr/>
            </a:pPr>
            <a:r>
              <a:rPr lang="ru-RU" sz="2500" b="1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Na</a:t>
            </a:r>
            <a:r>
              <a:rPr lang="ru-RU" b="1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2</a:t>
            </a:r>
            <a:r>
              <a:rPr lang="ru-RU" sz="2500" b="1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O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117975" y="2586038"/>
            <a:ext cx="1879600" cy="90805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902" tIns="41451" rIns="82902" bIns="41451" anchor="ctr"/>
          <a:lstStyle/>
          <a:p>
            <a:pPr algn="ctr" defTabSz="407315" hangingPunct="0">
              <a:lnSpc>
                <a:spcPct val="93000"/>
              </a:lnSpc>
              <a:buClr>
                <a:srgbClr val="000000"/>
              </a:buClr>
              <a:buSzPct val="100000"/>
              <a:tabLst>
                <a:tab pos="656310" algn="l"/>
                <a:tab pos="1312615" algn="l"/>
                <a:tab pos="1968929" algn="l"/>
              </a:tabLst>
              <a:defRPr/>
            </a:pPr>
            <a:r>
              <a:rPr lang="ru-RU" sz="2500" b="1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BaO</a:t>
            </a:r>
            <a:endParaRPr lang="ru-RU" sz="2500" b="1" dirty="0">
              <a:solidFill>
                <a:srgbClr val="000000"/>
              </a:solidFill>
              <a:ea typeface="Lucida Sans Unicode" charset="0"/>
              <a:cs typeface="Lucida Sans Unicode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997575" y="2586038"/>
            <a:ext cx="2008188" cy="842962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902" tIns="41451" rIns="82902" bIns="41451" anchor="ctr"/>
          <a:lstStyle/>
          <a:p>
            <a:pPr algn="ctr" defTabSz="407315" hangingPunct="0">
              <a:lnSpc>
                <a:spcPct val="93000"/>
              </a:lnSpc>
              <a:buClr>
                <a:srgbClr val="000000"/>
              </a:buClr>
              <a:buSzPct val="100000"/>
              <a:tabLst>
                <a:tab pos="656310" algn="l"/>
                <a:tab pos="1312615" algn="l"/>
              </a:tabLst>
              <a:defRPr/>
            </a:pPr>
            <a:r>
              <a:rPr lang="ru-RU" sz="2500" b="1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CuCl</a:t>
            </a:r>
            <a:r>
              <a:rPr lang="ru-RU" b="1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2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554038" y="3494088"/>
            <a:ext cx="1685925" cy="77787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902" tIns="41451" rIns="82902" bIns="41451" anchor="ctr"/>
          <a:lstStyle/>
          <a:p>
            <a:pPr algn="ctr" defTabSz="407315" hangingPunct="0">
              <a:lnSpc>
                <a:spcPct val="93000"/>
              </a:lnSpc>
              <a:buClr>
                <a:srgbClr val="000000"/>
              </a:buClr>
              <a:buSzPct val="100000"/>
              <a:tabLst>
                <a:tab pos="656310" algn="l"/>
                <a:tab pos="1312615" algn="l"/>
                <a:tab pos="1968929" algn="l"/>
                <a:tab pos="2625237" algn="l"/>
              </a:tabLst>
              <a:defRPr/>
            </a:pPr>
            <a:r>
              <a:rPr lang="ru-RU" sz="2500" b="1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NiSO</a:t>
            </a:r>
            <a:r>
              <a:rPr lang="ru-RU" b="1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4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2239963" y="3494088"/>
            <a:ext cx="1878012" cy="712787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902" tIns="41451" rIns="82902" bIns="41451" anchor="ctr"/>
          <a:lstStyle/>
          <a:p>
            <a:pPr algn="ctr" defTabSz="407315" hangingPunct="0">
              <a:lnSpc>
                <a:spcPct val="93000"/>
              </a:lnSpc>
              <a:buClr>
                <a:srgbClr val="000000"/>
              </a:buClr>
              <a:buSzPct val="100000"/>
              <a:tabLst>
                <a:tab pos="656310" algn="l"/>
                <a:tab pos="1312615" algn="l"/>
              </a:tabLst>
              <a:defRPr/>
            </a:pPr>
            <a:r>
              <a:rPr lang="ru-RU" sz="2500" b="1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Cr</a:t>
            </a:r>
            <a:r>
              <a:rPr lang="ru-RU" sz="2500" b="1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(OH)</a:t>
            </a:r>
            <a:r>
              <a:rPr lang="ru-RU" b="1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3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4117975" y="3494088"/>
            <a:ext cx="1879600" cy="77787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902" tIns="41451" rIns="82902" bIns="41451" anchor="ctr"/>
          <a:lstStyle/>
          <a:p>
            <a:pPr algn="ctr" defTabSz="407315" hangingPunct="0">
              <a:lnSpc>
                <a:spcPct val="93000"/>
              </a:lnSpc>
              <a:buClr>
                <a:srgbClr val="000000"/>
              </a:buClr>
              <a:buSzPct val="100000"/>
              <a:tabLst>
                <a:tab pos="656310" algn="l"/>
                <a:tab pos="1312615" algn="l"/>
                <a:tab pos="1968929" algn="l"/>
              </a:tabLst>
              <a:defRPr/>
            </a:pPr>
            <a:r>
              <a:rPr lang="ru-RU" sz="2500" b="1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CO</a:t>
            </a:r>
            <a:r>
              <a:rPr lang="ru-RU" b="1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2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5997575" y="3429000"/>
            <a:ext cx="2008188" cy="842963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902" tIns="41451" rIns="82902" bIns="41451" anchor="ctr"/>
          <a:lstStyle/>
          <a:p>
            <a:pPr algn="ctr" defTabSz="407315" hangingPunct="0">
              <a:lnSpc>
                <a:spcPct val="93000"/>
              </a:lnSpc>
              <a:buClr>
                <a:srgbClr val="000000"/>
              </a:buClr>
              <a:buSzPct val="100000"/>
              <a:tabLst>
                <a:tab pos="656310" algn="l"/>
                <a:tab pos="1312615" algn="l"/>
              </a:tabLst>
              <a:defRPr/>
            </a:pPr>
            <a:r>
              <a:rPr lang="ru-RU" sz="2500" b="1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PbO</a:t>
            </a:r>
            <a:endParaRPr lang="ru-RU" sz="2500" b="1" dirty="0">
              <a:solidFill>
                <a:srgbClr val="000000"/>
              </a:solidFill>
              <a:ea typeface="Lucida Sans Unicode" charset="0"/>
              <a:cs typeface="Lucida Sans Unicode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54038" y="4271963"/>
            <a:ext cx="1685925" cy="84137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902" tIns="41451" rIns="82902" bIns="41451" anchor="ctr"/>
          <a:lstStyle/>
          <a:p>
            <a:pPr algn="ctr" defTabSz="407315" hangingPunct="0">
              <a:lnSpc>
                <a:spcPct val="93000"/>
              </a:lnSpc>
              <a:buClr>
                <a:srgbClr val="000000"/>
              </a:buClr>
              <a:buSzPct val="100000"/>
              <a:tabLst>
                <a:tab pos="656310" algn="l"/>
                <a:tab pos="1312615" algn="l"/>
                <a:tab pos="1968929" algn="l"/>
                <a:tab pos="2625237" algn="l"/>
              </a:tabLst>
              <a:defRPr/>
            </a:pPr>
            <a:r>
              <a:rPr lang="ru-RU" sz="2500" b="1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H</a:t>
            </a:r>
            <a:r>
              <a:rPr lang="ru-RU" b="1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2</a:t>
            </a:r>
            <a:r>
              <a:rPr lang="ru-RU" sz="2500" b="1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SO</a:t>
            </a:r>
            <a:r>
              <a:rPr lang="ru-RU" b="1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4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2239963" y="4206875"/>
            <a:ext cx="1878012" cy="906463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902" tIns="41451" rIns="82902" bIns="41451" anchor="ctr"/>
          <a:lstStyle/>
          <a:p>
            <a:pPr algn="ctr" defTabSz="407315" hangingPunct="0">
              <a:lnSpc>
                <a:spcPct val="93000"/>
              </a:lnSpc>
              <a:buClr>
                <a:srgbClr val="000000"/>
              </a:buClr>
              <a:buSzPct val="100000"/>
              <a:tabLst>
                <a:tab pos="656310" algn="l"/>
                <a:tab pos="1312615" algn="l"/>
                <a:tab pos="1968929" algn="l"/>
              </a:tabLst>
              <a:defRPr/>
            </a:pPr>
            <a:r>
              <a:rPr lang="ru-RU" sz="2500" b="1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LiOH</a:t>
            </a:r>
            <a:endParaRPr lang="ru-RU" sz="2500" b="1" dirty="0">
              <a:solidFill>
                <a:srgbClr val="000000"/>
              </a:solidFill>
              <a:ea typeface="Lucida Sans Unicode" charset="0"/>
              <a:cs typeface="Lucida Sans Unicode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117975" y="4271963"/>
            <a:ext cx="1879600" cy="84137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902" tIns="41451" rIns="82902" bIns="41451" anchor="ctr"/>
          <a:lstStyle/>
          <a:p>
            <a:pPr algn="ctr" defTabSz="407315" hangingPunct="0">
              <a:lnSpc>
                <a:spcPct val="93000"/>
              </a:lnSpc>
              <a:buClr>
                <a:srgbClr val="000000"/>
              </a:buClr>
              <a:buSzPct val="100000"/>
              <a:tabLst>
                <a:tab pos="656310" algn="l"/>
                <a:tab pos="1312615" algn="l"/>
                <a:tab pos="1968929" algn="l"/>
              </a:tabLst>
              <a:defRPr/>
            </a:pPr>
            <a:r>
              <a:rPr lang="ru-RU" sz="2500" b="1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HCl</a:t>
            </a:r>
            <a:endParaRPr lang="ru-RU" sz="2500" b="1" dirty="0">
              <a:solidFill>
                <a:srgbClr val="000000"/>
              </a:solidFill>
              <a:ea typeface="Lucida Sans Unicode" charset="0"/>
              <a:cs typeface="Lucida Sans Unicode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997575" y="4271963"/>
            <a:ext cx="2008188" cy="84137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902" tIns="41451" rIns="82902" bIns="41451" anchor="ctr"/>
          <a:lstStyle/>
          <a:p>
            <a:pPr algn="ctr" defTabSz="407315" hangingPunct="0">
              <a:lnSpc>
                <a:spcPct val="93000"/>
              </a:lnSpc>
              <a:buClr>
                <a:srgbClr val="000000"/>
              </a:buClr>
              <a:buSzPct val="100000"/>
              <a:tabLst>
                <a:tab pos="656310" algn="l"/>
                <a:tab pos="1312615" algn="l"/>
              </a:tabLst>
              <a:defRPr/>
            </a:pPr>
            <a:r>
              <a:rPr lang="ru-RU" sz="2500" b="1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ZnO</a:t>
            </a:r>
            <a:endParaRPr lang="ru-RU" sz="2500" b="1" dirty="0">
              <a:solidFill>
                <a:srgbClr val="000000"/>
              </a:solidFill>
              <a:ea typeface="Lucida Sans Unicode" charset="0"/>
              <a:cs typeface="Lucida Sans Unicode" charset="0"/>
            </a:endParaRPr>
          </a:p>
        </p:txBody>
      </p:sp>
      <p:sp>
        <p:nvSpPr>
          <p:cNvPr id="22" name="Пятно 2 21"/>
          <p:cNvSpPr/>
          <p:nvPr/>
        </p:nvSpPr>
        <p:spPr>
          <a:xfrm>
            <a:off x="554038" y="1679575"/>
            <a:ext cx="454025" cy="388938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902" tIns="41451" rIns="82902" bIns="41451" anchor="ctr"/>
          <a:lstStyle/>
          <a:p>
            <a:pPr algn="ctr" defTabSz="407315" hangingPunct="0">
              <a:lnSpc>
                <a:spcPct val="93000"/>
              </a:lnSpc>
              <a:buClr>
                <a:srgbClr val="000000"/>
              </a:buClr>
              <a:buSzPct val="100000"/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3" name="Пятно 2 22"/>
          <p:cNvSpPr/>
          <p:nvPr/>
        </p:nvSpPr>
        <p:spPr>
          <a:xfrm>
            <a:off x="2239963" y="1744663"/>
            <a:ext cx="452437" cy="452437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902" tIns="41451" rIns="82902" bIns="41451" anchor="ctr"/>
          <a:lstStyle/>
          <a:p>
            <a:pPr algn="ctr" defTabSz="407315" hangingPunct="0">
              <a:lnSpc>
                <a:spcPct val="93000"/>
              </a:lnSpc>
              <a:buClr>
                <a:srgbClr val="000000"/>
              </a:buClr>
              <a:buSzPct val="100000"/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4" name="Пятно 2 23"/>
          <p:cNvSpPr/>
          <p:nvPr/>
        </p:nvSpPr>
        <p:spPr>
          <a:xfrm>
            <a:off x="4183063" y="1808163"/>
            <a:ext cx="519112" cy="325437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902" tIns="41451" rIns="82902" bIns="41451" anchor="ctr"/>
          <a:lstStyle/>
          <a:p>
            <a:pPr algn="ctr" defTabSz="407315" hangingPunct="0">
              <a:lnSpc>
                <a:spcPct val="93000"/>
              </a:lnSpc>
              <a:buClr>
                <a:srgbClr val="000000"/>
              </a:buClr>
              <a:buSzPct val="100000"/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5" name="Пятно 2 24"/>
          <p:cNvSpPr/>
          <p:nvPr/>
        </p:nvSpPr>
        <p:spPr>
          <a:xfrm>
            <a:off x="6062663" y="1808163"/>
            <a:ext cx="517525" cy="454025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902" tIns="41451" rIns="82902" bIns="41451" anchor="ctr"/>
          <a:lstStyle/>
          <a:p>
            <a:pPr algn="ctr" defTabSz="407315" hangingPunct="0">
              <a:lnSpc>
                <a:spcPct val="93000"/>
              </a:lnSpc>
              <a:buClr>
                <a:srgbClr val="000000"/>
              </a:buClr>
              <a:buSzPct val="100000"/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6" name="Стрелка вправо 25"/>
          <p:cNvSpPr/>
          <p:nvPr/>
        </p:nvSpPr>
        <p:spPr>
          <a:xfrm>
            <a:off x="877888" y="1873250"/>
            <a:ext cx="5767387" cy="195263"/>
          </a:xfrm>
          <a:prstGeom prst="right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902" tIns="41451" rIns="82902" bIns="41451" anchor="ctr"/>
          <a:lstStyle/>
          <a:p>
            <a:pPr algn="ctr" defTabSz="407315" hangingPunct="0">
              <a:lnSpc>
                <a:spcPct val="93000"/>
              </a:lnSpc>
              <a:buClr>
                <a:srgbClr val="000000"/>
              </a:buClr>
              <a:buSzPct val="100000"/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77848" name="Содержимое 2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withGroup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with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xfrm>
            <a:off x="328613" y="115888"/>
            <a:ext cx="8589962" cy="887412"/>
          </a:xfrm>
        </p:spPr>
        <p:txBody>
          <a:bodyPr tIns="31952">
            <a:noAutofit/>
          </a:bodyPr>
          <a:lstStyle/>
          <a:p>
            <a:pPr eaLnBrk="1" fontAlgn="auto" hangingPunct="1">
              <a:spcAft>
                <a:spcPts val="0"/>
              </a:spcAft>
              <a:tabLst>
                <a:tab pos="655630" algn="l"/>
                <a:tab pos="1311255" algn="l"/>
                <a:tab pos="1966886" algn="l"/>
                <a:tab pos="2622517" algn="l"/>
                <a:tab pos="3278144" algn="l"/>
                <a:tab pos="3933777" algn="l"/>
                <a:tab pos="4589406" algn="l"/>
                <a:tab pos="5245035" algn="l"/>
                <a:tab pos="5900663" algn="l"/>
                <a:tab pos="6556293" algn="l"/>
                <a:tab pos="7211923" algn="l"/>
                <a:tab pos="7867551" algn="l"/>
              </a:tabLst>
              <a:defRPr/>
            </a:pPr>
            <a:r>
              <a:rPr lang="ru-RU" sz="2900" b="1" dirty="0" smtClean="0">
                <a:solidFill>
                  <a:srgbClr val="000080"/>
                </a:solidFill>
              </a:rPr>
              <a:t>Соотнеси формулу соли и её название</a:t>
            </a:r>
            <a:endParaRPr lang="ru-RU" sz="2900" b="1" dirty="0">
              <a:solidFill>
                <a:srgbClr val="000080"/>
              </a:solidFill>
            </a:endParaRPr>
          </a:p>
        </p:txBody>
      </p:sp>
      <p:sp>
        <p:nvSpPr>
          <p:cNvPr id="80899" name="Rectangle 2"/>
          <p:cNvSpPr>
            <a:spLocks noChangeArrowheads="1"/>
          </p:cNvSpPr>
          <p:nvPr/>
        </p:nvSpPr>
        <p:spPr bwMode="auto">
          <a:xfrm>
            <a:off x="654050" y="1633538"/>
            <a:ext cx="2938463" cy="815975"/>
          </a:xfrm>
          <a:prstGeom prst="rect">
            <a:avLst/>
          </a:prstGeom>
          <a:solidFill>
            <a:srgbClr val="E6E6E6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1510" tIns="66318" rIns="81510" bIns="40756" anchor="ctr"/>
          <a:lstStyle/>
          <a:p>
            <a:pPr algn="ctr">
              <a:tabLst>
                <a:tab pos="654050" algn="l"/>
                <a:tab pos="1309688" algn="l"/>
                <a:tab pos="1965325" algn="l"/>
                <a:tab pos="2620963" algn="l"/>
              </a:tabLst>
            </a:pPr>
            <a:r>
              <a:rPr lang="ru-RU" sz="2900" b="1">
                <a:solidFill>
                  <a:srgbClr val="000000"/>
                </a:solidFill>
              </a:rPr>
              <a:t>N</a:t>
            </a:r>
            <a:r>
              <a:rPr lang="en-US" sz="2900" b="1">
                <a:solidFill>
                  <a:srgbClr val="000000"/>
                </a:solidFill>
              </a:rPr>
              <a:t>a</a:t>
            </a:r>
            <a:r>
              <a:rPr lang="en-US" b="1">
                <a:solidFill>
                  <a:srgbClr val="000000"/>
                </a:solidFill>
              </a:rPr>
              <a:t>3</a:t>
            </a:r>
            <a:r>
              <a:rPr lang="en-US" sz="2900" b="1">
                <a:solidFill>
                  <a:srgbClr val="000000"/>
                </a:solidFill>
              </a:rPr>
              <a:t>PO</a:t>
            </a:r>
            <a:r>
              <a:rPr lang="en-US" b="1">
                <a:solidFill>
                  <a:srgbClr val="000000"/>
                </a:solidFill>
              </a:rPr>
              <a:t>4</a:t>
            </a:r>
            <a:endParaRPr lang="ru-RU" sz="2900" b="1">
              <a:solidFill>
                <a:srgbClr val="000000"/>
              </a:solidFill>
            </a:endParaRPr>
          </a:p>
          <a:p>
            <a:pPr algn="ctr">
              <a:tabLst>
                <a:tab pos="654050" algn="l"/>
                <a:tab pos="1309688" algn="l"/>
                <a:tab pos="1965325" algn="l"/>
                <a:tab pos="2620963" algn="l"/>
              </a:tabLst>
            </a:pPr>
            <a:endParaRPr lang="ru-RU" b="1">
              <a:solidFill>
                <a:srgbClr val="000000"/>
              </a:solidFill>
            </a:endParaRPr>
          </a:p>
        </p:txBody>
      </p:sp>
      <p:sp>
        <p:nvSpPr>
          <p:cNvPr id="80900" name="Rectangle 3"/>
          <p:cNvSpPr>
            <a:spLocks noChangeArrowheads="1"/>
          </p:cNvSpPr>
          <p:nvPr/>
        </p:nvSpPr>
        <p:spPr bwMode="auto">
          <a:xfrm>
            <a:off x="654050" y="2776538"/>
            <a:ext cx="2938463" cy="815975"/>
          </a:xfrm>
          <a:prstGeom prst="rect">
            <a:avLst/>
          </a:prstGeom>
          <a:solidFill>
            <a:srgbClr val="E6E6E6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1510" tIns="66318" rIns="81510" bIns="40756" anchor="ctr"/>
          <a:lstStyle/>
          <a:p>
            <a:pPr algn="ctr">
              <a:tabLst>
                <a:tab pos="654050" algn="l"/>
                <a:tab pos="1309688" algn="l"/>
                <a:tab pos="1965325" algn="l"/>
                <a:tab pos="2620963" algn="l"/>
              </a:tabLst>
            </a:pPr>
            <a:r>
              <a:rPr lang="en-US" sz="2900" b="1">
                <a:solidFill>
                  <a:srgbClr val="000000"/>
                </a:solidFill>
              </a:rPr>
              <a:t>K</a:t>
            </a:r>
            <a:r>
              <a:rPr lang="ru-RU" b="1">
                <a:solidFill>
                  <a:srgbClr val="000000"/>
                </a:solidFill>
              </a:rPr>
              <a:t>2</a:t>
            </a:r>
            <a:r>
              <a:rPr lang="en-US" sz="2900" b="1">
                <a:solidFill>
                  <a:srgbClr val="000000"/>
                </a:solidFill>
              </a:rPr>
              <a:t>SO</a:t>
            </a:r>
            <a:r>
              <a:rPr lang="en-US" b="1">
                <a:solidFill>
                  <a:srgbClr val="000000"/>
                </a:solidFill>
              </a:rPr>
              <a:t>4</a:t>
            </a:r>
            <a:endParaRPr lang="ru-RU" sz="2900" b="1">
              <a:solidFill>
                <a:srgbClr val="000000"/>
              </a:solidFill>
            </a:endParaRPr>
          </a:p>
        </p:txBody>
      </p:sp>
      <p:sp>
        <p:nvSpPr>
          <p:cNvPr id="80901" name="Rectangle 4"/>
          <p:cNvSpPr>
            <a:spLocks noChangeArrowheads="1"/>
          </p:cNvSpPr>
          <p:nvPr/>
        </p:nvSpPr>
        <p:spPr bwMode="auto">
          <a:xfrm>
            <a:off x="654050" y="3917950"/>
            <a:ext cx="2938463" cy="817563"/>
          </a:xfrm>
          <a:prstGeom prst="rect">
            <a:avLst/>
          </a:prstGeom>
          <a:solidFill>
            <a:srgbClr val="E6E6E6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1510" tIns="66318" rIns="81510" bIns="40756" anchor="ctr"/>
          <a:lstStyle/>
          <a:p>
            <a:pPr algn="ctr">
              <a:tabLst>
                <a:tab pos="654050" algn="l"/>
                <a:tab pos="1309688" algn="l"/>
                <a:tab pos="1965325" algn="l"/>
                <a:tab pos="2620963" algn="l"/>
              </a:tabLst>
            </a:pPr>
            <a:r>
              <a:rPr lang="ru-RU" sz="2900" b="1">
                <a:solidFill>
                  <a:srgbClr val="000000"/>
                </a:solidFill>
              </a:rPr>
              <a:t>N</a:t>
            </a:r>
            <a:r>
              <a:rPr lang="en-US" sz="2900" b="1">
                <a:solidFill>
                  <a:srgbClr val="000000"/>
                </a:solidFill>
              </a:rPr>
              <a:t>a</a:t>
            </a:r>
            <a:r>
              <a:rPr lang="ru-RU" b="1">
                <a:solidFill>
                  <a:srgbClr val="000000"/>
                </a:solidFill>
              </a:rPr>
              <a:t>2</a:t>
            </a:r>
            <a:r>
              <a:rPr lang="en-US" sz="2900" b="1">
                <a:solidFill>
                  <a:srgbClr val="000000"/>
                </a:solidFill>
              </a:rPr>
              <a:t>CO</a:t>
            </a:r>
            <a:r>
              <a:rPr lang="en-US" b="1">
                <a:solidFill>
                  <a:srgbClr val="000000"/>
                </a:solidFill>
              </a:rPr>
              <a:t>3</a:t>
            </a:r>
            <a:endParaRPr lang="ru-RU" sz="2900" b="1">
              <a:solidFill>
                <a:srgbClr val="000000"/>
              </a:solidFill>
            </a:endParaRPr>
          </a:p>
        </p:txBody>
      </p:sp>
      <p:sp>
        <p:nvSpPr>
          <p:cNvPr id="80902" name="Rectangle 5"/>
          <p:cNvSpPr>
            <a:spLocks noChangeArrowheads="1"/>
          </p:cNvSpPr>
          <p:nvPr/>
        </p:nvSpPr>
        <p:spPr bwMode="auto">
          <a:xfrm>
            <a:off x="654050" y="4899025"/>
            <a:ext cx="2938463" cy="817563"/>
          </a:xfrm>
          <a:prstGeom prst="rect">
            <a:avLst/>
          </a:prstGeom>
          <a:solidFill>
            <a:srgbClr val="E6E6E6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1510" tIns="66318" rIns="81510" bIns="40756" anchor="ctr"/>
          <a:lstStyle/>
          <a:p>
            <a:pPr algn="ctr">
              <a:tabLst>
                <a:tab pos="654050" algn="l"/>
                <a:tab pos="1309688" algn="l"/>
                <a:tab pos="1965325" algn="l"/>
                <a:tab pos="2620963" algn="l"/>
              </a:tabLst>
            </a:pPr>
            <a:r>
              <a:rPr lang="ru-RU" sz="2900" b="1">
                <a:solidFill>
                  <a:srgbClr val="000000"/>
                </a:solidFill>
              </a:rPr>
              <a:t>Mg(NO</a:t>
            </a:r>
            <a:r>
              <a:rPr lang="ru-RU" b="1">
                <a:solidFill>
                  <a:srgbClr val="000000"/>
                </a:solidFill>
              </a:rPr>
              <a:t>3</a:t>
            </a:r>
            <a:r>
              <a:rPr lang="ru-RU" sz="2900" b="1">
                <a:solidFill>
                  <a:srgbClr val="000000"/>
                </a:solidFill>
              </a:rPr>
              <a:t>)</a:t>
            </a:r>
            <a:r>
              <a:rPr lang="ru-RU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80903" name="Rectangle 6"/>
          <p:cNvSpPr>
            <a:spLocks noChangeArrowheads="1"/>
          </p:cNvSpPr>
          <p:nvPr/>
        </p:nvSpPr>
        <p:spPr bwMode="auto">
          <a:xfrm>
            <a:off x="654050" y="5878513"/>
            <a:ext cx="2938463" cy="815975"/>
          </a:xfrm>
          <a:prstGeom prst="rect">
            <a:avLst/>
          </a:prstGeom>
          <a:solidFill>
            <a:srgbClr val="E6E6E6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1510" tIns="66318" rIns="81510" bIns="40756" anchor="ctr"/>
          <a:lstStyle/>
          <a:p>
            <a:pPr algn="ctr">
              <a:tabLst>
                <a:tab pos="654050" algn="l"/>
                <a:tab pos="1309688" algn="l"/>
                <a:tab pos="1965325" algn="l"/>
                <a:tab pos="2620963" algn="l"/>
              </a:tabLst>
            </a:pPr>
            <a:r>
              <a:rPr lang="ru-RU" sz="2900" b="1">
                <a:solidFill>
                  <a:srgbClr val="000000"/>
                </a:solidFill>
              </a:rPr>
              <a:t>MgCl</a:t>
            </a:r>
            <a:r>
              <a:rPr lang="ru-RU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80904" name="Rectangle 7"/>
          <p:cNvSpPr>
            <a:spLocks noChangeArrowheads="1"/>
          </p:cNvSpPr>
          <p:nvPr/>
        </p:nvSpPr>
        <p:spPr bwMode="auto">
          <a:xfrm>
            <a:off x="5387975" y="1633538"/>
            <a:ext cx="2940050" cy="815975"/>
          </a:xfrm>
          <a:prstGeom prst="rect">
            <a:avLst/>
          </a:prstGeom>
          <a:solidFill>
            <a:srgbClr val="FFFFCC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1510" tIns="63121" rIns="81510" bIns="40756" anchor="ctr"/>
          <a:lstStyle/>
          <a:p>
            <a:pPr algn="ctr">
              <a:tabLst>
                <a:tab pos="654050" algn="l"/>
                <a:tab pos="1309688" algn="l"/>
                <a:tab pos="1965325" algn="l"/>
                <a:tab pos="2620963" algn="l"/>
              </a:tabLst>
            </a:pPr>
            <a:r>
              <a:rPr lang="ru-RU" sz="2500" b="1">
                <a:solidFill>
                  <a:srgbClr val="000000"/>
                </a:solidFill>
              </a:rPr>
              <a:t>Хлорид </a:t>
            </a:r>
          </a:p>
          <a:p>
            <a:pPr algn="ctr">
              <a:tabLst>
                <a:tab pos="654050" algn="l"/>
                <a:tab pos="1309688" algn="l"/>
                <a:tab pos="1965325" algn="l"/>
                <a:tab pos="2620963" algn="l"/>
              </a:tabLst>
            </a:pPr>
            <a:r>
              <a:rPr lang="ru-RU" sz="2500" b="1">
                <a:solidFill>
                  <a:srgbClr val="000000"/>
                </a:solidFill>
              </a:rPr>
              <a:t>магния</a:t>
            </a:r>
          </a:p>
        </p:txBody>
      </p:sp>
      <p:sp>
        <p:nvSpPr>
          <p:cNvPr id="80905" name="Rectangle 8"/>
          <p:cNvSpPr>
            <a:spLocks noChangeArrowheads="1"/>
          </p:cNvSpPr>
          <p:nvPr/>
        </p:nvSpPr>
        <p:spPr bwMode="auto">
          <a:xfrm>
            <a:off x="5387975" y="2776538"/>
            <a:ext cx="2940050" cy="815975"/>
          </a:xfrm>
          <a:prstGeom prst="rect">
            <a:avLst/>
          </a:prstGeom>
          <a:solidFill>
            <a:srgbClr val="FFFFCC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1510" tIns="63121" rIns="81510" bIns="40756" anchor="ctr"/>
          <a:lstStyle/>
          <a:p>
            <a:pPr algn="ctr">
              <a:tabLst>
                <a:tab pos="654050" algn="l"/>
                <a:tab pos="1309688" algn="l"/>
                <a:tab pos="1965325" algn="l"/>
                <a:tab pos="2620963" algn="l"/>
              </a:tabLst>
            </a:pPr>
            <a:r>
              <a:rPr lang="ru-RU" sz="2500" b="1" dirty="0">
                <a:solidFill>
                  <a:srgbClr val="000000"/>
                </a:solidFill>
              </a:rPr>
              <a:t>Карбонат</a:t>
            </a:r>
          </a:p>
          <a:p>
            <a:pPr algn="ctr">
              <a:tabLst>
                <a:tab pos="654050" algn="l"/>
                <a:tab pos="1309688" algn="l"/>
                <a:tab pos="1965325" algn="l"/>
                <a:tab pos="2620963" algn="l"/>
              </a:tabLst>
            </a:pPr>
            <a:r>
              <a:rPr lang="ru-RU" sz="2500" b="1" dirty="0">
                <a:solidFill>
                  <a:srgbClr val="000000"/>
                </a:solidFill>
              </a:rPr>
              <a:t> </a:t>
            </a:r>
            <a:r>
              <a:rPr lang="ru-RU" sz="2500" b="1" dirty="0" smtClean="0">
                <a:solidFill>
                  <a:srgbClr val="000000"/>
                </a:solidFill>
              </a:rPr>
              <a:t>натрия</a:t>
            </a:r>
            <a:endParaRPr lang="ru-RU" sz="2500" b="1" dirty="0">
              <a:solidFill>
                <a:srgbClr val="000000"/>
              </a:solidFill>
            </a:endParaRPr>
          </a:p>
        </p:txBody>
      </p:sp>
      <p:sp>
        <p:nvSpPr>
          <p:cNvPr id="80906" name="Rectangle 9"/>
          <p:cNvSpPr>
            <a:spLocks noChangeArrowheads="1"/>
          </p:cNvSpPr>
          <p:nvPr/>
        </p:nvSpPr>
        <p:spPr bwMode="auto">
          <a:xfrm>
            <a:off x="5387975" y="3917950"/>
            <a:ext cx="2940050" cy="817563"/>
          </a:xfrm>
          <a:prstGeom prst="rect">
            <a:avLst/>
          </a:prstGeom>
          <a:solidFill>
            <a:srgbClr val="FFFFCC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1510" tIns="63121" rIns="81510" bIns="40756" anchor="ctr"/>
          <a:lstStyle/>
          <a:p>
            <a:pPr algn="ctr">
              <a:tabLst>
                <a:tab pos="654050" algn="l"/>
                <a:tab pos="1309688" algn="l"/>
                <a:tab pos="1965325" algn="l"/>
                <a:tab pos="2620963" algn="l"/>
              </a:tabLst>
            </a:pPr>
            <a:r>
              <a:rPr lang="ru-RU" sz="2500" b="1">
                <a:solidFill>
                  <a:srgbClr val="000000"/>
                </a:solidFill>
              </a:rPr>
              <a:t>Ортофосфат</a:t>
            </a:r>
          </a:p>
          <a:p>
            <a:pPr algn="ctr">
              <a:tabLst>
                <a:tab pos="654050" algn="l"/>
                <a:tab pos="1309688" algn="l"/>
                <a:tab pos="1965325" algn="l"/>
                <a:tab pos="2620963" algn="l"/>
              </a:tabLst>
            </a:pPr>
            <a:r>
              <a:rPr lang="ru-RU" sz="2500" b="1">
                <a:solidFill>
                  <a:srgbClr val="000000"/>
                </a:solidFill>
              </a:rPr>
              <a:t> натрия</a:t>
            </a:r>
          </a:p>
        </p:txBody>
      </p:sp>
      <p:sp>
        <p:nvSpPr>
          <p:cNvPr id="80907" name="Rectangle 10"/>
          <p:cNvSpPr>
            <a:spLocks noChangeArrowheads="1"/>
          </p:cNvSpPr>
          <p:nvPr/>
        </p:nvSpPr>
        <p:spPr bwMode="auto">
          <a:xfrm>
            <a:off x="5387975" y="4899025"/>
            <a:ext cx="2940050" cy="817563"/>
          </a:xfrm>
          <a:prstGeom prst="rect">
            <a:avLst/>
          </a:prstGeom>
          <a:solidFill>
            <a:srgbClr val="FFFFCC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1510" tIns="63121" rIns="81510" bIns="40756" anchor="ctr"/>
          <a:lstStyle/>
          <a:p>
            <a:pPr algn="ctr">
              <a:tabLst>
                <a:tab pos="654050" algn="l"/>
                <a:tab pos="1309688" algn="l"/>
                <a:tab pos="1965325" algn="l"/>
                <a:tab pos="2620963" algn="l"/>
              </a:tabLst>
            </a:pPr>
            <a:r>
              <a:rPr lang="ru-RU" sz="2500" b="1">
                <a:solidFill>
                  <a:srgbClr val="000000"/>
                </a:solidFill>
              </a:rPr>
              <a:t>Сульфат</a:t>
            </a:r>
          </a:p>
          <a:p>
            <a:pPr algn="ctr">
              <a:tabLst>
                <a:tab pos="654050" algn="l"/>
                <a:tab pos="1309688" algn="l"/>
                <a:tab pos="1965325" algn="l"/>
                <a:tab pos="2620963" algn="l"/>
              </a:tabLst>
            </a:pPr>
            <a:r>
              <a:rPr lang="ru-RU" sz="2500" b="1">
                <a:solidFill>
                  <a:srgbClr val="000000"/>
                </a:solidFill>
              </a:rPr>
              <a:t>калия</a:t>
            </a:r>
          </a:p>
        </p:txBody>
      </p:sp>
      <p:sp>
        <p:nvSpPr>
          <p:cNvPr id="80908" name="Rectangle 11"/>
          <p:cNvSpPr>
            <a:spLocks noChangeArrowheads="1"/>
          </p:cNvSpPr>
          <p:nvPr/>
        </p:nvSpPr>
        <p:spPr bwMode="auto">
          <a:xfrm>
            <a:off x="5387975" y="1633538"/>
            <a:ext cx="2940050" cy="815975"/>
          </a:xfrm>
          <a:prstGeom prst="rect">
            <a:avLst/>
          </a:prstGeom>
          <a:solidFill>
            <a:srgbClr val="FFFFCC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1510" tIns="63121" rIns="81510" bIns="40756" anchor="ctr"/>
          <a:lstStyle/>
          <a:p>
            <a:pPr algn="ctr">
              <a:tabLst>
                <a:tab pos="654050" algn="l"/>
                <a:tab pos="1309688" algn="l"/>
                <a:tab pos="1965325" algn="l"/>
                <a:tab pos="2620963" algn="l"/>
              </a:tabLst>
            </a:pPr>
            <a:r>
              <a:rPr lang="ru-RU" sz="2500" b="1">
                <a:solidFill>
                  <a:srgbClr val="000000"/>
                </a:solidFill>
              </a:rPr>
              <a:t>Хлорид </a:t>
            </a:r>
          </a:p>
          <a:p>
            <a:pPr algn="ctr">
              <a:tabLst>
                <a:tab pos="654050" algn="l"/>
                <a:tab pos="1309688" algn="l"/>
                <a:tab pos="1965325" algn="l"/>
                <a:tab pos="2620963" algn="l"/>
              </a:tabLst>
            </a:pPr>
            <a:r>
              <a:rPr lang="ru-RU" sz="2500" b="1">
                <a:solidFill>
                  <a:srgbClr val="000000"/>
                </a:solidFill>
              </a:rPr>
              <a:t>магния</a:t>
            </a:r>
          </a:p>
        </p:txBody>
      </p:sp>
      <p:sp>
        <p:nvSpPr>
          <p:cNvPr id="80909" name="Rectangle 12"/>
          <p:cNvSpPr>
            <a:spLocks noChangeArrowheads="1"/>
          </p:cNvSpPr>
          <p:nvPr/>
        </p:nvSpPr>
        <p:spPr bwMode="auto">
          <a:xfrm>
            <a:off x="5387975" y="5878513"/>
            <a:ext cx="2940050" cy="815975"/>
          </a:xfrm>
          <a:prstGeom prst="rect">
            <a:avLst/>
          </a:prstGeom>
          <a:solidFill>
            <a:srgbClr val="FFFFCC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1510" tIns="63121" rIns="81510" bIns="40756" anchor="ctr"/>
          <a:lstStyle/>
          <a:p>
            <a:pPr algn="ctr">
              <a:tabLst>
                <a:tab pos="654050" algn="l"/>
                <a:tab pos="1309688" algn="l"/>
                <a:tab pos="1965325" algn="l"/>
                <a:tab pos="2620963" algn="l"/>
              </a:tabLst>
            </a:pPr>
            <a:r>
              <a:rPr lang="ru-RU" sz="2500" b="1">
                <a:solidFill>
                  <a:srgbClr val="000000"/>
                </a:solidFill>
              </a:rPr>
              <a:t>Нитрат</a:t>
            </a:r>
          </a:p>
          <a:p>
            <a:pPr algn="ctr">
              <a:tabLst>
                <a:tab pos="654050" algn="l"/>
                <a:tab pos="1309688" algn="l"/>
                <a:tab pos="1965325" algn="l"/>
                <a:tab pos="2620963" algn="l"/>
              </a:tabLst>
            </a:pPr>
            <a:r>
              <a:rPr lang="ru-RU" sz="2500" b="1">
                <a:solidFill>
                  <a:srgbClr val="000000"/>
                </a:solidFill>
              </a:rPr>
              <a:t>магния</a:t>
            </a:r>
          </a:p>
        </p:txBody>
      </p:sp>
      <p:sp>
        <p:nvSpPr>
          <p:cNvPr id="32781" name="AutoShape 13"/>
          <p:cNvSpPr>
            <a:spLocks noChangeArrowheads="1"/>
          </p:cNvSpPr>
          <p:nvPr/>
        </p:nvSpPr>
        <p:spPr bwMode="auto">
          <a:xfrm rot="2040000">
            <a:off x="2930525" y="3055938"/>
            <a:ext cx="3408363" cy="227012"/>
          </a:xfrm>
          <a:prstGeom prst="rightArrow">
            <a:avLst>
              <a:gd name="adj1" fmla="val 50000"/>
              <a:gd name="adj2" fmla="val 375420"/>
            </a:avLst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2816" tIns="41407" rIns="82816" bIns="41407" anchor="ctr"/>
          <a:lstStyle/>
          <a:p>
            <a:endParaRPr lang="ru-RU"/>
          </a:p>
        </p:txBody>
      </p:sp>
      <p:sp>
        <p:nvSpPr>
          <p:cNvPr id="32782" name="AutoShape 14"/>
          <p:cNvSpPr>
            <a:spLocks noChangeArrowheads="1"/>
          </p:cNvSpPr>
          <p:nvPr/>
        </p:nvSpPr>
        <p:spPr bwMode="auto">
          <a:xfrm rot="2040000">
            <a:off x="3163888" y="4410075"/>
            <a:ext cx="3408362" cy="227013"/>
          </a:xfrm>
          <a:prstGeom prst="rightArrow">
            <a:avLst>
              <a:gd name="adj1" fmla="val 50000"/>
              <a:gd name="adj2" fmla="val 375418"/>
            </a:avLst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2816" tIns="41407" rIns="82816" bIns="41407" anchor="ctr"/>
          <a:lstStyle/>
          <a:p>
            <a:endParaRPr lang="ru-RU"/>
          </a:p>
        </p:txBody>
      </p:sp>
      <p:sp>
        <p:nvSpPr>
          <p:cNvPr id="32783" name="AutoShape 15"/>
          <p:cNvSpPr>
            <a:spLocks noChangeArrowheads="1"/>
          </p:cNvSpPr>
          <p:nvPr/>
        </p:nvSpPr>
        <p:spPr bwMode="auto">
          <a:xfrm rot="-1860000">
            <a:off x="3279775" y="3543300"/>
            <a:ext cx="2492375" cy="222250"/>
          </a:xfrm>
          <a:prstGeom prst="rightArrow">
            <a:avLst>
              <a:gd name="adj1" fmla="val 50000"/>
              <a:gd name="adj2" fmla="val 280409"/>
            </a:avLst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2816" tIns="41407" rIns="82816" bIns="41407" anchor="ctr"/>
          <a:lstStyle/>
          <a:p>
            <a:endParaRPr lang="ru-RU"/>
          </a:p>
        </p:txBody>
      </p:sp>
      <p:sp>
        <p:nvSpPr>
          <p:cNvPr id="32784" name="AutoShape 16"/>
          <p:cNvSpPr>
            <a:spLocks noChangeArrowheads="1"/>
          </p:cNvSpPr>
          <p:nvPr/>
        </p:nvSpPr>
        <p:spPr bwMode="auto">
          <a:xfrm rot="900000">
            <a:off x="3062288" y="5834063"/>
            <a:ext cx="2841625" cy="222250"/>
          </a:xfrm>
          <a:prstGeom prst="rightArrow">
            <a:avLst>
              <a:gd name="adj1" fmla="val 50000"/>
              <a:gd name="adj2" fmla="val 319702"/>
            </a:avLst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2816" tIns="41407" rIns="82816" bIns="41407" anchor="ctr"/>
          <a:lstStyle/>
          <a:p>
            <a:endParaRPr lang="ru-RU"/>
          </a:p>
        </p:txBody>
      </p:sp>
      <p:sp>
        <p:nvSpPr>
          <p:cNvPr id="32785" name="AutoShape 17"/>
          <p:cNvSpPr>
            <a:spLocks noChangeArrowheads="1"/>
          </p:cNvSpPr>
          <p:nvPr/>
        </p:nvSpPr>
        <p:spPr bwMode="auto">
          <a:xfrm rot="-3300000">
            <a:off x="2399507" y="4225131"/>
            <a:ext cx="5156200" cy="242887"/>
          </a:xfrm>
          <a:prstGeom prst="rightArrow">
            <a:avLst>
              <a:gd name="adj1" fmla="val 50000"/>
              <a:gd name="adj2" fmla="val 530622"/>
            </a:avLst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2816" tIns="41407" rIns="82816" bIns="41407" anchor="ctr"/>
          <a:lstStyle/>
          <a:p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7" dur="500"/>
                                        <p:tgtEl>
                                          <p:spTgt spid="32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2" dur="500"/>
                                        <p:tgtEl>
                                          <p:spTgt spid="32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17" dur="500"/>
                                        <p:tgtEl>
                                          <p:spTgt spid="32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2" dur="500"/>
                                        <p:tgtEl>
                                          <p:spTgt spid="32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7" dur="500"/>
                                        <p:tgtEl>
                                          <p:spTgt spid="32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81" grpId="0" animBg="1"/>
      <p:bldP spid="32782" grpId="0" animBg="1"/>
      <p:bldP spid="32783" grpId="0" animBg="1"/>
      <p:bldP spid="32784" grpId="0" animBg="1"/>
      <p:bldP spid="3278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Игра - тренинг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00298" y="1600200"/>
            <a:ext cx="6186502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Кислота – руку правую поднять</a:t>
            </a:r>
          </a:p>
          <a:p>
            <a:pPr>
              <a:buNone/>
            </a:pPr>
            <a:r>
              <a:rPr lang="ru-RU" dirty="0" smtClean="0"/>
              <a:t>Основание – руку левую поднять</a:t>
            </a:r>
          </a:p>
          <a:p>
            <a:pPr>
              <a:buNone/>
            </a:pPr>
            <a:r>
              <a:rPr lang="ru-RU" dirty="0" smtClean="0"/>
              <a:t>Соль – хлопок, </a:t>
            </a:r>
          </a:p>
          <a:p>
            <a:pPr>
              <a:buNone/>
            </a:pPr>
            <a:r>
              <a:rPr lang="ru-RU" dirty="0" smtClean="0"/>
              <a:t>А оксид руки в бок.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err="1" smtClean="0"/>
              <a:t>ZnSO</a:t>
            </a:r>
            <a:r>
              <a:rPr lang="ru-RU" baseline="-25000" dirty="0" smtClean="0"/>
              <a:t>4, </a:t>
            </a:r>
            <a:r>
              <a:rPr lang="en-GB" dirty="0" smtClean="0"/>
              <a:t>Zn</a:t>
            </a:r>
            <a:r>
              <a:rPr lang="ru-RU" dirty="0" smtClean="0"/>
              <a:t>, </a:t>
            </a:r>
            <a:r>
              <a:rPr lang="en-GB" dirty="0" err="1" smtClean="0"/>
              <a:t>ZnO</a:t>
            </a:r>
            <a:r>
              <a:rPr lang="ru-RU" dirty="0" smtClean="0"/>
              <a:t>, </a:t>
            </a:r>
            <a:r>
              <a:rPr lang="en-GB" dirty="0" smtClean="0"/>
              <a:t>Zn</a:t>
            </a:r>
            <a:r>
              <a:rPr lang="ru-RU" dirty="0" smtClean="0"/>
              <a:t>(</a:t>
            </a:r>
            <a:r>
              <a:rPr lang="en-GB" dirty="0" smtClean="0"/>
              <a:t>OH</a:t>
            </a:r>
            <a:r>
              <a:rPr lang="ru-RU" dirty="0" smtClean="0"/>
              <a:t>)</a:t>
            </a:r>
            <a:r>
              <a:rPr lang="ru-RU" baseline="-25000" dirty="0" smtClean="0"/>
              <a:t>2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Спасибо </a:t>
            </a:r>
          </a:p>
          <a:p>
            <a:pPr algn="ctr">
              <a:buNone/>
            </a:pP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за </a:t>
            </a:r>
          </a:p>
          <a:p>
            <a:pPr algn="ctr">
              <a:buNone/>
            </a:pP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внимание</a:t>
            </a:r>
            <a:endParaRPr lang="ru-RU" sz="115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186</Words>
  <Application>Microsoft Office PowerPoint</Application>
  <PresentationFormat>Экран (4:3)</PresentationFormat>
  <Paragraphs>109</Paragraphs>
  <Slides>9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Девиз урока:  «Зажечь, увлечь и подвести»</vt:lpstr>
      <vt:lpstr>Слайд 2</vt:lpstr>
      <vt:lpstr>Покажите выигрышный путь, который составляют формулы оксидов.</vt:lpstr>
      <vt:lpstr>Слайд 4</vt:lpstr>
      <vt:lpstr>Покажите выигрышный путь, который составляют формулы оснований.</vt:lpstr>
      <vt:lpstr>Соотнеси формулу соли и её название</vt:lpstr>
      <vt:lpstr>Игра - тренинг</vt:lpstr>
      <vt:lpstr>Домашнее задание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Катенок</dc:creator>
  <cp:lastModifiedBy>ТАМАРА</cp:lastModifiedBy>
  <cp:revision>5</cp:revision>
  <dcterms:created xsi:type="dcterms:W3CDTF">2012-08-20T16:10:27Z</dcterms:created>
  <dcterms:modified xsi:type="dcterms:W3CDTF">2014-02-26T21:06:48Z</dcterms:modified>
</cp:coreProperties>
</file>