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87" r:id="rId3"/>
    <p:sldId id="280" r:id="rId4"/>
    <p:sldId id="315" r:id="rId5"/>
    <p:sldId id="261" r:id="rId6"/>
    <p:sldId id="291" r:id="rId7"/>
    <p:sldId id="303" r:id="rId8"/>
    <p:sldId id="264" r:id="rId9"/>
    <p:sldId id="281" r:id="rId10"/>
    <p:sldId id="295" r:id="rId11"/>
    <p:sldId id="316" r:id="rId12"/>
    <p:sldId id="301" r:id="rId13"/>
    <p:sldId id="294" r:id="rId14"/>
    <p:sldId id="276" r:id="rId15"/>
    <p:sldId id="312" r:id="rId16"/>
    <p:sldId id="313" r:id="rId17"/>
    <p:sldId id="300" r:id="rId18"/>
    <p:sldId id="290" r:id="rId19"/>
    <p:sldId id="299" r:id="rId20"/>
    <p:sldId id="319" r:id="rId21"/>
    <p:sldId id="267" r:id="rId22"/>
    <p:sldId id="266" r:id="rId23"/>
    <p:sldId id="275" r:id="rId24"/>
    <p:sldId id="317" r:id="rId25"/>
    <p:sldId id="269" r:id="rId26"/>
    <p:sldId id="310" r:id="rId27"/>
    <p:sldId id="314" r:id="rId28"/>
    <p:sldId id="260" r:id="rId29"/>
    <p:sldId id="293" r:id="rId30"/>
    <p:sldId id="263" r:id="rId31"/>
    <p:sldId id="31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687C-EC25-4547-A4E3-6CF75DA6DD40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8CF7C-16D4-425C-871E-617BD9F88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mp4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3.mp4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4.mp4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pic>
        <p:nvPicPr>
          <p:cNvPr id="5" name="Picture 4" descr="фото 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14290"/>
            <a:ext cx="7286676" cy="633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5946"/>
            <a:ext cx="9366284" cy="6913945"/>
          </a:xfrm>
          <a:prstGeom prst="rect">
            <a:avLst/>
          </a:prstGeom>
          <a:noFill/>
        </p:spPr>
      </p:pic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329642" cy="51260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          Добрый человек – </a:t>
            </a:r>
          </a:p>
          <a:p>
            <a:pPr>
              <a:buFont typeface="Georgia" pitchFamily="18" charset="0"/>
              <a:buNone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делающий добро другим, отзывчивый;</a:t>
            </a:r>
          </a:p>
          <a:p>
            <a:pPr>
              <a:buFont typeface="Georgia" pitchFamily="18" charset="0"/>
              <a:buNone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Несущий  благо, добро, благополучие;</a:t>
            </a:r>
          </a:p>
          <a:p>
            <a:pPr>
              <a:buFont typeface="Georgia" pitchFamily="18" charset="0"/>
              <a:buNone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Хороший, нравственный;</a:t>
            </a:r>
          </a:p>
          <a:p>
            <a:pPr>
              <a:buFont typeface="Georgia" pitchFamily="18" charset="0"/>
              <a:buNone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Безукоризненный, честный.</a:t>
            </a:r>
          </a:p>
          <a:p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вори добро не за красивое 'Спасибо!'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05299" y="0"/>
            <a:ext cx="9249299" cy="6858000"/>
          </a:xfrm>
        </p:spPr>
      </p:pic>
    </p:spTree>
    <p:extLst>
      <p:ext uri="{BB962C8B-B14F-4D97-AF65-F5344CB8AC3E}">
        <p14:creationId xmlns:p14="http://schemas.microsoft.com/office/powerpoint/2010/main" xmlns="" val="219496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2285984" y="285728"/>
            <a:ext cx="6472229" cy="4357688"/>
          </a:xfrm>
        </p:spPr>
        <p:txBody>
          <a:bodyPr>
            <a:normAutofit fontScale="92500" lnSpcReduction="20000"/>
          </a:bodyPr>
          <a:lstStyle/>
          <a:p>
            <a:pPr algn="ctr">
              <a:buFont typeface="Georgia" pitchFamily="18" charset="0"/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Добрым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быть совсем, совсем не просто.</a:t>
            </a:r>
          </a:p>
          <a:p>
            <a:pPr algn="ctr">
              <a:buFont typeface="Georgia" pitchFamily="18" charset="0"/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Не зависит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доброта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от роста,</a:t>
            </a:r>
          </a:p>
          <a:p>
            <a:pPr algn="ctr">
              <a:buFont typeface="Georgia" pitchFamily="18" charset="0"/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Не зависит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доброта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от цвета,</a:t>
            </a:r>
          </a:p>
          <a:p>
            <a:pPr algn="ctr">
              <a:buFont typeface="Georgia" pitchFamily="18" charset="0"/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Доброта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- не пряник, не конфета.</a:t>
            </a:r>
          </a:p>
          <a:p>
            <a:pPr algn="ctr">
              <a:buFont typeface="Georgia" pitchFamily="18" charset="0"/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Только надо, надо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добрым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быть </a:t>
            </a:r>
          </a:p>
          <a:p>
            <a:pPr algn="ctr">
              <a:buFont typeface="Georgia" pitchFamily="18" charset="0"/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И в беде друг друга не забыть</a:t>
            </a:r>
          </a:p>
          <a:p>
            <a:pPr algn="ctr">
              <a:buFont typeface="Georgia" pitchFamily="18" charset="0"/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И завертится земля быстрей,</a:t>
            </a:r>
          </a:p>
          <a:p>
            <a:pPr algn="ctr">
              <a:buFont typeface="Georgia" pitchFamily="18" charset="0"/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Если будем мы с тобой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добрей.</a:t>
            </a:r>
          </a:p>
          <a:p>
            <a:endParaRPr lang="ru-RU" dirty="0" smtClean="0"/>
          </a:p>
        </p:txBody>
      </p:sp>
      <p:pic>
        <p:nvPicPr>
          <p:cNvPr id="3074" name="Picture 2" descr="C:\Documents and Settings\Admin\Рабочий стол\Добро\48034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4071942"/>
            <a:ext cx="2649126" cy="2543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pic>
        <p:nvPicPr>
          <p:cNvPr id="11266" name="Picture 2" descr="F:\Пособие мамы\images\p_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3" y="1785938"/>
            <a:ext cx="5173662" cy="3365500"/>
          </a:xfrm>
        </p:spPr>
      </p:pic>
      <p:sp>
        <p:nvSpPr>
          <p:cNvPr id="11267" name="Содержимое 5"/>
          <p:cNvSpPr>
            <a:spLocks noGrp="1"/>
          </p:cNvSpPr>
          <p:nvPr>
            <p:ph sz="half" idx="2"/>
          </p:nvPr>
        </p:nvSpPr>
        <p:spPr>
          <a:xfrm>
            <a:off x="5429250" y="1357313"/>
            <a:ext cx="3500438" cy="476885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3200" dirty="0" smtClean="0"/>
              <a:t>  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Настоящая доброта рождается в глубине твоего сердца и начинается с тебя самого.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619250" y="2717612"/>
            <a:ext cx="6804025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600" b="1" i="1" dirty="0" smtClean="0">
                <a:solidFill>
                  <a:schemeClr val="tx2"/>
                </a:solidFill>
              </a:rPr>
              <a:t> </a:t>
            </a:r>
            <a:endParaRPr lang="ru-RU" sz="2600" b="1" i="1" dirty="0" smtClean="0"/>
          </a:p>
          <a:p>
            <a:pPr algn="ctr"/>
            <a:endParaRPr lang="ru-RU" sz="2600" b="1" i="1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286124"/>
            <a:ext cx="2500314" cy="3333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357562"/>
            <a:ext cx="2446736" cy="326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357562"/>
            <a:ext cx="2428876" cy="3238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34050" y="214290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 descr="D:\Для сайта 2013-2014\29.09.2013Г. В предверии праздника  Дня пожилых\главна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428604"/>
            <a:ext cx="2400683" cy="26506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357694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4357694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21429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2000240"/>
            <a:ext cx="2952749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21429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8" y="2071678"/>
            <a:ext cx="3047619" cy="2285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 descr="1209583660serdc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0430" y="2571744"/>
            <a:ext cx="2414427" cy="1669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59" y="285728"/>
            <a:ext cx="361952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85727"/>
            <a:ext cx="3571900" cy="267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2285991"/>
            <a:ext cx="3786214" cy="283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1" y="4000504"/>
            <a:ext cx="3524253" cy="26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3911206"/>
            <a:ext cx="3548066" cy="26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sp>
        <p:nvSpPr>
          <p:cNvPr id="17410" name="Заголовок 3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Дарите ДОБРОТУ</a:t>
            </a:r>
            <a:endParaRPr lang="ru-RU" sz="4400" b="1" i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7411" name="Содержимое 3" descr="motivator-2693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5904" t="7353" r="4916" b="20303"/>
          <a:stretch>
            <a:fillRect/>
          </a:stretch>
        </p:blipFill>
        <p:spPr>
          <a:xfrm>
            <a:off x="428596" y="1357298"/>
            <a:ext cx="5143500" cy="4857750"/>
          </a:xfrm>
        </p:spPr>
      </p:pic>
      <p:sp>
        <p:nvSpPr>
          <p:cNvPr id="17412" name="Содержимое 5"/>
          <p:cNvSpPr>
            <a:spLocks noGrp="1"/>
          </p:cNvSpPr>
          <p:nvPr>
            <p:ph sz="half" idx="2"/>
          </p:nvPr>
        </p:nvSpPr>
        <p:spPr>
          <a:xfrm>
            <a:off x="5286375" y="1357313"/>
            <a:ext cx="3400425" cy="5143500"/>
          </a:xfrm>
        </p:spPr>
        <p:txBody>
          <a:bodyPr>
            <a:normAutofit lnSpcReduction="10000"/>
          </a:bodyPr>
          <a:lstStyle/>
          <a:p>
            <a:pPr algn="ctr"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Не бойся предлагать помощь другим, помогай в первую очередь людям попавшим в беду, слабым, больным.</a:t>
            </a:r>
          </a:p>
          <a:p>
            <a:pPr algn="ctr"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  Будь вежливым, добрым, внимательным к другим.</a:t>
            </a:r>
          </a:p>
          <a:p>
            <a:pPr algn="ctr">
              <a:buFont typeface="Georgia" pitchFamily="18" charset="0"/>
              <a:buNone/>
            </a:pPr>
            <a:endParaRPr lang="ru-RU" sz="2800" dirty="0" smtClean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2214546" y="285728"/>
            <a:ext cx="525621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Monotype Corsiva" pitchFamily="66" charset="0"/>
                <a:cs typeface="Arial"/>
              </a:rPr>
              <a:t>Пословицы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35013" y="1720850"/>
            <a:ext cx="2324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50825" y="1341438"/>
            <a:ext cx="3384550" cy="5762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Доброе слово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50825" y="2133600"/>
            <a:ext cx="3384550" cy="5762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Не одежда красит человека,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50825" y="2924175"/>
            <a:ext cx="3384550" cy="5762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Торопись на доброе дело,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50825" y="3716338"/>
            <a:ext cx="3384550" cy="5762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Не хвались серебром,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250825" y="4437063"/>
            <a:ext cx="3384550" cy="5762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Кто добро творит, </a:t>
            </a: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23850" y="5229225"/>
            <a:ext cx="3384550" cy="5762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В ком добра нет, 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250825" y="6021388"/>
            <a:ext cx="3384550" cy="5762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Не ищи красоты - 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5435600" y="6092825"/>
            <a:ext cx="3384550" cy="5762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а хвались добром.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5435600" y="5300663"/>
            <a:ext cx="3384550" cy="5762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ищи доброты.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5435600" y="4437063"/>
            <a:ext cx="3384550" cy="5762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а худое само приспеет.</a:t>
            </a: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5435600" y="3644900"/>
            <a:ext cx="3384550" cy="5762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в том и правды мало.</a:t>
            </a: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5429256" y="2857496"/>
            <a:ext cx="3384550" cy="5762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того Бог отблагодарит.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5435600" y="2133600"/>
            <a:ext cx="3384550" cy="5762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и кошке приятно.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5435600" y="1341438"/>
            <a:ext cx="3384550" cy="5762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/>
              <a:t>а его добрые дела.</a:t>
            </a:r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3779838" y="1628775"/>
            <a:ext cx="1584325" cy="792163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 flipV="1">
            <a:off x="3924300" y="1700213"/>
            <a:ext cx="1152525" cy="720725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4" name="Line 20"/>
          <p:cNvSpPr>
            <a:spLocks noChangeShapeType="1"/>
          </p:cNvSpPr>
          <p:nvPr/>
        </p:nvSpPr>
        <p:spPr bwMode="auto">
          <a:xfrm>
            <a:off x="3779838" y="3284538"/>
            <a:ext cx="1584325" cy="1368425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>
            <a:off x="3708400" y="4076700"/>
            <a:ext cx="1655763" cy="230505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6" name="Line 22"/>
          <p:cNvSpPr>
            <a:spLocks noChangeShapeType="1"/>
          </p:cNvSpPr>
          <p:nvPr/>
        </p:nvSpPr>
        <p:spPr bwMode="auto">
          <a:xfrm flipV="1">
            <a:off x="3779838" y="3213100"/>
            <a:ext cx="1512887" cy="1584325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 flipV="1">
            <a:off x="3851275" y="4076700"/>
            <a:ext cx="1512888" cy="1512888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408" name="Line 24"/>
          <p:cNvSpPr>
            <a:spLocks noChangeShapeType="1"/>
          </p:cNvSpPr>
          <p:nvPr/>
        </p:nvSpPr>
        <p:spPr bwMode="auto">
          <a:xfrm flipV="1">
            <a:off x="3851275" y="5589588"/>
            <a:ext cx="1441450" cy="792162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2" grpId="0" animBg="1"/>
      <p:bldP spid="16403" grpId="0" animBg="1"/>
      <p:bldP spid="16404" grpId="0" animBg="1"/>
      <p:bldP spid="16405" grpId="0" animBg="1"/>
      <p:bldP spid="16406" grpId="0" animBg="1"/>
      <p:bldP spid="16407" grpId="0" animBg="1"/>
      <p:bldP spid="1640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sp>
        <p:nvSpPr>
          <p:cNvPr id="15364" name="Содержимое 5"/>
          <p:cNvSpPr>
            <a:spLocks noGrp="1"/>
          </p:cNvSpPr>
          <p:nvPr>
            <p:ph sz="half" idx="1"/>
          </p:nvPr>
        </p:nvSpPr>
        <p:spPr>
          <a:xfrm>
            <a:off x="214282" y="285728"/>
            <a:ext cx="6429420" cy="6199209"/>
          </a:xfrm>
        </p:spPr>
        <p:txBody>
          <a:bodyPr>
            <a:normAutofit/>
          </a:bodyPr>
          <a:lstStyle/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Ах, как нам добрые слова нужны! </a:t>
            </a:r>
          </a:p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Не раз мы в этом убедились сами.                  </a:t>
            </a:r>
          </a:p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А может не слова - дела важны?</a:t>
            </a:r>
          </a:p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 Дела - делами, а слова - словами. </a:t>
            </a:r>
          </a:p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 Они живут у каждого из нас,</a:t>
            </a:r>
          </a:p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 На дне души до времени хранимы,               </a:t>
            </a:r>
          </a:p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Чтоб их произнесли в тот самый час, </a:t>
            </a:r>
          </a:p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 Когда они другим необходимы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28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</a:t>
            </a:r>
          </a:p>
          <a:p>
            <a:pPr>
              <a:buClr>
                <a:srgbClr val="002060"/>
              </a:buClr>
              <a:buFont typeface="Georgia" pitchFamily="18" charset="0"/>
              <a:buNone/>
            </a:pP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endParaRPr lang="ru-RU" sz="2800" dirty="0" smtClean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5365" name="Содержимое 3" descr="motivator-1246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9480" t="6609" r="7561" b="12444"/>
          <a:stretch>
            <a:fillRect/>
          </a:stretch>
        </p:blipFill>
        <p:spPr>
          <a:xfrm>
            <a:off x="6357950" y="857232"/>
            <a:ext cx="2560965" cy="50006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pic>
        <p:nvPicPr>
          <p:cNvPr id="6" name="Picture 4" descr="74cd8f95070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071810"/>
            <a:ext cx="4485797" cy="3436253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357166"/>
            <a:ext cx="4500594" cy="6215106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Слово это серьезное,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Главное, важное,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То, что значит оно,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Очень нужно для каждого.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В нем забота и ласка,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Тепло и любовь.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В нем стремленье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На помощь прийти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вновь и вновь.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Это качество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В сердце  у многих живет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И о боли других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Позабыть не дает.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И оно поважней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Чем лица красота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Догадались, что это?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Сердец …..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4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400" b="1" i="1" dirty="0" smtClean="0">
                <a:solidFill>
                  <a:schemeClr val="accent2">
                    <a:lumMod val="50000"/>
                  </a:schemeClr>
                </a:solidFill>
              </a:rPr>
              <a:t>ДОБРОТА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4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30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30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30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307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307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307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500"/>
                                        <p:tgtEl>
                                          <p:spTgt spid="307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500"/>
                                        <p:tgtEl>
                                          <p:spTgt spid="307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500"/>
                                        <p:tgtEl>
                                          <p:spTgt spid="307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1000"/>
                                        <p:tgtEl>
                                          <p:spTgt spid="307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1000"/>
                                        <p:tgtEl>
                                          <p:spTgt spid="307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000"/>
                                        <p:tgtEl>
                                          <p:spTgt spid="307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1852" y="-39854"/>
            <a:ext cx="9275986" cy="6897854"/>
          </a:xfrm>
        </p:spPr>
      </p:pic>
    </p:spTree>
    <p:extLst>
      <p:ext uri="{BB962C8B-B14F-4D97-AF65-F5344CB8AC3E}">
        <p14:creationId xmlns:p14="http://schemas.microsoft.com/office/powerpoint/2010/main" xmlns="" val="444654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У озер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</p:spPr>
      </p:pic>
      <p:pic>
        <p:nvPicPr>
          <p:cNvPr id="2" name="Заголовок 1"/>
          <p:cNvPicPr>
            <a:picLocks noChangeArrowheads="1"/>
          </p:cNvPicPr>
          <p:nvPr/>
        </p:nvPicPr>
        <p:blipFill>
          <a:blip r:embed="rId3" cstate="print"/>
          <a:srcRect l="13338" t="19725" r="15448" b="-1959"/>
          <a:stretch>
            <a:fillRect/>
          </a:stretch>
        </p:blipFill>
        <p:spPr bwMode="auto">
          <a:xfrm>
            <a:off x="539750" y="4797425"/>
            <a:ext cx="7848600" cy="1800225"/>
          </a:xfrm>
          <a:prstGeom prst="rect">
            <a:avLst/>
          </a:prstGeom>
          <a:noFill/>
          <a:ln w="6350" cap="rnd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00108"/>
            <a:ext cx="7777163" cy="551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0"/>
            <a:ext cx="9001156" cy="78579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Закон дома доброты – СЧАСТЬЕ КАЖДОГО!!!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61463" cy="6858000"/>
          </a:xfrm>
          <a:prstGeom prst="rect">
            <a:avLst/>
          </a:prstGeom>
          <a:noFill/>
        </p:spPr>
      </p:pic>
      <p:sp>
        <p:nvSpPr>
          <p:cNvPr id="60418" name="Содержимое 3"/>
          <p:cNvSpPr>
            <a:spLocks noGrp="1"/>
          </p:cNvSpPr>
          <p:nvPr>
            <p:ph idx="4294967295"/>
          </p:nvPr>
        </p:nvSpPr>
        <p:spPr>
          <a:xfrm>
            <a:off x="428596" y="285728"/>
            <a:ext cx="8229600" cy="6407150"/>
          </a:xfrm>
        </p:spPr>
        <p:txBody>
          <a:bodyPr>
            <a:normAutofit fontScale="92500"/>
          </a:bodyPr>
          <a:lstStyle/>
          <a:p>
            <a:pPr>
              <a:buFontTx/>
              <a:buBlip>
                <a:blip r:embed="rId3"/>
              </a:buBlip>
            </a:pPr>
            <a:r>
              <a:rPr lang="ru-RU" b="1" i="1" dirty="0" smtClean="0">
                <a:latin typeface="Monotype Corsiva" pitchFamily="66" charset="0"/>
              </a:rPr>
              <a:t>Я хочу сказать спасибо….</a:t>
            </a:r>
          </a:p>
          <a:p>
            <a:pPr>
              <a:buFontTx/>
              <a:buBlip>
                <a:blip r:embed="rId3"/>
              </a:buBlip>
            </a:pPr>
            <a:r>
              <a:rPr lang="ru-RU" b="1" i="1" dirty="0" smtClean="0">
                <a:latin typeface="Monotype Corsiva" pitchFamily="66" charset="0"/>
              </a:rPr>
              <a:t>Независимо </a:t>
            </a:r>
            <a:r>
              <a:rPr lang="ru-RU" b="1" i="1" dirty="0">
                <a:latin typeface="Monotype Corsiva" pitchFamily="66" charset="0"/>
              </a:rPr>
              <a:t>от того, ждут от тебя добро или не ждут его -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 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Твори добро.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 </a:t>
            </a:r>
            <a:endParaRPr lang="ru-RU" b="1" dirty="0">
              <a:latin typeface="Monotype Corsiva" pitchFamily="66" charset="0"/>
            </a:endParaRPr>
          </a:p>
          <a:p>
            <a:pPr>
              <a:buFontTx/>
              <a:buBlip>
                <a:blip r:embed="rId3"/>
              </a:buBlip>
            </a:pPr>
            <a:r>
              <a:rPr lang="ru-RU" b="1" i="1" dirty="0">
                <a:latin typeface="Monotype Corsiva" pitchFamily="66" charset="0"/>
              </a:rPr>
              <a:t>Независимо от того, заметят твоё добро или не заметят его -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 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Твори добро.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 </a:t>
            </a:r>
            <a:endParaRPr lang="ru-RU" b="1" dirty="0">
              <a:latin typeface="Monotype Corsiva" pitchFamily="66" charset="0"/>
            </a:endParaRPr>
          </a:p>
          <a:p>
            <a:pPr>
              <a:buFontTx/>
              <a:buBlip>
                <a:blip r:embed="rId3"/>
              </a:buBlip>
            </a:pPr>
            <a:r>
              <a:rPr lang="ru-RU" b="1" i="1" dirty="0">
                <a:latin typeface="Monotype Corsiva" pitchFamily="66" charset="0"/>
              </a:rPr>
              <a:t>Независимо от того, принимают твоё добро или отбрасывают его -  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Твори добро.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 </a:t>
            </a:r>
            <a:endParaRPr lang="ru-RU" b="1" dirty="0">
              <a:latin typeface="Monotype Corsiva" pitchFamily="66" charset="0"/>
            </a:endParaRPr>
          </a:p>
          <a:p>
            <a:pPr>
              <a:buFontTx/>
              <a:buBlip>
                <a:blip r:embed="rId3"/>
              </a:buBlip>
            </a:pPr>
            <a:r>
              <a:rPr lang="ru-RU" b="1" i="1" dirty="0">
                <a:latin typeface="Monotype Corsiva" pitchFamily="66" charset="0"/>
              </a:rPr>
              <a:t>Независимо от того, чем будут платить тебе за добро: добром или злом -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 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Твори добро.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 </a:t>
            </a:r>
            <a:endParaRPr lang="ru-RU" b="1" dirty="0">
              <a:latin typeface="Monotype Corsiva" pitchFamily="66" charset="0"/>
            </a:endParaRPr>
          </a:p>
          <a:p>
            <a:pPr>
              <a:buFontTx/>
              <a:buBlip>
                <a:blip r:embed="rId3"/>
              </a:buBlip>
            </a:pPr>
            <a:r>
              <a:rPr lang="ru-RU" b="1" i="1" dirty="0">
                <a:latin typeface="Monotype Corsiva" pitchFamily="66" charset="0"/>
              </a:rPr>
              <a:t>Твори добро и ни у кого не спрашивай разрешения,</a:t>
            </a:r>
            <a:r>
              <a:rPr lang="ru-RU" b="1" dirty="0">
                <a:latin typeface="Monotype Corsiva" pitchFamily="66" charset="0"/>
              </a:rPr>
              <a:t> </a:t>
            </a:r>
            <a:r>
              <a:rPr lang="ru-RU" b="1" i="1" dirty="0">
                <a:latin typeface="Monotype Corsiva" pitchFamily="66" charset="0"/>
              </a:rPr>
              <a:t> </a:t>
            </a:r>
            <a:endParaRPr lang="ru-RU" b="1" dirty="0">
              <a:latin typeface="Monotype Corsiva" pitchFamily="66" charset="0"/>
            </a:endParaRPr>
          </a:p>
          <a:p>
            <a:pPr>
              <a:buFontTx/>
              <a:buNone/>
            </a:pPr>
            <a:r>
              <a:rPr lang="ru-RU" b="1" i="1" dirty="0">
                <a:latin typeface="Monotype Corsiva" pitchFamily="66" charset="0"/>
              </a:rPr>
              <a:t>     Ибо никто не властен над твоим добром</a:t>
            </a:r>
          </a:p>
          <a:p>
            <a:pPr>
              <a:buFontTx/>
              <a:buNone/>
            </a:pPr>
            <a:r>
              <a:rPr lang="ru-RU" b="1" i="1" dirty="0">
                <a:latin typeface="Monotype Corsiva" pitchFamily="66" charset="0"/>
              </a:rPr>
              <a:t>                                              Ш.А. </a:t>
            </a:r>
            <a:r>
              <a:rPr lang="ru-RU" b="1" i="1" dirty="0" err="1">
                <a:latin typeface="Monotype Corsiva" pitchFamily="66" charset="0"/>
              </a:rPr>
              <a:t>Амонашвили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ОБРОТА  (раздают подарки).wmv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0024" y="0"/>
            <a:ext cx="9148492" cy="6858000"/>
          </a:xfrm>
        </p:spPr>
      </p:pic>
    </p:spTree>
    <p:extLst>
      <p:ext uri="{BB962C8B-B14F-4D97-AF65-F5344CB8AC3E}">
        <p14:creationId xmlns:p14="http://schemas.microsoft.com/office/powerpoint/2010/main" xmlns="" val="351923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61463" cy="6857999"/>
          </a:xfrm>
          <a:prstGeom prst="rect">
            <a:avLst/>
          </a:prstGeom>
          <a:noFill/>
        </p:spPr>
      </p:pic>
      <p:pic>
        <p:nvPicPr>
          <p:cNvPr id="54274" name="Picture 2" descr="dlef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1052513"/>
            <a:ext cx="3965575" cy="5327650"/>
          </a:xfrm>
          <a:prstGeom prst="rect">
            <a:avLst/>
          </a:prstGeom>
          <a:noFill/>
        </p:spPr>
      </p:pic>
      <p:sp>
        <p:nvSpPr>
          <p:cNvPr id="54275" name="WordArt 3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8297863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cs typeface="Arial"/>
              </a:rPr>
              <a:t>ЧЬЯ ДОБРОТА ПОМОГАЕТ РАСТИ ВАМ?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pic>
        <p:nvPicPr>
          <p:cNvPr id="2" name="Picture 2" descr="D:\Для сайта 2013-2014\Ноябрь  24.11.2013г. День матери в 5А классе\1фглавн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08" y="285728"/>
            <a:ext cx="4095778" cy="3071834"/>
          </a:xfrm>
          <a:prstGeom prst="rect">
            <a:avLst/>
          </a:prstGeom>
          <a:noFill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85727"/>
            <a:ext cx="4143404" cy="310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 descr="D:\Для сайта 2013-2014\01.09.2013г День знаний\q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429000"/>
            <a:ext cx="4000528" cy="3234928"/>
          </a:xfrm>
          <a:prstGeom prst="rect">
            <a:avLst/>
          </a:prstGeom>
          <a:noFill/>
        </p:spPr>
      </p:pic>
      <p:pic>
        <p:nvPicPr>
          <p:cNvPr id="6" name="Picture 2" descr="D:\Для сайта 2013-2014\03.09.2013г. - Пионербол\Наша команда с любимыми  тренерам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571876"/>
            <a:ext cx="4205277" cy="3071834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Добро\4db7bb6695986e07195153ad52abf6d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2000240"/>
            <a:ext cx="2655927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pic>
        <p:nvPicPr>
          <p:cNvPr id="2" name="Picture 2" descr="C:\Documents and Settings\Admin\Рабочий стол\Добро\a6421616750a7cd7f9476f2a74f4fe2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449" y="714356"/>
            <a:ext cx="7025575" cy="5700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76916" y="764704"/>
            <a:ext cx="7772400" cy="4579937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00034" y="214290"/>
            <a:ext cx="811532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Жизнь дана на добрые дела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85720" y="5500702"/>
            <a:ext cx="8643998" cy="1897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3060"/>
              </a:lnSpc>
              <a:spcBef>
                <a:spcPct val="50000"/>
              </a:spcBef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Твори добро, чтобы любя, добро тебя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нашло.</a:t>
            </a:r>
          </a:p>
          <a:p>
            <a:pPr algn="ctr">
              <a:lnSpc>
                <a:spcPts val="3060"/>
              </a:lnSpc>
              <a:spcBef>
                <a:spcPct val="50000"/>
              </a:spcBef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Зла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не верши, чтобы тебя не погубило зло».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pic>
        <p:nvPicPr>
          <p:cNvPr id="7" name="Picture 3" descr="C:\Documents and Settings\Admin\Рабочий стол\Добро\100390523_996908_thum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8515155" cy="6357982"/>
          </a:xfrm>
          <a:prstGeom prst="rect">
            <a:avLst/>
          </a:prstGeom>
          <a:noFill/>
        </p:spPr>
      </p:pic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8358246" cy="10144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Доброта </a:t>
            </a:r>
            <a:r>
              <a:rPr lang="ru-RU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вокруг </a:t>
            </a: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0"/>
            <a:ext cx="8353425" cy="1008063"/>
          </a:xfrm>
        </p:spPr>
        <p:txBody>
          <a:bodyPr/>
          <a:lstStyle/>
          <a:p>
            <a:pPr eaLnBrk="1" hangingPunct="1"/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Дорогою добра.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557338"/>
            <a:ext cx="7416800" cy="50403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2" name="Picture 4" descr="Свет анимаш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71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357158" y="1285860"/>
            <a:ext cx="8609042" cy="3656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ДАРОМ НИ ОДНО ДОБРОЕ</a:t>
            </a:r>
            <a:b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ДЕЛО НЕ ПРОПАДАЕТ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pic>
        <p:nvPicPr>
          <p:cNvPr id="6" name="Picture 12" descr="blesk_rozoptashki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309563"/>
            <a:ext cx="5256213" cy="1347787"/>
          </a:xfrm>
          <a:prstGeom prst="rect">
            <a:avLst/>
          </a:prstGeom>
          <a:noFill/>
        </p:spPr>
      </p:pic>
      <p:pic>
        <p:nvPicPr>
          <p:cNvPr id="7" name="Picture 13" descr="blesk_rozoptashki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5229225"/>
            <a:ext cx="5256213" cy="1347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идеоролик 'Дорогою добра'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xmlns="" val="59260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24242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Барбарики- Что такое доброта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78828"/>
            <a:ext cx="9168516" cy="6756124"/>
          </a:xfrm>
        </p:spPr>
      </p:pic>
    </p:spTree>
    <p:extLst>
      <p:ext uri="{BB962C8B-B14F-4D97-AF65-F5344CB8AC3E}">
        <p14:creationId xmlns:p14="http://schemas.microsoft.com/office/powerpoint/2010/main" xmlns="" val="246491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493" name="WordArt 5"/>
          <p:cNvSpPr>
            <a:spLocks noChangeArrowheads="1" noChangeShapeType="1" noTextEdit="1"/>
          </p:cNvSpPr>
          <p:nvPr/>
        </p:nvSpPr>
        <p:spPr bwMode="auto">
          <a:xfrm>
            <a:off x="755650" y="333375"/>
            <a:ext cx="7777163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ЧТО   ТАКОЕ   ДОБРОТА?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539750" y="1412875"/>
            <a:ext cx="4392613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доброта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68313" y="3644900"/>
            <a:ext cx="84963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9388" lvl="1"/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</a:rPr>
              <a:t>- это отзывчивость; </a:t>
            </a:r>
          </a:p>
          <a:p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</a:rPr>
              <a:t> - душевное расположение 	к людям;</a:t>
            </a:r>
          </a:p>
          <a:p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</a:rPr>
              <a:t> - стремление делать добро другим.</a:t>
            </a:r>
          </a:p>
        </p:txBody>
      </p:sp>
      <p:pic>
        <p:nvPicPr>
          <p:cNvPr id="4100" name="Picture 4" descr="1209583660serd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836613"/>
            <a:ext cx="3482975" cy="2305050"/>
          </a:xfrm>
          <a:prstGeom prst="rect">
            <a:avLst/>
          </a:prstGeom>
          <a:noFill/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979613" y="2565400"/>
            <a:ext cx="12658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(С.Ожегов)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План ВР\ПВР 5 класс\Жизнь дана на добрые дела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-55945"/>
            <a:ext cx="9366284" cy="69139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10715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Доброта- единственный язык, понимаемый всеми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7171" name="Содержимое 3" descr="motivator-133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3847" t="3590" r="5769" b="18607"/>
          <a:stretch>
            <a:fillRect/>
          </a:stretch>
        </p:blipFill>
        <p:spPr>
          <a:xfrm>
            <a:off x="1285875" y="1785938"/>
            <a:ext cx="6715125" cy="4857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85720" y="1714488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«Добрый человек – это 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5 класс\1Для презентац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38" y="0"/>
            <a:ext cx="9151938" cy="6858000"/>
          </a:xfrm>
          <a:prstGeom prst="rect">
            <a:avLst/>
          </a:prstGeom>
          <a:noFill/>
        </p:spPr>
      </p:pic>
      <p:pic>
        <p:nvPicPr>
          <p:cNvPr id="3074" name="Picture 4" descr="img2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188913"/>
            <a:ext cx="8785225" cy="1439862"/>
          </a:xfrm>
          <a:noFill/>
        </p:spPr>
      </p:pic>
      <p:pic>
        <p:nvPicPr>
          <p:cNvPr id="3075" name="Picture 5" descr="img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655763"/>
            <a:ext cx="5940425" cy="5013325"/>
          </a:xfrm>
          <a:noFill/>
        </p:spPr>
      </p:pic>
      <p:pic>
        <p:nvPicPr>
          <p:cNvPr id="4098" name="Picture 2" descr="C:\Documents and Settings\Admin\Рабочий стол\Добро\71201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0499" y="2571744"/>
            <a:ext cx="2942879" cy="2967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</TotalTime>
  <Words>396</Words>
  <Application>Microsoft Office PowerPoint</Application>
  <PresentationFormat>Экран (4:3)</PresentationFormat>
  <Paragraphs>88</Paragraphs>
  <Slides>31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Дорогою добра.</vt:lpstr>
      <vt:lpstr>Слайд 4</vt:lpstr>
      <vt:lpstr>Слайд 5</vt:lpstr>
      <vt:lpstr>Слайд 6</vt:lpstr>
      <vt:lpstr>Доброта- единственный язык, понимаемый всеми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Дарите ДОБРОТУ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100</cp:revision>
  <dcterms:created xsi:type="dcterms:W3CDTF">2014-02-16T17:47:34Z</dcterms:created>
  <dcterms:modified xsi:type="dcterms:W3CDTF">2015-01-07T12:03:44Z</dcterms:modified>
</cp:coreProperties>
</file>