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56"/>
  </p:notesMasterIdLst>
  <p:sldIdLst>
    <p:sldId id="321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8" r:id="rId21"/>
    <p:sldId id="289" r:id="rId22"/>
    <p:sldId id="290" r:id="rId23"/>
    <p:sldId id="292" r:id="rId24"/>
    <p:sldId id="296" r:id="rId25"/>
    <p:sldId id="293" r:id="rId26"/>
    <p:sldId id="294" r:id="rId27"/>
    <p:sldId id="295" r:id="rId28"/>
    <p:sldId id="297" r:id="rId29"/>
    <p:sldId id="298" r:id="rId30"/>
    <p:sldId id="299" r:id="rId31"/>
    <p:sldId id="300" r:id="rId32"/>
    <p:sldId id="301" r:id="rId33"/>
    <p:sldId id="302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  <p:sldId id="330" r:id="rId43"/>
    <p:sldId id="331" r:id="rId44"/>
    <p:sldId id="332" r:id="rId45"/>
    <p:sldId id="333" r:id="rId46"/>
    <p:sldId id="334" r:id="rId47"/>
    <p:sldId id="335" r:id="rId48"/>
    <p:sldId id="336" r:id="rId49"/>
    <p:sldId id="337" r:id="rId50"/>
    <p:sldId id="338" r:id="rId51"/>
    <p:sldId id="339" r:id="rId52"/>
    <p:sldId id="340" r:id="rId53"/>
    <p:sldId id="341" r:id="rId54"/>
    <p:sldId id="342" r:id="rId5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CCCCFF"/>
    <a:srgbClr val="003399"/>
    <a:srgbClr val="3366FF"/>
    <a:srgbClr val="99CCFF"/>
    <a:srgbClr val="9999FF"/>
    <a:srgbClr val="660066"/>
    <a:srgbClr val="9900CC"/>
    <a:srgbClr val="E6CDFF"/>
    <a:srgbClr val="DBB7FF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19" autoAdjust="0"/>
    <p:restoredTop sz="94660"/>
  </p:normalViewPr>
  <p:slideViewPr>
    <p:cSldViewPr>
      <p:cViewPr>
        <p:scale>
          <a:sx n="80" d="100"/>
          <a:sy n="80" d="100"/>
        </p:scale>
        <p:origin x="-7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042F8-B5EB-4191-84FA-58055320F4E7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A74ED-55B1-4FAA-9407-ABA1BCDEBF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Переход к следующему слайду – по щелчку мыши. </a:t>
            </a:r>
            <a:r>
              <a:rPr lang="ru-RU" baseline="0" dirty="0" smtClean="0"/>
              <a:t>Переход к слайду с ресурсами – по управляющей кнопке в левом нижнем </a:t>
            </a:r>
            <a:r>
              <a:rPr lang="ru-RU" baseline="0" smtClean="0"/>
              <a:t>углу.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A74ED-55B1-4FAA-9407-ABA1BCDEBF6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Каждое игровое</a:t>
            </a:r>
            <a:r>
              <a:rPr lang="ru-RU" baseline="0" dirty="0" smtClean="0"/>
              <a:t> поле с очками является гиперссылкой на соответствующий вопрос.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A74ED-55B1-4FAA-9407-ABA1BCDEBF64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Переход к слайду с ответом осуществляется по управляющей</a:t>
            </a:r>
            <a:r>
              <a:rPr lang="ru-RU" baseline="0" dirty="0" smtClean="0"/>
              <a:t> кнопке</a:t>
            </a:r>
            <a:r>
              <a:rPr lang="ru-RU" dirty="0" smtClean="0"/>
              <a:t> (знак вопроса), к слайду с игровым полем – изображение</a:t>
            </a:r>
            <a:r>
              <a:rPr lang="ru-RU" baseline="0" dirty="0" smtClean="0"/>
              <a:t> домика.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A74ED-55B1-4FAA-9407-ABA1BCDEBF6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Переход к игровому полю осуществляется по управляющей кнопке (домик).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A74ED-55B1-4FAA-9407-ABA1BCDEBF6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0890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890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A15A1-66E9-4FE1-BFA1-69694425A4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432FD-D491-4431-BE55-6F0D5717F5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7F2089-8C10-45EE-8C82-EDC4407F75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AD957-7091-48CD-A4A9-16EF45391D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287CF-80F1-4F9A-BBF1-094609C751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BB5AE-2500-47FD-A875-7066E36FF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9D388E-594B-4702-B79E-2C52000F5D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D50F6-D0DE-4E8D-95F3-1B5E7558BA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33B6B-4551-4B30-94BE-BC1640707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8C057-469A-4C3B-8C8D-17202B9BB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99D95F-3089-4A83-8DF5-B012554AE2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4FB61-BE4C-4957-85A3-A55AFBB024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4">
            <a:alphaModFix amt="6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207875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876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0787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787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078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78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78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BB0AD6EE-1EB1-4217-B363-4B467DB536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24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  <p:sldLayoutId id="2147483923" r:id="rId12"/>
  </p:sldLayoutIdLst>
  <p:transition>
    <p:diamond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5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3.xml"/><Relationship Id="rId13" Type="http://schemas.openxmlformats.org/officeDocument/2006/relationships/slide" Target="slide7.xml"/><Relationship Id="rId18" Type="http://schemas.openxmlformats.org/officeDocument/2006/relationships/slide" Target="slide9.xml"/><Relationship Id="rId26" Type="http://schemas.openxmlformats.org/officeDocument/2006/relationships/slide" Target="slide41.xml"/><Relationship Id="rId3" Type="http://schemas.openxmlformats.org/officeDocument/2006/relationships/slide" Target="slide3.xml"/><Relationship Id="rId21" Type="http://schemas.openxmlformats.org/officeDocument/2006/relationships/slide" Target="slide39.xml"/><Relationship Id="rId7" Type="http://schemas.openxmlformats.org/officeDocument/2006/relationships/slide" Target="slide33.xml"/><Relationship Id="rId12" Type="http://schemas.openxmlformats.org/officeDocument/2006/relationships/slide" Target="slide45.xml"/><Relationship Id="rId17" Type="http://schemas.openxmlformats.org/officeDocument/2006/relationships/slide" Target="slide47.xml"/><Relationship Id="rId25" Type="http://schemas.openxmlformats.org/officeDocument/2006/relationships/slide" Target="slide31.xml"/><Relationship Id="rId2" Type="http://schemas.openxmlformats.org/officeDocument/2006/relationships/notesSlide" Target="../notesSlides/notesSlide2.xml"/><Relationship Id="rId16" Type="http://schemas.openxmlformats.org/officeDocument/2006/relationships/slide" Target="slide37.xml"/><Relationship Id="rId20" Type="http://schemas.openxmlformats.org/officeDocument/2006/relationships/slide" Target="slide29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23.xml"/><Relationship Id="rId11" Type="http://schemas.openxmlformats.org/officeDocument/2006/relationships/slide" Target="slide35.xml"/><Relationship Id="rId24" Type="http://schemas.openxmlformats.org/officeDocument/2006/relationships/slide" Target="slide21.xml"/><Relationship Id="rId5" Type="http://schemas.openxmlformats.org/officeDocument/2006/relationships/slide" Target="slide13.xml"/><Relationship Id="rId15" Type="http://schemas.openxmlformats.org/officeDocument/2006/relationships/slide" Target="slide27.xml"/><Relationship Id="rId23" Type="http://schemas.openxmlformats.org/officeDocument/2006/relationships/slide" Target="slide11.xml"/><Relationship Id="rId10" Type="http://schemas.openxmlformats.org/officeDocument/2006/relationships/slide" Target="slide25.xml"/><Relationship Id="rId19" Type="http://schemas.openxmlformats.org/officeDocument/2006/relationships/slide" Target="slide19.xml"/><Relationship Id="rId4" Type="http://schemas.openxmlformats.org/officeDocument/2006/relationships/slide" Target="slide5.xml"/><Relationship Id="rId9" Type="http://schemas.openxmlformats.org/officeDocument/2006/relationships/slide" Target="slide15.xml"/><Relationship Id="rId14" Type="http://schemas.openxmlformats.org/officeDocument/2006/relationships/slide" Target="slide17.xml"/><Relationship Id="rId22" Type="http://schemas.openxmlformats.org/officeDocument/2006/relationships/slide" Target="slide49.xml"/><Relationship Id="rId27" Type="http://schemas.openxmlformats.org/officeDocument/2006/relationships/slide" Target="slide5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yousearchedfor.com/wp-content/themes/directorypress/thumbs/yousearchedfor-turkey-dinner.jpg" TargetMode="External"/><Relationship Id="rId13" Type="http://schemas.openxmlformats.org/officeDocument/2006/relationships/hyperlink" Target="http://holidaybyte.com/wp-content/uploads/Christmas-Mistletoe.jpg" TargetMode="External"/><Relationship Id="rId3" Type="http://schemas.openxmlformats.org/officeDocument/2006/relationships/hyperlink" Target="http://textures.photoshop-ramki.ru/wp-content/uploads/2012/11/snezhinki_01/snezhinki_03.jpg" TargetMode="External"/><Relationship Id="rId7" Type="http://schemas.openxmlformats.org/officeDocument/2006/relationships/hyperlink" Target="http://4.bp.blogspot.com/_ByJb93_6mXU/TPVn2ZHv75I/AAAAAAAAAgA/0roQxXAsVw0/s1600/Xmas+Tree+3.jpg" TargetMode="External"/><Relationship Id="rId12" Type="http://schemas.openxmlformats.org/officeDocument/2006/relationships/hyperlink" Target="http://blog.maesmieri.org.uk/__oneclick_uploads/2010/08/cup74344_509-card5-christmas-kings.jpg" TargetMode="Externa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entrinet.com/christmas/images/red-white-velvet-christmas-stockings-group.jpg" TargetMode="External"/><Relationship Id="rId11" Type="http://schemas.openxmlformats.org/officeDocument/2006/relationships/hyperlink" Target="http://www.noelnoelnoel.com/big_note/music/images/bnjingle1.gif" TargetMode="External"/><Relationship Id="rId5" Type="http://schemas.openxmlformats.org/officeDocument/2006/relationships/hyperlink" Target="http://www.turbosquid.com/FullPreview/Index.cfm/ID/282858" TargetMode="External"/><Relationship Id="rId10" Type="http://schemas.openxmlformats.org/officeDocument/2006/relationships/hyperlink" Target="http://www.alpinewreaths.com/images/P/Christmas-Wreaths-Woodland-Christmas-300.jpg" TargetMode="External"/><Relationship Id="rId4" Type="http://schemas.openxmlformats.org/officeDocument/2006/relationships/hyperlink" Target="http://pics.livejournal.com/nika_ap/pic/0009a4ft" TargetMode="External"/><Relationship Id="rId9" Type="http://schemas.openxmlformats.org/officeDocument/2006/relationships/hyperlink" Target="http://snoringscholar.com/wp-content/uploads/2011/06/virgin-mary-0108.jpg" TargetMode="External"/><Relationship Id="rId14" Type="http://schemas.openxmlformats.org/officeDocument/2006/relationships/hyperlink" Target="http://www.benjaminschool.com/ClipArt/NorthPole.gif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paintermommy.com/wp-content/uploads/2010/12/Christmas-Cards.jpg" TargetMode="External"/><Relationship Id="rId13" Type="http://schemas.openxmlformats.org/officeDocument/2006/relationships/hyperlink" Target="http://theexpiredmeter.com/wp-content/uploads/2009/12/Christmas-Tree.jpg" TargetMode="External"/><Relationship Id="rId3" Type="http://schemas.openxmlformats.org/officeDocument/2006/relationships/hyperlink" Target="http://www.wallcoo.net/holiday/Christmas_Balls_02/images/christmas_presents_and_balls_002010.jpg" TargetMode="External"/><Relationship Id="rId7" Type="http://schemas.openxmlformats.org/officeDocument/2006/relationships/hyperlink" Target="http://www.candyhistory.net/images/17/candy-cane-2a.jpg" TargetMode="External"/><Relationship Id="rId12" Type="http://schemas.openxmlformats.org/officeDocument/2006/relationships/hyperlink" Target="http://www.dragoart.com/tuts/pics/8/1206/how-to-draw-a-christmas-elf.jpg" TargetMode="Externa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ithcenter.files.wordpress.com/2010/12/christmas-star.gif" TargetMode="External"/><Relationship Id="rId11" Type="http://schemas.openxmlformats.org/officeDocument/2006/relationships/hyperlink" Target="http://www.uwesu.org/asset/Event/6410/christmans-dinner.jpg" TargetMode="External"/><Relationship Id="rId5" Type="http://schemas.openxmlformats.org/officeDocument/2006/relationships/hyperlink" Target="http://www.millersfield.com/wp-content/uploads/20051211-christmas_eve_santa_sleigh_800.jpg" TargetMode="External"/><Relationship Id="rId15" Type="http://schemas.openxmlformats.org/officeDocument/2006/relationships/hyperlink" Target="http://db2.stb.s-msn.com/i/9E/36A6F1DBEF3B98E36C2AB3EE97B1F.jpg" TargetMode="External"/><Relationship Id="rId10" Type="http://schemas.openxmlformats.org/officeDocument/2006/relationships/hyperlink" Target="http://www.squawkfox.com/wp-content/uploads/2010/11/christmas-crackers.jpg" TargetMode="External"/><Relationship Id="rId4" Type="http://schemas.openxmlformats.org/officeDocument/2006/relationships/hyperlink" Target="http://images.mylot.com/userImages/images/postphotos/2062194.jpg" TargetMode="External"/><Relationship Id="rId9" Type="http://schemas.openxmlformats.org/officeDocument/2006/relationships/hyperlink" Target="http://www.wphcancercharity.org.uk/fefiles/image/Carol%20Singers.jpg" TargetMode="External"/><Relationship Id="rId14" Type="http://schemas.openxmlformats.org/officeDocument/2006/relationships/hyperlink" Target="http://thecookieshop.files.wordpress.com/2009/11/gingerbrea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075" name="TextBox 3"/>
          <p:cNvSpPr txBox="1">
            <a:spLocks noChangeArrowheads="1"/>
          </p:cNvSpPr>
          <p:nvPr/>
        </p:nvSpPr>
        <p:spPr bwMode="auto">
          <a:xfrm>
            <a:off x="428625" y="6215063"/>
            <a:ext cx="8215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          </a:t>
            </a:r>
          </a:p>
        </p:txBody>
      </p:sp>
      <p:pic>
        <p:nvPicPr>
          <p:cNvPr id="12" name="Picture 34" descr="Копия Sterne0035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571612"/>
            <a:ext cx="3603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4" descr="Копия Sterne0035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643050"/>
            <a:ext cx="3603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500034" y="333137"/>
            <a:ext cx="8358246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3399"/>
                </a:solidFill>
                <a:latin typeface="Book Antiqua" pitchFamily="18" charset="0"/>
              </a:rPr>
              <a:t>МБОУ Калманская СОШ Калманского района Алтайского края</a:t>
            </a:r>
          </a:p>
          <a:p>
            <a:endParaRPr lang="ru-RU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sz="2400" b="1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sz="2400" b="1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sz="2400" b="1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sz="2400" b="1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r>
              <a:rPr lang="ru-RU" sz="4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Book Antiqua" pitchFamily="18" charset="0"/>
              </a:rPr>
              <a:t>«С</a:t>
            </a:r>
            <a:r>
              <a:rPr lang="en-US" sz="4000" b="1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Book Antiqua" pitchFamily="18" charset="0"/>
              </a:rPr>
              <a:t>hristmas</a:t>
            </a:r>
            <a:r>
              <a:rPr lang="ru-RU" sz="4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Book Antiqua" pitchFamily="18" charset="0"/>
              </a:rPr>
              <a:t>-</a:t>
            </a:r>
            <a:r>
              <a:rPr lang="en-US" sz="4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Book Antiqua" pitchFamily="18" charset="0"/>
              </a:rPr>
              <a:t>Game</a:t>
            </a:r>
            <a:r>
              <a:rPr lang="ru-RU" sz="4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Book Antiqua" pitchFamily="18" charset="0"/>
              </a:rPr>
              <a:t>»</a:t>
            </a:r>
          </a:p>
          <a:p>
            <a:pPr algn="ctr"/>
            <a:endParaRPr lang="ru-RU" sz="2400" b="1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sz="1400" b="1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endParaRPr lang="ru-RU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r"/>
            <a:r>
              <a:rPr lang="ru-RU" b="1" dirty="0" smtClean="0">
                <a:solidFill>
                  <a:srgbClr val="003399"/>
                </a:solidFill>
                <a:latin typeface="Book Antiqua" pitchFamily="18" charset="0"/>
              </a:rPr>
              <a:t>Автор:</a:t>
            </a:r>
            <a:endParaRPr lang="ru-RU" b="1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r"/>
            <a:r>
              <a:rPr lang="ru-RU" sz="1600" dirty="0" smtClean="0">
                <a:solidFill>
                  <a:srgbClr val="003399"/>
                </a:solidFill>
                <a:latin typeface="Book Antiqua" pitchFamily="18" charset="0"/>
              </a:rPr>
              <a:t>Булатова Наталья Леонидовна</a:t>
            </a:r>
          </a:p>
          <a:p>
            <a:pPr algn="r"/>
            <a:r>
              <a:rPr lang="ru-RU" sz="1600" dirty="0" smtClean="0">
                <a:solidFill>
                  <a:srgbClr val="003399"/>
                </a:solidFill>
                <a:latin typeface="Book Antiqua" pitchFamily="18" charset="0"/>
              </a:rPr>
              <a:t>учитель иностранных </a:t>
            </a:r>
            <a:r>
              <a:rPr lang="ru-RU" sz="1600" dirty="0" smtClean="0">
                <a:solidFill>
                  <a:srgbClr val="003399"/>
                </a:solidFill>
                <a:latin typeface="Book Antiqua" pitchFamily="18" charset="0"/>
              </a:rPr>
              <a:t>языков</a:t>
            </a:r>
          </a:p>
          <a:p>
            <a:pPr algn="r"/>
            <a:endParaRPr lang="ru-RU" sz="1600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r"/>
            <a:endParaRPr lang="ru-RU" sz="1600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r"/>
            <a:endParaRPr lang="ru-RU" sz="1600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r"/>
            <a:endParaRPr lang="ru-RU" sz="1600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r"/>
            <a:endParaRPr lang="ru-RU" dirty="0" smtClean="0">
              <a:solidFill>
                <a:srgbClr val="003399"/>
              </a:solidFill>
              <a:latin typeface="Book Antiqua" pitchFamily="18" charset="0"/>
            </a:endParaRPr>
          </a:p>
          <a:p>
            <a:pPr algn="ctr"/>
            <a:r>
              <a:rPr lang="ru-RU" dirty="0" smtClean="0">
                <a:solidFill>
                  <a:srgbClr val="003399"/>
                </a:solidFill>
                <a:latin typeface="Book Antiqua" pitchFamily="18" charset="0"/>
              </a:rPr>
              <a:t>2015 </a:t>
            </a:r>
            <a:r>
              <a:rPr lang="ru-RU" dirty="0" smtClean="0">
                <a:solidFill>
                  <a:srgbClr val="003399"/>
                </a:solidFill>
                <a:latin typeface="Book Antiqua" pitchFamily="18" charset="0"/>
              </a:rPr>
              <a:t>г.</a:t>
            </a:r>
            <a:endParaRPr lang="ru-RU" dirty="0">
              <a:solidFill>
                <a:srgbClr val="003399"/>
              </a:solidFill>
              <a:latin typeface="Book Antiqua" pitchFamily="18" charset="0"/>
            </a:endParaRPr>
          </a:p>
        </p:txBody>
      </p:sp>
      <p:sp>
        <p:nvSpPr>
          <p:cNvPr id="7" name="Управляющая кнопка: сведения 6">
            <a:hlinkClick r:id="rId4" action="ppaction://hlinksldjump" highlightClick="1"/>
          </p:cNvPr>
          <p:cNvSpPr/>
          <p:nvPr/>
        </p:nvSpPr>
        <p:spPr>
          <a:xfrm>
            <a:off x="214282" y="6072206"/>
            <a:ext cx="642942" cy="542374"/>
          </a:xfrm>
          <a:prstGeom prst="actionButtonInformation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16" name="Group 132"/>
          <p:cNvGraphicFramePr>
            <a:graphicFrameLocks noGrp="1"/>
          </p:cNvGraphicFramePr>
          <p:nvPr>
            <p:ph type="tbl" idx="1"/>
          </p:nvPr>
        </p:nvGraphicFramePr>
        <p:xfrm>
          <a:off x="107950" y="765175"/>
          <a:ext cx="8929688" cy="540067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808288"/>
                <a:gridCol w="1295400"/>
                <a:gridCol w="1296987"/>
                <a:gridCol w="1223963"/>
                <a:gridCol w="1223962"/>
                <a:gridCol w="1081088"/>
              </a:tblGrid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990000"/>
                          </a:solidFill>
                          <a:effectLst/>
                        </a:rPr>
                        <a:t>  </a:t>
                      </a:r>
                      <a:r>
                        <a:rPr kumimoji="0" lang="en-US" sz="2800" b="1" u="none" strike="noStrike" cap="none" normalizeH="0" baseline="0" dirty="0" smtClean="0">
                          <a:ln>
                            <a:solidFill>
                              <a:srgbClr val="CC0000"/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ook Antiqua" pitchFamily="18" charset="0"/>
                        </a:rPr>
                        <a:t>Santa Claus</a:t>
                      </a:r>
                      <a:endParaRPr kumimoji="0" lang="ru-RU" sz="2800" b="1" i="0" u="none" strike="noStrike" cap="none" normalizeH="0" baseline="0" dirty="0" smtClean="0">
                        <a:ln>
                          <a:solidFill>
                            <a:srgbClr val="CC0000"/>
                          </a:solidFill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ook Antiqu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artDeco"/>
                      <a:lightRig rig="flood" dir="t"/>
                    </a:cell3D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solidFill>
                              <a:srgbClr val="FF6600"/>
                            </a:solidFill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ook Antiqua" pitchFamily="18" charset="0"/>
                          <a:cs typeface="Times New Roman" pitchFamily="18" charset="0"/>
                        </a:rPr>
                        <a:t>Decorations</a:t>
                      </a:r>
                      <a:endParaRPr kumimoji="0" lang="ru-RU" sz="2800" b="1" i="0" u="none" strike="noStrike" cap="none" normalizeH="0" baseline="0" dirty="0" smtClean="0">
                        <a:ln>
                          <a:solidFill>
                            <a:srgbClr val="FF6600"/>
                          </a:solidFill>
                        </a:ln>
                        <a:solidFill>
                          <a:srgbClr val="FF99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ook Antiqu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artDeco"/>
                      <a:lightRig rig="flood" dir="t"/>
                    </a:cell3D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   </a:t>
                      </a:r>
                      <a:endParaRPr kumimoji="0" lang="ru-RU" sz="60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solidFill>
                              <a:srgbClr val="FF9900"/>
                            </a:solidFill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ook Antiqua" pitchFamily="18" charset="0"/>
                          <a:cs typeface="Times New Roman" pitchFamily="18" charset="0"/>
                        </a:rPr>
                        <a:t>Food</a:t>
                      </a:r>
                      <a:endParaRPr kumimoji="0" lang="ru-RU" sz="2800" b="1" i="0" u="none" strike="noStrike" cap="none" normalizeH="0" baseline="0" dirty="0" smtClean="0">
                        <a:ln>
                          <a:solidFill>
                            <a:srgbClr val="FF9900"/>
                          </a:solidFill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ook Antiqu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artDeco"/>
                      <a:lightRig rig="flood" dir="t"/>
                    </a:cell3D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90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lonna MT" pitchFamily="82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u="none" strike="noStrike" cap="none" normalizeH="0" baseline="0" dirty="0" smtClean="0">
                          <a:ln>
                            <a:solidFill>
                              <a:srgbClr val="003300"/>
                            </a:solidFill>
                          </a:ln>
                          <a:solidFill>
                            <a:srgbClr val="0099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ook Antiqua" pitchFamily="18" charset="0"/>
                        </a:rPr>
                        <a:t>Traditions</a:t>
                      </a:r>
                      <a:endParaRPr kumimoji="0" lang="ru-RU" sz="2800" b="1" i="0" u="none" strike="noStrike" cap="none" normalizeH="0" baseline="0" dirty="0" smtClean="0">
                        <a:ln>
                          <a:solidFill>
                            <a:srgbClr val="003300"/>
                          </a:solidFill>
                        </a:ln>
                        <a:solidFill>
                          <a:srgbClr val="0099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ook Antiqua" pitchFamily="18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artDeco"/>
                      <a:lightRig rig="flood" dir="t"/>
                    </a:cell3D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050" u="none" strike="noStrike" cap="none" normalizeH="0" baseline="0" dirty="0" smtClean="0">
                        <a:ln>
                          <a:solidFill>
                            <a:srgbClr val="660066"/>
                          </a:solidFill>
                        </a:ln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lonna MT" pitchFamily="82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u="none" strike="noStrike" cap="none" normalizeH="0" baseline="0" dirty="0" smtClean="0">
                          <a:ln>
                            <a:solidFill>
                              <a:srgbClr val="660066"/>
                            </a:solidFill>
                          </a:ln>
                          <a:solidFill>
                            <a:srgbClr val="99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ook Antiqua" pitchFamily="18" charset="0"/>
                        </a:rPr>
                        <a:t>Jesus Christ</a:t>
                      </a:r>
                      <a:endParaRPr kumimoji="0" lang="ru-RU" sz="2800" b="1" i="0" u="none" strike="noStrike" cap="none" normalizeH="0" baseline="0" dirty="0" smtClean="0">
                        <a:ln>
                          <a:solidFill>
                            <a:srgbClr val="660066"/>
                          </a:solidFill>
                        </a:ln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ook Antiqua" pitchFamily="18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artDeco"/>
                      <a:lightRig rig="flood" dir="t"/>
                    </a:cell3D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4142" name="AutoShape 11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16238" y="765175"/>
            <a:ext cx="1295400" cy="1079500"/>
          </a:xfrm>
          <a:prstGeom prst="actionButtonBlank">
            <a:avLst/>
          </a:prstGeom>
          <a:solidFill>
            <a:srgbClr val="FFCCCC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10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143" name="AutoShape 111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638" y="765175"/>
            <a:ext cx="1295400" cy="1079500"/>
          </a:xfrm>
          <a:prstGeom prst="actionButtonBlank">
            <a:avLst/>
          </a:prstGeom>
          <a:solidFill>
            <a:srgbClr val="FFCCCC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20</a:t>
            </a:r>
          </a:p>
        </p:txBody>
      </p:sp>
      <p:sp>
        <p:nvSpPr>
          <p:cNvPr id="4144" name="AutoShape 112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16238" y="1844675"/>
            <a:ext cx="1295400" cy="1079500"/>
          </a:xfrm>
          <a:prstGeom prst="actionButtonBlank">
            <a:avLst/>
          </a:prstGeom>
          <a:solidFill>
            <a:srgbClr val="FFCC66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10</a:t>
            </a:r>
          </a:p>
        </p:txBody>
      </p:sp>
      <p:sp>
        <p:nvSpPr>
          <p:cNvPr id="4145" name="AutoShape 113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16238" y="2924175"/>
            <a:ext cx="1295400" cy="1079500"/>
          </a:xfrm>
          <a:prstGeom prst="actionButtonBlank">
            <a:avLst/>
          </a:prstGeom>
          <a:solidFill>
            <a:srgbClr val="FEFECA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10</a:t>
            </a:r>
          </a:p>
        </p:txBody>
      </p:sp>
      <p:sp>
        <p:nvSpPr>
          <p:cNvPr id="4146" name="AutoShape 114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16238" y="4005263"/>
            <a:ext cx="1295400" cy="1079500"/>
          </a:xfrm>
          <a:prstGeom prst="actionButtonBlank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8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10</a:t>
            </a:r>
          </a:p>
        </p:txBody>
      </p:sp>
      <p:sp>
        <p:nvSpPr>
          <p:cNvPr id="4147" name="AutoShape 115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16238" y="5084763"/>
            <a:ext cx="1295400" cy="1079500"/>
          </a:xfrm>
          <a:prstGeom prst="actionButtonBlank">
            <a:avLst/>
          </a:prstGeom>
          <a:solidFill>
            <a:srgbClr val="CC99FF"/>
          </a:solidFill>
          <a:ln w="9525">
            <a:solidFill>
              <a:srgbClr val="6600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10</a:t>
            </a:r>
          </a:p>
        </p:txBody>
      </p:sp>
      <p:sp>
        <p:nvSpPr>
          <p:cNvPr id="4148" name="AutoShape 116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638" y="1844675"/>
            <a:ext cx="1295400" cy="1079500"/>
          </a:xfrm>
          <a:prstGeom prst="actionButtonBlank">
            <a:avLst/>
          </a:prstGeom>
          <a:solidFill>
            <a:srgbClr val="FFCC66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20</a:t>
            </a:r>
          </a:p>
        </p:txBody>
      </p:sp>
      <p:sp>
        <p:nvSpPr>
          <p:cNvPr id="4149" name="AutoShape 117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638" y="2924175"/>
            <a:ext cx="1295400" cy="1079500"/>
          </a:xfrm>
          <a:prstGeom prst="actionButtonBlank">
            <a:avLst/>
          </a:prstGeom>
          <a:solidFill>
            <a:srgbClr val="FEFECA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20</a:t>
            </a:r>
          </a:p>
        </p:txBody>
      </p:sp>
      <p:sp>
        <p:nvSpPr>
          <p:cNvPr id="4150" name="AutoShape 118">
            <a:hlinkClick r:id="rId1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638" y="4005263"/>
            <a:ext cx="1295400" cy="1079500"/>
          </a:xfrm>
          <a:prstGeom prst="actionButtonBlank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8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</a:t>
            </a:r>
          </a:p>
        </p:txBody>
      </p:sp>
      <p:sp>
        <p:nvSpPr>
          <p:cNvPr id="4151" name="AutoShape 119">
            <a:hlinkClick r:id="rId1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638" y="5084763"/>
            <a:ext cx="1295400" cy="1079500"/>
          </a:xfrm>
          <a:prstGeom prst="actionButtonBlank">
            <a:avLst/>
          </a:prstGeom>
          <a:solidFill>
            <a:srgbClr val="CC99FF"/>
          </a:solidFill>
          <a:ln w="9525">
            <a:solidFill>
              <a:srgbClr val="6600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20</a:t>
            </a:r>
          </a:p>
        </p:txBody>
      </p:sp>
      <p:sp>
        <p:nvSpPr>
          <p:cNvPr id="4152" name="AutoShape 120">
            <a:hlinkClick r:id="rId1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508625" y="765175"/>
            <a:ext cx="1222375" cy="1079500"/>
          </a:xfrm>
          <a:prstGeom prst="actionButtonBlank">
            <a:avLst/>
          </a:prstGeom>
          <a:solidFill>
            <a:srgbClr val="FFCCCC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30</a:t>
            </a:r>
          </a:p>
        </p:txBody>
      </p:sp>
      <p:sp>
        <p:nvSpPr>
          <p:cNvPr id="4153" name="AutoShape 121">
            <a:hlinkClick r:id="rId1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508625" y="1844675"/>
            <a:ext cx="1222375" cy="1079500"/>
          </a:xfrm>
          <a:prstGeom prst="actionButtonBlank">
            <a:avLst/>
          </a:prstGeom>
          <a:solidFill>
            <a:srgbClr val="FFCC66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30</a:t>
            </a:r>
          </a:p>
        </p:txBody>
      </p:sp>
      <p:sp>
        <p:nvSpPr>
          <p:cNvPr id="4154" name="AutoShape 122">
            <a:hlinkClick r:id="rId1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508625" y="2924175"/>
            <a:ext cx="1222375" cy="1079500"/>
          </a:xfrm>
          <a:prstGeom prst="actionButtonBlank">
            <a:avLst/>
          </a:prstGeom>
          <a:solidFill>
            <a:srgbClr val="FEFECA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30</a:t>
            </a:r>
          </a:p>
        </p:txBody>
      </p:sp>
      <p:sp>
        <p:nvSpPr>
          <p:cNvPr id="4155" name="AutoShape 123">
            <a:hlinkClick r:id="rId1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508625" y="4005263"/>
            <a:ext cx="1222375" cy="1079500"/>
          </a:xfrm>
          <a:prstGeom prst="actionButtonBlank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8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30</a:t>
            </a:r>
          </a:p>
        </p:txBody>
      </p:sp>
      <p:sp>
        <p:nvSpPr>
          <p:cNvPr id="4156" name="AutoShape 124">
            <a:hlinkClick r:id="rId1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508625" y="5084763"/>
            <a:ext cx="1222375" cy="1079500"/>
          </a:xfrm>
          <a:prstGeom prst="actionButtonBlank">
            <a:avLst/>
          </a:prstGeom>
          <a:solidFill>
            <a:srgbClr val="CC99FF"/>
          </a:solidFill>
          <a:ln w="9525">
            <a:solidFill>
              <a:srgbClr val="6600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30</a:t>
            </a:r>
          </a:p>
        </p:txBody>
      </p:sp>
      <p:sp>
        <p:nvSpPr>
          <p:cNvPr id="4157" name="AutoShape 125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32588" y="765175"/>
            <a:ext cx="1222375" cy="1079500"/>
          </a:xfrm>
          <a:prstGeom prst="actionButtonBlank">
            <a:avLst/>
          </a:prstGeom>
          <a:solidFill>
            <a:srgbClr val="FFCCCC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40</a:t>
            </a:r>
          </a:p>
        </p:txBody>
      </p:sp>
      <p:sp>
        <p:nvSpPr>
          <p:cNvPr id="4158" name="AutoShape 126">
            <a:hlinkClick r:id="rId1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32588" y="1844675"/>
            <a:ext cx="1222375" cy="1079500"/>
          </a:xfrm>
          <a:prstGeom prst="actionButtonBlank">
            <a:avLst/>
          </a:prstGeom>
          <a:solidFill>
            <a:srgbClr val="FFCC66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40</a:t>
            </a:r>
          </a:p>
        </p:txBody>
      </p:sp>
      <p:sp>
        <p:nvSpPr>
          <p:cNvPr id="4159" name="AutoShape 127">
            <a:hlinkClick r:id="rId2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32588" y="2924175"/>
            <a:ext cx="1222375" cy="1079500"/>
          </a:xfrm>
          <a:prstGeom prst="actionButtonBlank">
            <a:avLst/>
          </a:prstGeom>
          <a:solidFill>
            <a:srgbClr val="FEFECA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40</a:t>
            </a:r>
          </a:p>
        </p:txBody>
      </p:sp>
      <p:sp>
        <p:nvSpPr>
          <p:cNvPr id="4160" name="AutoShape 128">
            <a:hlinkClick r:id="rId2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32588" y="4005263"/>
            <a:ext cx="1222375" cy="1079500"/>
          </a:xfrm>
          <a:prstGeom prst="actionButtonBlank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8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40</a:t>
            </a:r>
          </a:p>
        </p:txBody>
      </p:sp>
      <p:sp>
        <p:nvSpPr>
          <p:cNvPr id="4161" name="AutoShape 129">
            <a:hlinkClick r:id="rId2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32588" y="5084763"/>
            <a:ext cx="1222375" cy="1079500"/>
          </a:xfrm>
          <a:prstGeom prst="actionButtonBlank">
            <a:avLst/>
          </a:prstGeom>
          <a:solidFill>
            <a:srgbClr val="CC99FF"/>
          </a:solidFill>
          <a:ln w="9525">
            <a:solidFill>
              <a:srgbClr val="6600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40</a:t>
            </a:r>
          </a:p>
        </p:txBody>
      </p:sp>
      <p:sp>
        <p:nvSpPr>
          <p:cNvPr id="4162" name="AutoShape 130">
            <a:hlinkClick r:id="rId2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56550" y="765175"/>
            <a:ext cx="1079500" cy="1079500"/>
          </a:xfrm>
          <a:prstGeom prst="actionButtonBlank">
            <a:avLst/>
          </a:prstGeom>
          <a:solidFill>
            <a:srgbClr val="FFCCCC"/>
          </a:solidFill>
          <a:ln>
            <a:solidFill>
              <a:srgbClr val="C000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50</a:t>
            </a:r>
          </a:p>
        </p:txBody>
      </p:sp>
      <p:sp>
        <p:nvSpPr>
          <p:cNvPr id="4163" name="AutoShape 133">
            <a:hlinkClick r:id="rId2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56550" y="1844675"/>
            <a:ext cx="1079500" cy="1079500"/>
          </a:xfrm>
          <a:prstGeom prst="actionButtonBlank">
            <a:avLst/>
          </a:prstGeom>
          <a:solidFill>
            <a:srgbClr val="FFCC66"/>
          </a:solidFill>
          <a:ln w="9525">
            <a:solidFill>
              <a:srgbClr val="FF66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50</a:t>
            </a:r>
          </a:p>
        </p:txBody>
      </p:sp>
      <p:sp>
        <p:nvSpPr>
          <p:cNvPr id="4164" name="AutoShape 134">
            <a:hlinkClick r:id="rId2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56550" y="2924175"/>
            <a:ext cx="1079500" cy="1079500"/>
          </a:xfrm>
          <a:prstGeom prst="actionButtonBlank">
            <a:avLst/>
          </a:prstGeom>
          <a:solidFill>
            <a:srgbClr val="FEFECA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50</a:t>
            </a:r>
          </a:p>
        </p:txBody>
      </p:sp>
      <p:sp>
        <p:nvSpPr>
          <p:cNvPr id="4165" name="AutoShape 135">
            <a:hlinkClick r:id="rId2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56550" y="4005263"/>
            <a:ext cx="1079500" cy="1079500"/>
          </a:xfrm>
          <a:prstGeom prst="actionButtonBlank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8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50</a:t>
            </a:r>
          </a:p>
        </p:txBody>
      </p:sp>
      <p:sp>
        <p:nvSpPr>
          <p:cNvPr id="4166" name="AutoShape 136">
            <a:hlinkClick r:id="rId2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56550" y="5084763"/>
            <a:ext cx="1079500" cy="1079500"/>
          </a:xfrm>
          <a:prstGeom prst="actionButtonBlank">
            <a:avLst/>
          </a:prstGeom>
          <a:solidFill>
            <a:srgbClr val="CC99FF"/>
          </a:solidFill>
          <a:ln w="9525">
            <a:solidFill>
              <a:srgbClr val="6600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none" anchor="ctr"/>
          <a:lstStyle/>
          <a:p>
            <a:pPr algn="ctr"/>
            <a:r>
              <a:rPr lang="ru-RU" sz="3600" b="1" dirty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50</a:t>
            </a: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4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56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2"/>
                  </p:tgtEl>
                </p:cond>
              </p:nextCondLst>
            </p:seq>
          </p:childTnLst>
        </p:cTn>
      </p:par>
    </p:tnLst>
    <p:bldLst>
      <p:bldP spid="4142" grpId="0" animBg="1"/>
      <p:bldP spid="4143" grpId="0" animBg="1"/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4150" grpId="0" animBg="1"/>
      <p:bldP spid="4151" grpId="0" animBg="1"/>
      <p:bldP spid="4152" grpId="0" animBg="1"/>
      <p:bldP spid="4153" grpId="0" animBg="1"/>
      <p:bldP spid="4154" grpId="0" animBg="1"/>
      <p:bldP spid="4155" grpId="0" animBg="1"/>
      <p:bldP spid="4156" grpId="0" animBg="1"/>
      <p:bldP spid="4157" grpId="0" animBg="1"/>
      <p:bldP spid="4158" grpId="0" animBg="1"/>
      <p:bldP spid="4159" grpId="0" animBg="1"/>
      <p:bldP spid="4160" grpId="0" animBg="1"/>
      <p:bldP spid="4161" grpId="0" animBg="1"/>
      <p:bldP spid="4162" grpId="0" animBg="1"/>
      <p:bldP spid="4163" grpId="0" animBg="1"/>
      <p:bldP spid="4164" grpId="0" animBg="1"/>
      <p:bldP spid="4165" grpId="0" animBg="1"/>
      <p:bldP spid="416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справка 9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2285984" y="857232"/>
            <a:ext cx="4572000" cy="1034129"/>
          </a:xfrm>
          <a:custGeom>
            <a:avLst/>
            <a:gdLst>
              <a:gd name="connsiteX0" fmla="*/ 0 w 4572000"/>
              <a:gd name="connsiteY0" fmla="*/ 0 h 1034129"/>
              <a:gd name="connsiteX1" fmla="*/ 4572000 w 4572000"/>
              <a:gd name="connsiteY1" fmla="*/ 0 h 1034129"/>
              <a:gd name="connsiteX2" fmla="*/ 4572000 w 4572000"/>
              <a:gd name="connsiteY2" fmla="*/ 1034129 h 1034129"/>
              <a:gd name="connsiteX3" fmla="*/ 0 w 4572000"/>
              <a:gd name="connsiteY3" fmla="*/ 1034129 h 1034129"/>
              <a:gd name="connsiteX4" fmla="*/ 0 w 4572000"/>
              <a:gd name="connsiteY4" fmla="*/ 0 h 1034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1034129">
                <a:moveTo>
                  <a:pt x="0" y="0"/>
                </a:moveTo>
                <a:lnTo>
                  <a:pt x="4572000" y="0"/>
                </a:lnTo>
                <a:lnTo>
                  <a:pt x="4572000" y="1034129"/>
                </a:lnTo>
                <a:lnTo>
                  <a:pt x="0" y="1034129"/>
                </a:lnTo>
                <a:lnTo>
                  <a:pt x="0" y="0"/>
                </a:lnTo>
                <a:close/>
              </a:path>
            </a:pathLst>
          </a:custGeom>
          <a:solidFill>
            <a:srgbClr val="FFCCCC"/>
          </a:solidFill>
          <a:ln>
            <a:solidFill>
              <a:srgbClr val="CC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ln>
                  <a:solidFill>
                    <a:srgbClr val="9900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Santa Claus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- 10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2643182"/>
            <a:ext cx="70723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3200" dirty="0" err="1" smtClean="0">
                <a:solidFill>
                  <a:srgbClr val="003399"/>
                </a:solidFill>
                <a:latin typeface="Book Antiqua" pitchFamily="18" charset="0"/>
              </a:rPr>
              <a:t>What</a:t>
            </a:r>
            <a:r>
              <a:rPr lang="de-DE" sz="3200" dirty="0" smtClean="0">
                <a:solidFill>
                  <a:srgbClr val="003399"/>
                </a:solidFill>
                <a:latin typeface="Book Antiqua" pitchFamily="18" charset="0"/>
              </a:rPr>
              <a:t> </a:t>
            </a:r>
            <a:r>
              <a:rPr lang="de-DE" sz="3200" dirty="0" err="1" smtClean="0">
                <a:solidFill>
                  <a:srgbClr val="003399"/>
                </a:solidFill>
                <a:latin typeface="Book Antiqua" pitchFamily="18" charset="0"/>
              </a:rPr>
              <a:t>does</a:t>
            </a:r>
            <a:r>
              <a:rPr lang="de-DE" sz="3200" dirty="0" smtClean="0">
                <a:solidFill>
                  <a:srgbClr val="003399"/>
                </a:solidFill>
                <a:latin typeface="Book Antiqua" pitchFamily="18" charset="0"/>
              </a:rPr>
              <a:t> Santa Claus bring to </a:t>
            </a:r>
            <a:r>
              <a:rPr lang="de-DE" sz="3200" dirty="0" err="1" smtClean="0">
                <a:solidFill>
                  <a:srgbClr val="003399"/>
                </a:solidFill>
                <a:latin typeface="Book Antiqua" pitchFamily="18" charset="0"/>
              </a:rPr>
              <a:t>children</a:t>
            </a:r>
            <a:r>
              <a:rPr lang="de-DE" sz="3200" dirty="0" smtClean="0">
                <a:solidFill>
                  <a:srgbClr val="003399"/>
                </a:solidFill>
                <a:latin typeface="Book Antiqua" pitchFamily="18" charset="0"/>
              </a:rPr>
              <a:t> on Christmas Eve?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357554" y="428604"/>
            <a:ext cx="2393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4000" b="1" dirty="0" err="1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Presents</a:t>
            </a:r>
            <a:r>
              <a:rPr lang="de-DE" sz="40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de-DE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9" name="Picture 8" descr="печенье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1643050"/>
            <a:ext cx="5025580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Click="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692150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>
              <a:latin typeface="Times New Roman" pitchFamily="18" charset="0"/>
            </a:endParaRPr>
          </a:p>
        </p:txBody>
      </p:sp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468313" y="7604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2643182"/>
            <a:ext cx="707236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  <a:ea typeface="Calibri"/>
              </a:rPr>
              <a:t>This piece of clothes is hung by children on Christmas Eve for Santa Claus to fill it with presents and sweets. 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357158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справка 8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latin typeface="Book Antiqua" pitchFamily="18" charset="0"/>
              </a:rPr>
              <a:t>     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Santa Claus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00430" y="428604"/>
            <a:ext cx="2056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Stocking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357158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16" descr="шары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714612" y="1714488"/>
            <a:ext cx="3571900" cy="3800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643042" y="2643182"/>
            <a:ext cx="59293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They pull the sleigh of Santa Claus and help him deliver Christmas gifts.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справка 7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olonna MT" pitchFamily="82" charset="0"/>
              </a:rPr>
              <a:t>     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Santa Claus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- 30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428604"/>
            <a:ext cx="2313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Reindeers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8" name="Picture 8" descr="knecht-ruprecht-wmaster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785918" y="1785926"/>
            <a:ext cx="5607661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571604" y="2643182"/>
            <a:ext cx="6000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According to a tradition which can be traced to the 1820s, Santa Claus lives at the … 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Santa Claus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428604"/>
            <a:ext cx="32624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the</a:t>
            </a:r>
            <a:r>
              <a:rPr lang="de-DE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North Pole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8" name="Picture 8" descr="Nikolaus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000364" y="1785926"/>
            <a:ext cx="3286148" cy="4151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Santa Claus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</a:t>
            </a:r>
            <a:r>
              <a:rPr lang="ru-RU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2643182"/>
            <a:ext cx="6929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a diminutive creature that lives with Santa Claus in the North Pole and acts as his helper.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справка 8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071802" y="428604"/>
            <a:ext cx="3070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C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Elf</a:t>
            </a:r>
            <a:endParaRPr lang="ru-RU" sz="3600" b="1" dirty="0">
              <a:ln>
                <a:solidFill>
                  <a:srgbClr val="C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8" name="Picture 11" descr="engel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3000364" y="1785926"/>
            <a:ext cx="3143272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1" name="Rectangle 5"/>
          <p:cNvSpPr>
            <a:spLocks noChangeArrowheads="1"/>
          </p:cNvSpPr>
          <p:nvPr/>
        </p:nvSpPr>
        <p:spPr bwMode="auto">
          <a:xfrm>
            <a:off x="468313" y="620713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36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36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</a:t>
            </a:r>
            <a:endParaRPr lang="ru-RU" sz="36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справка 7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85984" y="857232"/>
            <a:ext cx="4714908" cy="1034129"/>
          </a:xfrm>
          <a:prstGeom prst="rect">
            <a:avLst/>
          </a:prstGeom>
          <a:solidFill>
            <a:srgbClr val="FFD88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Decorations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- 10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latin typeface="Book Antiqu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2714620"/>
            <a:ext cx="68580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traditionally brought into the home and decorated with Christmas lights (originally candles), ornaments and candy canes.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857488" y="428604"/>
            <a:ext cx="34034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</a:t>
            </a:r>
            <a:r>
              <a:rPr lang="de-DE" sz="3600" b="1" dirty="0" err="1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Tree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7" name="Picture 27" descr="elka_bi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786050" y="1714488"/>
            <a:ext cx="3500462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</a:t>
            </a: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- 20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5984" y="857232"/>
            <a:ext cx="4714908" cy="1034129"/>
          </a:xfrm>
          <a:prstGeom prst="rect">
            <a:avLst/>
          </a:prstGeom>
          <a:solidFill>
            <a:srgbClr val="FFD88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Decorations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71604" y="2714620"/>
            <a:ext cx="6000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one of the most popular Christmas ornament designs.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714744" y="428604"/>
            <a:ext cx="16722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Bauble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8" name="Picture 15" descr="b_entenbraten_teller0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571736" y="1714488"/>
            <a:ext cx="3857651" cy="333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</a:t>
            </a: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- 30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857232"/>
            <a:ext cx="4714908" cy="1034129"/>
          </a:xfrm>
          <a:prstGeom prst="rect">
            <a:avLst/>
          </a:prstGeom>
          <a:solidFill>
            <a:srgbClr val="FFD88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lonna MT" pitchFamily="82" charset="0"/>
              </a:rPr>
              <a:t> 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Decorations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latin typeface="Book Antiqu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4348" y="2643182"/>
            <a:ext cx="7715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The traditional </a:t>
            </a:r>
            <a:r>
              <a:rPr lang="en-US" sz="3200" dirty="0" err="1" smtClean="0">
                <a:solidFill>
                  <a:srgbClr val="003399"/>
                </a:solidFill>
                <a:latin typeface="Book Antiqua" pitchFamily="18" charset="0"/>
              </a:rPr>
              <a:t>colours</a:t>
            </a:r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 of Christmas decorations are … 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428860" y="428604"/>
            <a:ext cx="4262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red</a:t>
            </a:r>
            <a:r>
              <a:rPr lang="de-DE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de-DE" sz="3600" b="1" dirty="0" err="1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green</a:t>
            </a:r>
            <a:r>
              <a:rPr lang="de-DE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de-DE" sz="3600" b="1" dirty="0" err="1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and</a:t>
            </a:r>
            <a:r>
              <a:rPr lang="de-DE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de-DE" sz="3600" b="1" dirty="0" err="1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gold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7" name="Picture 15" descr="b_entenbraten_teller0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screen"/>
          <a:stretch>
            <a:fillRect/>
          </a:stretch>
        </p:blipFill>
        <p:spPr>
          <a:xfrm>
            <a:off x="2857488" y="1857364"/>
            <a:ext cx="3429024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</a:t>
            </a: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- 40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857232"/>
            <a:ext cx="4714908" cy="1034129"/>
          </a:xfrm>
          <a:prstGeom prst="rect">
            <a:avLst/>
          </a:prstGeom>
          <a:solidFill>
            <a:srgbClr val="FFD88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Decorations 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-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latin typeface="Book Antiqu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00166" y="2714620"/>
            <a:ext cx="61436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an integral part of Christmas celebrations. It is typically pulled at the Christmas dinner table or at parties.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428604"/>
            <a:ext cx="18261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Cracker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1" descr="christstolle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571736" y="1785926"/>
            <a:ext cx="3863943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справка 5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FCC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</a:t>
            </a: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- 50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857232"/>
            <a:ext cx="4714908" cy="1034129"/>
          </a:xfrm>
          <a:prstGeom prst="rect">
            <a:avLst/>
          </a:prstGeom>
          <a:solidFill>
            <a:srgbClr val="FFD88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Decorations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</a:t>
            </a:r>
            <a:r>
              <a:rPr lang="ru-RU" sz="3600" b="1" dirty="0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latin typeface="Book Antiqu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85852" y="2643182"/>
            <a:ext cx="65008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This plant is used as a Christmas decoration, and people often kiss under it.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428604"/>
            <a:ext cx="21852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FF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Mistletoe</a:t>
            </a:r>
            <a:endParaRPr lang="ru-RU" sz="3600" b="1" dirty="0">
              <a:ln>
                <a:solidFill>
                  <a:srgbClr val="FF3300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9" descr="weihnachtsmarkt_duesseldorf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643174" y="1785926"/>
            <a:ext cx="3786214" cy="3372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EFEC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Food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- 10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latin typeface="Book Antiqu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2714620"/>
            <a:ext cx="55721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A roast … is a traditional dish on Christmas Eve.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692150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sz="36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3600" dirty="0" smtClean="0">
                <a:latin typeface="Times New Roman" pitchFamily="18" charset="0"/>
              </a:rPr>
              <a:t>      </a:t>
            </a:r>
            <a:endParaRPr lang="ru-RU" sz="3600" b="1" dirty="0" smtClean="0">
              <a:latin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714744" y="428604"/>
            <a:ext cx="17235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Turkey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8" name="Picture 27" descr="elka_bi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428860" y="1785926"/>
            <a:ext cx="4104937" cy="3214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справка 5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EFEC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Food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latin typeface="Book Antiqua" pitchFamily="18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000232" y="2714620"/>
            <a:ext cx="521497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traditionally served on Christmas Day as dessert.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00298" y="428604"/>
            <a:ext cx="42755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Pudding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6" name="Picture 8" descr="печенье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857488" y="1785926"/>
            <a:ext cx="3340909" cy="35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справка 5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EFEC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Food 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-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2714620"/>
            <a:ext cx="6715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a small British fruit-based sweet pie traditionally served during the Christmas season.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692150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sz="36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3600" dirty="0" smtClean="0">
                <a:latin typeface="Times New Roman" pitchFamily="18" charset="0"/>
              </a:rPr>
              <a:t>      </a:t>
            </a:r>
            <a:endParaRPr lang="ru-RU" sz="3600" b="1" dirty="0" smtClean="0">
              <a:latin typeface="Times New Roman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357554" y="428604"/>
            <a:ext cx="23006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Mince</a:t>
            </a:r>
            <a:r>
              <a:rPr lang="de-DE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de-DE" sz="3600" b="1" dirty="0" err="1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Pie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27650" name="Picture 2" descr="http://db2.stb.s-msn.com/i/9E/36A6F1DBEF3B98E36C2AB3EE97B1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785926"/>
            <a:ext cx="4071966" cy="3168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EFEC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Food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latin typeface="Book Antiqu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00166" y="2714620"/>
            <a:ext cx="62150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a treat and a decoration made of sugar. It is traditionally white with red stripes.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14678" y="428604"/>
            <a:ext cx="27622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Candy </a:t>
            </a:r>
            <a:r>
              <a:rPr lang="de-DE" sz="3600" b="1" dirty="0" err="1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Cane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7" name="Picture 11" descr="christstolle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2857488" y="1857364"/>
            <a:ext cx="3429024" cy="35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FEFEC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Food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</a:t>
            </a:r>
            <a:r>
              <a:rPr lang="ru-RU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latin typeface="Book Antiqua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714348" y="2714620"/>
            <a:ext cx="76449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Children help their mothers to bake them, which they decorate and then hang on their Christmas trees.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571736" y="357166"/>
            <a:ext cx="39677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Gingerbread</a:t>
            </a:r>
            <a:r>
              <a:rPr lang="de-DE" sz="3600" b="1" dirty="0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de-DE" sz="3600" b="1" dirty="0" err="1" smtClean="0">
                <a:ln>
                  <a:solidFill>
                    <a:srgbClr val="FF99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Men</a:t>
            </a:r>
            <a:endParaRPr lang="ru-RU" sz="3600" b="1" dirty="0">
              <a:ln>
                <a:solidFill>
                  <a:srgbClr val="FF99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7" name="Picture 15" descr="glock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screen"/>
          <a:stretch>
            <a:fillRect/>
          </a:stretch>
        </p:blipFill>
        <p:spPr>
          <a:xfrm>
            <a:off x="2643174" y="1785926"/>
            <a:ext cx="3786215" cy="30525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357158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CC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Traditions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- 10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latin typeface="Book Antiqu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2714620"/>
            <a:ext cx="685804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The period between Advent Sunday, the Sunday closest to the 30th of November, and Christmas Day.</a:t>
            </a:r>
            <a:endParaRPr lang="ru-RU" sz="3200" dirty="0" smtClean="0">
              <a:solidFill>
                <a:srgbClr val="003399"/>
              </a:solidFill>
              <a:latin typeface="Book Antiqu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714744" y="428604"/>
            <a:ext cx="17491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Advent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5" descr="AdventKranz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2643174" y="1785926"/>
            <a:ext cx="3804658" cy="35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CC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Traditions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latin typeface="Book Antiqua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71472" y="2643182"/>
            <a:ext cx="807249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The evening or entire day preceding Christmas Day that takes place on December 25.</a:t>
            </a:r>
            <a:endParaRPr kumimoji="0" lang="de-DE" sz="3200" b="0" i="0" u="none" strike="noStrike" cap="none" normalizeH="0" baseline="0" dirty="0" smtClean="0">
              <a:ln>
                <a:noFill/>
              </a:ln>
              <a:solidFill>
                <a:srgbClr val="003399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857892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928926" y="428604"/>
            <a:ext cx="32239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Eve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1" descr="engel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571736" y="1785926"/>
            <a:ext cx="3873022" cy="35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CC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Traditions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latin typeface="Book Antiqua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428728" y="2714620"/>
            <a:ext cx="64294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the primary meal traditionally eaten on Christmas Eve. </a:t>
            </a:r>
            <a:endParaRPr kumimoji="0" lang="de-DE" sz="3200" i="0" u="none" strike="noStrike" cap="none" normalizeH="0" baseline="0" dirty="0" smtClean="0">
              <a:ln>
                <a:noFill/>
              </a:ln>
              <a:solidFill>
                <a:srgbClr val="003399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43174" y="428604"/>
            <a:ext cx="3967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Dinner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3" descr="подготовка к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2786050" y="1857364"/>
            <a:ext cx="3528000" cy="35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CC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Traditions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2714620"/>
            <a:ext cx="68580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Every family sends and receives them at Christmas.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357158" y="5857892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714612" y="428604"/>
            <a:ext cx="36856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Cards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1" descr="christstolle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2643174" y="1785926"/>
            <a:ext cx="3929090" cy="35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857232"/>
            <a:ext cx="4572000" cy="1034129"/>
          </a:xfrm>
          <a:prstGeom prst="rect">
            <a:avLst/>
          </a:prstGeom>
          <a:solidFill>
            <a:srgbClr val="CC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Traditions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</a:t>
            </a:r>
            <a:r>
              <a:rPr lang="ru-RU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latin typeface="Book Antiqua" pitchFamily="18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571472" y="2714620"/>
            <a:ext cx="792961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one of the best-known and commonly sung winter songs in the world. 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286116" y="428604"/>
            <a:ext cx="2608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Jingle Bells</a:t>
            </a:r>
            <a:endParaRPr lang="ru-RU" sz="36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0" descr="иосиф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500298" y="1857364"/>
            <a:ext cx="4181831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857232"/>
            <a:ext cx="4929222" cy="1034129"/>
          </a:xfrm>
          <a:prstGeom prst="rect">
            <a:avLst/>
          </a:prstGeom>
          <a:solidFill>
            <a:srgbClr val="E6CD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Jesus Christ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- 10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latin typeface="Book Antiqua" pitchFamily="18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214414" y="2714620"/>
            <a:ext cx="67151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A Christian religious song that is sung at Christmas.</a:t>
            </a:r>
            <a:endParaRPr lang="ru-RU" sz="3200" dirty="0" smtClean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786050" y="428604"/>
            <a:ext cx="36086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Carol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1" descr="christstolle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2857488" y="1785926"/>
            <a:ext cx="3429024" cy="3929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857892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857232"/>
            <a:ext cx="4929222" cy="1034129"/>
          </a:xfrm>
          <a:prstGeom prst="rect">
            <a:avLst/>
          </a:prstGeom>
          <a:solidFill>
            <a:srgbClr val="E6CD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Jesus Christ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2714620"/>
            <a:ext cx="6572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is a Christmas decoration to celebrate the birth of Christ.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714612" y="428604"/>
            <a:ext cx="39934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</a:t>
            </a:r>
            <a:r>
              <a:rPr lang="de-DE" sz="3600" b="1" dirty="0" err="1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Wre</a:t>
            </a: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</a:t>
            </a:r>
            <a:r>
              <a:rPr lang="de-DE" sz="3600" b="1" dirty="0" err="1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th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8" descr="tk-biwo-2005-weihnachtsmann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714612" y="1857364"/>
            <a:ext cx="3643338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857232"/>
            <a:ext cx="4929222" cy="1034129"/>
          </a:xfrm>
          <a:prstGeom prst="rect">
            <a:avLst/>
          </a:prstGeom>
          <a:solidFill>
            <a:srgbClr val="E6CD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Jesus Christ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3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latin typeface="Book Antiqu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2714620"/>
            <a:ext cx="6858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It revealed the birth of Jesus to the magi, or "wise men", and later led them to Bethlehem.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57488" y="428604"/>
            <a:ext cx="33009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Christmas Star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6" descr="шары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 l="9434" r="7547"/>
          <a:stretch>
            <a:fillRect/>
          </a:stretch>
        </p:blipFill>
        <p:spPr>
          <a:xfrm>
            <a:off x="2714612" y="1785926"/>
            <a:ext cx="3786214" cy="3420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857232"/>
            <a:ext cx="4929222" cy="1034129"/>
          </a:xfrm>
          <a:prstGeom prst="rect">
            <a:avLst/>
          </a:prstGeom>
          <a:solidFill>
            <a:srgbClr val="E6CD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Jesus Christ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4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latin typeface="Book Antiqu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0100" y="2643182"/>
            <a:ext cx="72152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She is a Jewish woman of Nazareth in Galilee. She is identified in the New Testament as the mother of Jesus.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143240" y="428604"/>
            <a:ext cx="2813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Virgin</a:t>
            </a:r>
            <a:r>
              <a:rPr lang="de-DE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Mary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0" descr="Kurs%20Weihnachtsdekoration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screen"/>
          <a:stretch>
            <a:fillRect/>
          </a:stretch>
        </p:blipFill>
        <p:spPr>
          <a:xfrm>
            <a:off x="3000364" y="1714488"/>
            <a:ext cx="3000396" cy="4004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справка 2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828102" cy="685226"/>
          </a:xfrm>
          <a:prstGeom prst="actionButtonHelp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857232"/>
            <a:ext cx="4929222" cy="1034129"/>
          </a:xfrm>
          <a:prstGeom prst="rect">
            <a:avLst/>
          </a:prstGeom>
          <a:solidFill>
            <a:srgbClr val="E6CD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lvl="0" algn="ctr">
              <a:spcBef>
                <a:spcPct val="20000"/>
              </a:spcBef>
              <a:buClr>
                <a:schemeClr val="hlink"/>
              </a:buClr>
              <a:buSzPct val="80000"/>
            </a:pP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Jesus Christ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en-US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5</a:t>
            </a:r>
            <a:r>
              <a:rPr lang="ru-RU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0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latin typeface="Book Antiqua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857356" y="2714620"/>
            <a:ext cx="54292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 smtClean="0">
                <a:solidFill>
                  <a:srgbClr val="003399"/>
                </a:solidFill>
                <a:latin typeface="Book Antiqua" pitchFamily="18" charset="0"/>
              </a:rPr>
              <a:t>They visited the infant Jesus in the manger.</a:t>
            </a:r>
            <a:endParaRPr lang="ru-RU" sz="3200" dirty="0">
              <a:solidFill>
                <a:srgbClr val="003399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85918" y="357166"/>
            <a:ext cx="5596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3600" b="1" dirty="0" err="1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Three</a:t>
            </a:r>
            <a:r>
              <a:rPr lang="de-DE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Kings </a:t>
            </a:r>
            <a:r>
              <a:rPr lang="de-DE" sz="3600" b="1" dirty="0" err="1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or</a:t>
            </a:r>
            <a:r>
              <a:rPr lang="de-DE" sz="36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Wise </a:t>
            </a:r>
            <a:r>
              <a:rPr lang="de-DE" sz="3600" b="1" dirty="0" err="1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Men</a:t>
            </a:r>
            <a:endParaRPr lang="ru-RU" sz="36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9" descr="Salcher-Krippe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714612" y="1714488"/>
            <a:ext cx="3786214" cy="3408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57488" y="214290"/>
            <a:ext cx="3429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Изображения</a:t>
            </a:r>
            <a:r>
              <a:rPr lang="de-DE" sz="36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785794"/>
            <a:ext cx="878684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latin typeface="Book Antiqua" pitchFamily="18" charset="0"/>
                <a:hlinkClick r:id="rId3"/>
              </a:rPr>
              <a:t>http://textures.photoshop-ramki.ru/wp-content/uploads/2012/11/snezhinki_01/snezhinki_03.jpg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4"/>
              </a:rPr>
              <a:t>http://pics.livejournal.com/nika_ap/pic/0009a4ft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5"/>
              </a:rPr>
              <a:t>http://www.turbosquid.com/FullPreview/Index.cfm/ID/282858</a:t>
            </a:r>
            <a:endParaRPr lang="ru-RU" u="sng" dirty="0" smtClean="0">
              <a:latin typeface="Book Antiqua" pitchFamily="18" charset="0"/>
            </a:endParaRPr>
          </a:p>
          <a:p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http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://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www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.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centrinet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com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christmas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images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red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white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velvet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-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christmas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stockings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group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6"/>
              </a:rPr>
              <a:t>jpg</a:t>
            </a:r>
            <a:r>
              <a:rPr lang="ru-RU" dirty="0" smtClean="0">
                <a:solidFill>
                  <a:srgbClr val="000000"/>
                </a:solidFill>
                <a:latin typeface="Book Antiqua" pitchFamily="18" charset="0"/>
              </a:rPr>
              <a:t> </a:t>
            </a:r>
          </a:p>
          <a:p>
            <a:pPr lvl="0"/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http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://4.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bp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.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blogspot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com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/_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ByJb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93_6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mXU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TPVn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2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ZHv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75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I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AAAAAAAAAgA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/0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roQxXAsVw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0/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1600/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Xmas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%2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BTree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%2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B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3.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7"/>
              </a:rPr>
              <a:t>jpg</a:t>
            </a:r>
            <a:endParaRPr lang="ru-RU" dirty="0" smtClean="0">
              <a:solidFill>
                <a:srgbClr val="000000"/>
              </a:solidFill>
              <a:latin typeface="Book Antiqua" pitchFamily="18" charset="0"/>
            </a:endParaRPr>
          </a:p>
          <a:p>
            <a:pPr lvl="0"/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http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://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yousearchedfor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com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wp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content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themes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directorypress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thumbs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yousearchedfor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turkey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dinner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8"/>
              </a:rPr>
              <a:t>jpg</a:t>
            </a:r>
            <a:r>
              <a:rPr lang="ru-RU" dirty="0" smtClean="0">
                <a:solidFill>
                  <a:srgbClr val="000000"/>
                </a:solidFill>
                <a:latin typeface="Book Antiqua" pitchFamily="18" charset="0"/>
              </a:rPr>
              <a:t> </a:t>
            </a:r>
          </a:p>
          <a:p>
            <a:pPr lvl="0"/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http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://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snoringscholar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com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/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wp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content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uploads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/2011/06/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virgin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-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mary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-0108.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9"/>
              </a:rPr>
              <a:t>jpg</a:t>
            </a:r>
            <a:r>
              <a:rPr lang="ru-RU" dirty="0" smtClean="0">
                <a:solidFill>
                  <a:srgbClr val="000000"/>
                </a:solidFill>
                <a:latin typeface="Book Antiqua" pitchFamily="18" charset="0"/>
              </a:rPr>
              <a:t> </a:t>
            </a:r>
          </a:p>
          <a:p>
            <a:pPr lvl="0"/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http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://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www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.</a:t>
            </a:r>
            <a:r>
              <a:rPr lang="en-US" u="sng" dirty="0" err="1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alpinewreaths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com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images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P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/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Christmas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Wreaths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Woodland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-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Christmas</a:t>
            </a:r>
            <a:r>
              <a:rPr lang="ru-RU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-300.</a:t>
            </a:r>
            <a:r>
              <a:rPr lang="en-US" u="sng" dirty="0" smtClean="0">
                <a:solidFill>
                  <a:srgbClr val="000000"/>
                </a:solidFill>
                <a:latin typeface="Book Antiqua" pitchFamily="18" charset="0"/>
                <a:hlinkClick r:id="rId10"/>
              </a:rPr>
              <a:t>jpg</a:t>
            </a:r>
            <a:r>
              <a:rPr lang="ru-RU" dirty="0" smtClean="0">
                <a:solidFill>
                  <a:srgbClr val="000000"/>
                </a:solidFill>
                <a:latin typeface="Book Antiqua" pitchFamily="18" charset="0"/>
              </a:rPr>
              <a:t> </a:t>
            </a:r>
          </a:p>
          <a:p>
            <a:r>
              <a:rPr lang="en-US" u="sng" dirty="0" smtClean="0">
                <a:latin typeface="Book Antiqua" pitchFamily="18" charset="0"/>
                <a:hlinkClick r:id="rId11"/>
              </a:rPr>
              <a:t>http</a:t>
            </a:r>
            <a:r>
              <a:rPr lang="ru-RU" u="sng" dirty="0" smtClean="0">
                <a:latin typeface="Book Antiqua" pitchFamily="18" charset="0"/>
                <a:hlinkClick r:id="rId11"/>
              </a:rPr>
              <a:t>://</a:t>
            </a:r>
            <a:r>
              <a:rPr lang="en-US" u="sng" dirty="0" smtClean="0">
                <a:latin typeface="Book Antiqua" pitchFamily="18" charset="0"/>
                <a:hlinkClick r:id="rId11"/>
              </a:rPr>
              <a:t>www</a:t>
            </a:r>
            <a:r>
              <a:rPr lang="ru-RU" u="sng" dirty="0" smtClean="0">
                <a:latin typeface="Book Antiqua" pitchFamily="18" charset="0"/>
                <a:hlinkClick r:id="rId11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11"/>
              </a:rPr>
              <a:t>noelnoelnoel</a:t>
            </a:r>
            <a:r>
              <a:rPr lang="ru-RU" u="sng" dirty="0" smtClean="0">
                <a:latin typeface="Book Antiqua" pitchFamily="18" charset="0"/>
                <a:hlinkClick r:id="rId11"/>
              </a:rPr>
              <a:t>.</a:t>
            </a:r>
            <a:r>
              <a:rPr lang="en-US" u="sng" dirty="0" smtClean="0">
                <a:latin typeface="Book Antiqua" pitchFamily="18" charset="0"/>
                <a:hlinkClick r:id="rId11"/>
              </a:rPr>
              <a:t>com</a:t>
            </a:r>
            <a:r>
              <a:rPr lang="ru-RU" u="sng" dirty="0" smtClean="0">
                <a:latin typeface="Book Antiqua" pitchFamily="18" charset="0"/>
                <a:hlinkClick r:id="rId11"/>
              </a:rPr>
              <a:t>/</a:t>
            </a:r>
            <a:r>
              <a:rPr lang="en-US" u="sng" dirty="0" smtClean="0">
                <a:latin typeface="Book Antiqua" pitchFamily="18" charset="0"/>
                <a:hlinkClick r:id="rId11"/>
              </a:rPr>
              <a:t>big</a:t>
            </a:r>
            <a:r>
              <a:rPr lang="ru-RU" u="sng" dirty="0" smtClean="0">
                <a:latin typeface="Book Antiqua" pitchFamily="18" charset="0"/>
                <a:hlinkClick r:id="rId11"/>
              </a:rPr>
              <a:t>_</a:t>
            </a:r>
            <a:r>
              <a:rPr lang="en-US" u="sng" dirty="0" smtClean="0">
                <a:latin typeface="Book Antiqua" pitchFamily="18" charset="0"/>
                <a:hlinkClick r:id="rId11"/>
              </a:rPr>
              <a:t>note</a:t>
            </a:r>
            <a:r>
              <a:rPr lang="ru-RU" u="sng" dirty="0" smtClean="0">
                <a:latin typeface="Book Antiqua" pitchFamily="18" charset="0"/>
                <a:hlinkClick r:id="rId11"/>
              </a:rPr>
              <a:t>/</a:t>
            </a:r>
            <a:r>
              <a:rPr lang="en-US" u="sng" dirty="0" smtClean="0">
                <a:latin typeface="Book Antiqua" pitchFamily="18" charset="0"/>
                <a:hlinkClick r:id="rId11"/>
              </a:rPr>
              <a:t>music</a:t>
            </a:r>
            <a:r>
              <a:rPr lang="ru-RU" u="sng" dirty="0" smtClean="0">
                <a:latin typeface="Book Antiqua" pitchFamily="18" charset="0"/>
                <a:hlinkClick r:id="rId11"/>
              </a:rPr>
              <a:t>/</a:t>
            </a:r>
            <a:r>
              <a:rPr lang="en-US" u="sng" dirty="0" smtClean="0">
                <a:latin typeface="Book Antiqua" pitchFamily="18" charset="0"/>
                <a:hlinkClick r:id="rId11"/>
              </a:rPr>
              <a:t>images</a:t>
            </a:r>
            <a:r>
              <a:rPr lang="ru-RU" u="sng" dirty="0" smtClean="0">
                <a:latin typeface="Book Antiqua" pitchFamily="18" charset="0"/>
                <a:hlinkClick r:id="rId11"/>
              </a:rPr>
              <a:t>/</a:t>
            </a:r>
            <a:r>
              <a:rPr lang="en-US" u="sng" dirty="0" err="1" smtClean="0">
                <a:latin typeface="Book Antiqua" pitchFamily="18" charset="0"/>
                <a:hlinkClick r:id="rId11"/>
              </a:rPr>
              <a:t>bnjingle</a:t>
            </a:r>
            <a:r>
              <a:rPr lang="ru-RU" u="sng" dirty="0" smtClean="0">
                <a:latin typeface="Book Antiqua" pitchFamily="18" charset="0"/>
                <a:hlinkClick r:id="rId11"/>
              </a:rPr>
              <a:t>1.</a:t>
            </a:r>
            <a:r>
              <a:rPr lang="en-US" u="sng" dirty="0" smtClean="0">
                <a:latin typeface="Book Antiqua" pitchFamily="18" charset="0"/>
                <a:hlinkClick r:id="rId11"/>
              </a:rPr>
              <a:t>gif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12"/>
              </a:rPr>
              <a:t>http</a:t>
            </a:r>
            <a:r>
              <a:rPr lang="ru-RU" u="sng" dirty="0" smtClean="0">
                <a:latin typeface="Book Antiqua" pitchFamily="18" charset="0"/>
                <a:hlinkClick r:id="rId12"/>
              </a:rPr>
              <a:t>://</a:t>
            </a:r>
            <a:r>
              <a:rPr lang="en-US" u="sng" dirty="0" smtClean="0">
                <a:latin typeface="Book Antiqua" pitchFamily="18" charset="0"/>
                <a:hlinkClick r:id="rId12"/>
              </a:rPr>
              <a:t>blog</a:t>
            </a:r>
            <a:r>
              <a:rPr lang="ru-RU" u="sng" dirty="0" smtClean="0">
                <a:latin typeface="Book Antiqua" pitchFamily="18" charset="0"/>
                <a:hlinkClick r:id="rId12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12"/>
              </a:rPr>
              <a:t>maesmieri</a:t>
            </a:r>
            <a:r>
              <a:rPr lang="ru-RU" u="sng" dirty="0" smtClean="0">
                <a:latin typeface="Book Antiqua" pitchFamily="18" charset="0"/>
                <a:hlinkClick r:id="rId12"/>
              </a:rPr>
              <a:t>.</a:t>
            </a:r>
            <a:r>
              <a:rPr lang="en-US" u="sng" dirty="0" smtClean="0">
                <a:latin typeface="Book Antiqua" pitchFamily="18" charset="0"/>
                <a:hlinkClick r:id="rId12"/>
              </a:rPr>
              <a:t>org</a:t>
            </a:r>
            <a:r>
              <a:rPr lang="ru-RU" u="sng" dirty="0" smtClean="0">
                <a:latin typeface="Book Antiqua" pitchFamily="18" charset="0"/>
                <a:hlinkClick r:id="rId12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12"/>
              </a:rPr>
              <a:t>uk</a:t>
            </a:r>
            <a:r>
              <a:rPr lang="ru-RU" u="sng" dirty="0" smtClean="0">
                <a:latin typeface="Book Antiqua" pitchFamily="18" charset="0"/>
                <a:hlinkClick r:id="rId12"/>
              </a:rPr>
              <a:t>/__</a:t>
            </a:r>
            <a:r>
              <a:rPr lang="en-US" u="sng" dirty="0" err="1" smtClean="0">
                <a:latin typeface="Book Antiqua" pitchFamily="18" charset="0"/>
                <a:hlinkClick r:id="rId12"/>
              </a:rPr>
              <a:t>oneclick</a:t>
            </a:r>
            <a:r>
              <a:rPr lang="ru-RU" u="sng" dirty="0" smtClean="0">
                <a:latin typeface="Book Antiqua" pitchFamily="18" charset="0"/>
                <a:hlinkClick r:id="rId12"/>
              </a:rPr>
              <a:t>_</a:t>
            </a:r>
            <a:r>
              <a:rPr lang="en-US" u="sng" dirty="0" smtClean="0">
                <a:latin typeface="Book Antiqua" pitchFamily="18" charset="0"/>
                <a:hlinkClick r:id="rId12"/>
              </a:rPr>
              <a:t>uploads</a:t>
            </a:r>
            <a:r>
              <a:rPr lang="ru-RU" u="sng" dirty="0" smtClean="0">
                <a:latin typeface="Book Antiqua" pitchFamily="18" charset="0"/>
                <a:hlinkClick r:id="rId12"/>
              </a:rPr>
              <a:t>/2010/08/</a:t>
            </a:r>
            <a:r>
              <a:rPr lang="en-US" u="sng" dirty="0" smtClean="0">
                <a:latin typeface="Book Antiqua" pitchFamily="18" charset="0"/>
                <a:hlinkClick r:id="rId12"/>
              </a:rPr>
              <a:t>cup</a:t>
            </a:r>
            <a:r>
              <a:rPr lang="ru-RU" u="sng" dirty="0" smtClean="0">
                <a:latin typeface="Book Antiqua" pitchFamily="18" charset="0"/>
                <a:hlinkClick r:id="rId12"/>
              </a:rPr>
              <a:t>74344_509-</a:t>
            </a:r>
            <a:r>
              <a:rPr lang="en-US" u="sng" dirty="0" smtClean="0">
                <a:latin typeface="Book Antiqua" pitchFamily="18" charset="0"/>
                <a:hlinkClick r:id="rId12"/>
              </a:rPr>
              <a:t>card</a:t>
            </a:r>
            <a:r>
              <a:rPr lang="ru-RU" u="sng" dirty="0" smtClean="0">
                <a:latin typeface="Book Antiqua" pitchFamily="18" charset="0"/>
                <a:hlinkClick r:id="rId12"/>
              </a:rPr>
              <a:t>5-</a:t>
            </a:r>
            <a:r>
              <a:rPr lang="en-US" u="sng" dirty="0" err="1" smtClean="0">
                <a:latin typeface="Book Antiqua" pitchFamily="18" charset="0"/>
                <a:hlinkClick r:id="rId12"/>
              </a:rPr>
              <a:t>christmas</a:t>
            </a:r>
            <a:r>
              <a:rPr lang="ru-RU" u="sng" dirty="0" smtClean="0">
                <a:latin typeface="Book Antiqua" pitchFamily="18" charset="0"/>
                <a:hlinkClick r:id="rId12"/>
              </a:rPr>
              <a:t>-</a:t>
            </a:r>
            <a:r>
              <a:rPr lang="en-US" u="sng" dirty="0" smtClean="0">
                <a:latin typeface="Book Antiqua" pitchFamily="18" charset="0"/>
                <a:hlinkClick r:id="rId12"/>
              </a:rPr>
              <a:t>kings</a:t>
            </a:r>
            <a:r>
              <a:rPr lang="ru-RU" u="sng" dirty="0" smtClean="0">
                <a:latin typeface="Book Antiqua" pitchFamily="18" charset="0"/>
                <a:hlinkClick r:id="rId12"/>
              </a:rPr>
              <a:t>.</a:t>
            </a:r>
            <a:r>
              <a:rPr lang="en-US" u="sng" dirty="0" smtClean="0">
                <a:latin typeface="Book Antiqua" pitchFamily="18" charset="0"/>
                <a:hlinkClick r:id="rId12"/>
              </a:rPr>
              <a:t>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13"/>
              </a:rPr>
              <a:t>http</a:t>
            </a:r>
            <a:r>
              <a:rPr lang="ru-RU" u="sng" dirty="0" smtClean="0">
                <a:latin typeface="Book Antiqua" pitchFamily="18" charset="0"/>
                <a:hlinkClick r:id="rId13"/>
              </a:rPr>
              <a:t>://</a:t>
            </a:r>
            <a:r>
              <a:rPr lang="en-US" u="sng" dirty="0" err="1" smtClean="0">
                <a:latin typeface="Book Antiqua" pitchFamily="18" charset="0"/>
                <a:hlinkClick r:id="rId13"/>
              </a:rPr>
              <a:t>holidaybyte</a:t>
            </a:r>
            <a:r>
              <a:rPr lang="ru-RU" u="sng" dirty="0" smtClean="0">
                <a:latin typeface="Book Antiqua" pitchFamily="18" charset="0"/>
                <a:hlinkClick r:id="rId13"/>
              </a:rPr>
              <a:t>.</a:t>
            </a:r>
            <a:r>
              <a:rPr lang="en-US" u="sng" dirty="0" smtClean="0">
                <a:latin typeface="Book Antiqua" pitchFamily="18" charset="0"/>
                <a:hlinkClick r:id="rId13"/>
              </a:rPr>
              <a:t>com</a:t>
            </a:r>
            <a:r>
              <a:rPr lang="ru-RU" u="sng" dirty="0" smtClean="0">
                <a:latin typeface="Book Antiqua" pitchFamily="18" charset="0"/>
                <a:hlinkClick r:id="rId13"/>
              </a:rPr>
              <a:t>/</a:t>
            </a:r>
            <a:r>
              <a:rPr lang="en-US" u="sng" dirty="0" err="1" smtClean="0">
                <a:latin typeface="Book Antiqua" pitchFamily="18" charset="0"/>
                <a:hlinkClick r:id="rId13"/>
              </a:rPr>
              <a:t>wp</a:t>
            </a:r>
            <a:r>
              <a:rPr lang="ru-RU" u="sng" dirty="0" smtClean="0">
                <a:latin typeface="Book Antiqua" pitchFamily="18" charset="0"/>
                <a:hlinkClick r:id="rId13"/>
              </a:rPr>
              <a:t>-</a:t>
            </a:r>
            <a:r>
              <a:rPr lang="en-US" u="sng" dirty="0" smtClean="0">
                <a:latin typeface="Book Antiqua" pitchFamily="18" charset="0"/>
                <a:hlinkClick r:id="rId13"/>
              </a:rPr>
              <a:t>content</a:t>
            </a:r>
            <a:r>
              <a:rPr lang="ru-RU" u="sng" dirty="0" smtClean="0">
                <a:latin typeface="Book Antiqua" pitchFamily="18" charset="0"/>
                <a:hlinkClick r:id="rId13"/>
              </a:rPr>
              <a:t>/</a:t>
            </a:r>
            <a:r>
              <a:rPr lang="en-US" u="sng" dirty="0" smtClean="0">
                <a:latin typeface="Book Antiqua" pitchFamily="18" charset="0"/>
                <a:hlinkClick r:id="rId13"/>
              </a:rPr>
              <a:t>uploads</a:t>
            </a:r>
            <a:r>
              <a:rPr lang="ru-RU" u="sng" dirty="0" smtClean="0">
                <a:latin typeface="Book Antiqua" pitchFamily="18" charset="0"/>
                <a:hlinkClick r:id="rId13"/>
              </a:rPr>
              <a:t>/</a:t>
            </a:r>
            <a:r>
              <a:rPr lang="en-US" u="sng" dirty="0" smtClean="0">
                <a:latin typeface="Book Antiqua" pitchFamily="18" charset="0"/>
                <a:hlinkClick r:id="rId13"/>
              </a:rPr>
              <a:t>Christmas</a:t>
            </a:r>
            <a:r>
              <a:rPr lang="ru-RU" u="sng" dirty="0" smtClean="0">
                <a:latin typeface="Book Antiqua" pitchFamily="18" charset="0"/>
                <a:hlinkClick r:id="rId13"/>
              </a:rPr>
              <a:t>-</a:t>
            </a:r>
            <a:r>
              <a:rPr lang="en-US" u="sng" dirty="0" smtClean="0">
                <a:latin typeface="Book Antiqua" pitchFamily="18" charset="0"/>
                <a:hlinkClick r:id="rId13"/>
              </a:rPr>
              <a:t>Mistletoe</a:t>
            </a:r>
            <a:r>
              <a:rPr lang="ru-RU" u="sng" dirty="0" smtClean="0">
                <a:latin typeface="Book Antiqua" pitchFamily="18" charset="0"/>
                <a:hlinkClick r:id="rId13"/>
              </a:rPr>
              <a:t>.</a:t>
            </a:r>
            <a:r>
              <a:rPr lang="en-US" u="sng" dirty="0" smtClean="0">
                <a:latin typeface="Book Antiqua" pitchFamily="18" charset="0"/>
                <a:hlinkClick r:id="rId13"/>
              </a:rPr>
              <a:t>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14"/>
              </a:rPr>
              <a:t>http</a:t>
            </a:r>
            <a:r>
              <a:rPr lang="ru-RU" u="sng" dirty="0" smtClean="0">
                <a:latin typeface="Book Antiqua" pitchFamily="18" charset="0"/>
                <a:hlinkClick r:id="rId14"/>
              </a:rPr>
              <a:t>://</a:t>
            </a:r>
            <a:r>
              <a:rPr lang="en-US" u="sng" dirty="0" smtClean="0">
                <a:latin typeface="Book Antiqua" pitchFamily="18" charset="0"/>
                <a:hlinkClick r:id="rId14"/>
              </a:rPr>
              <a:t>www</a:t>
            </a:r>
            <a:r>
              <a:rPr lang="ru-RU" u="sng" dirty="0" smtClean="0">
                <a:latin typeface="Book Antiqua" pitchFamily="18" charset="0"/>
                <a:hlinkClick r:id="rId14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14"/>
              </a:rPr>
              <a:t>benjaminschool</a:t>
            </a:r>
            <a:r>
              <a:rPr lang="ru-RU" u="sng" dirty="0" smtClean="0">
                <a:latin typeface="Book Antiqua" pitchFamily="18" charset="0"/>
                <a:hlinkClick r:id="rId14"/>
              </a:rPr>
              <a:t>.</a:t>
            </a:r>
            <a:r>
              <a:rPr lang="en-US" u="sng" dirty="0" smtClean="0">
                <a:latin typeface="Book Antiqua" pitchFamily="18" charset="0"/>
                <a:hlinkClick r:id="rId14"/>
              </a:rPr>
              <a:t>com</a:t>
            </a:r>
            <a:r>
              <a:rPr lang="ru-RU" u="sng" dirty="0" smtClean="0">
                <a:latin typeface="Book Antiqua" pitchFamily="18" charset="0"/>
                <a:hlinkClick r:id="rId14"/>
              </a:rPr>
              <a:t>/</a:t>
            </a:r>
            <a:r>
              <a:rPr lang="en-US" u="sng" dirty="0" smtClean="0">
                <a:latin typeface="Book Antiqua" pitchFamily="18" charset="0"/>
                <a:hlinkClick r:id="rId14"/>
              </a:rPr>
              <a:t>ClipArt</a:t>
            </a:r>
            <a:r>
              <a:rPr lang="ru-RU" u="sng" dirty="0" smtClean="0">
                <a:latin typeface="Book Antiqua" pitchFamily="18" charset="0"/>
                <a:hlinkClick r:id="rId14"/>
              </a:rPr>
              <a:t>/</a:t>
            </a:r>
            <a:r>
              <a:rPr lang="en-US" u="sng" dirty="0" err="1" smtClean="0">
                <a:latin typeface="Book Antiqua" pitchFamily="18" charset="0"/>
                <a:hlinkClick r:id="rId14"/>
              </a:rPr>
              <a:t>NorthPole</a:t>
            </a:r>
            <a:r>
              <a:rPr lang="ru-RU" u="sng" dirty="0" smtClean="0">
                <a:latin typeface="Book Antiqua" pitchFamily="18" charset="0"/>
                <a:hlinkClick r:id="rId14"/>
              </a:rPr>
              <a:t>.</a:t>
            </a:r>
            <a:r>
              <a:rPr lang="en-US" u="sng" dirty="0" smtClean="0">
                <a:latin typeface="Book Antiqua" pitchFamily="18" charset="0"/>
                <a:hlinkClick r:id="rId14"/>
              </a:rPr>
              <a:t>gif</a:t>
            </a:r>
            <a:r>
              <a:rPr lang="ru-RU" dirty="0" smtClean="0">
                <a:latin typeface="Book Antiqua" pitchFamily="18" charset="0"/>
              </a:rPr>
              <a:t> </a:t>
            </a:r>
          </a:p>
          <a:p>
            <a:pPr lvl="0"/>
            <a:endParaRPr lang="ru-RU" dirty="0" smtClean="0">
              <a:solidFill>
                <a:srgbClr val="000000"/>
              </a:solidFill>
              <a:latin typeface="Book Antiqua" pitchFamily="18" charset="0"/>
            </a:endParaRPr>
          </a:p>
          <a:p>
            <a:endParaRPr lang="ru-RU" dirty="0" smtClean="0">
              <a:latin typeface="Book Antiqua" pitchFamily="18" charset="0"/>
            </a:endParaRPr>
          </a:p>
          <a:p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43900" y="5929330"/>
            <a:ext cx="785818" cy="714380"/>
          </a:xfrm>
          <a:prstGeom prst="actionButtonForwardNext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285720" y="5929330"/>
            <a:ext cx="857256" cy="756664"/>
          </a:xfrm>
          <a:prstGeom prst="actionButtonHome">
            <a:avLst/>
          </a:prstGeom>
          <a:solidFill>
            <a:srgbClr val="CCCCFF"/>
          </a:solidFill>
          <a:ln>
            <a:solidFill>
              <a:srgbClr val="66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214290"/>
            <a:ext cx="87868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>
                <a:latin typeface="Book Antiqua" pitchFamily="18" charset="0"/>
                <a:hlinkClick r:id="rId3"/>
              </a:rPr>
              <a:t>http</a:t>
            </a:r>
            <a:r>
              <a:rPr lang="ru-RU" u="sng" dirty="0" smtClean="0">
                <a:latin typeface="Book Antiqua" pitchFamily="18" charset="0"/>
                <a:hlinkClick r:id="rId3"/>
              </a:rPr>
              <a:t>://</a:t>
            </a:r>
            <a:r>
              <a:rPr lang="en-US" u="sng" dirty="0" smtClean="0">
                <a:latin typeface="Book Antiqua" pitchFamily="18" charset="0"/>
                <a:hlinkClick r:id="rId3"/>
              </a:rPr>
              <a:t>www</a:t>
            </a:r>
            <a:r>
              <a:rPr lang="ru-RU" u="sng" dirty="0" smtClean="0">
                <a:latin typeface="Book Antiqua" pitchFamily="18" charset="0"/>
                <a:hlinkClick r:id="rId3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3"/>
              </a:rPr>
              <a:t>wallcoo</a:t>
            </a:r>
            <a:r>
              <a:rPr lang="ru-RU" u="sng" dirty="0" smtClean="0">
                <a:latin typeface="Book Antiqua" pitchFamily="18" charset="0"/>
                <a:hlinkClick r:id="rId3"/>
              </a:rPr>
              <a:t>.</a:t>
            </a:r>
            <a:r>
              <a:rPr lang="en-US" u="sng" dirty="0" smtClean="0">
                <a:latin typeface="Book Antiqua" pitchFamily="18" charset="0"/>
                <a:hlinkClick r:id="rId3"/>
              </a:rPr>
              <a:t>net</a:t>
            </a:r>
            <a:r>
              <a:rPr lang="ru-RU" u="sng" dirty="0" smtClean="0">
                <a:latin typeface="Book Antiqua" pitchFamily="18" charset="0"/>
                <a:hlinkClick r:id="rId3"/>
              </a:rPr>
              <a:t>/</a:t>
            </a:r>
            <a:r>
              <a:rPr lang="en-US" u="sng" dirty="0" smtClean="0">
                <a:latin typeface="Book Antiqua" pitchFamily="18" charset="0"/>
                <a:hlinkClick r:id="rId3"/>
              </a:rPr>
              <a:t>holiday</a:t>
            </a:r>
            <a:r>
              <a:rPr lang="ru-RU" u="sng" dirty="0" smtClean="0">
                <a:latin typeface="Book Antiqua" pitchFamily="18" charset="0"/>
                <a:hlinkClick r:id="rId3"/>
              </a:rPr>
              <a:t>/</a:t>
            </a:r>
            <a:r>
              <a:rPr lang="en-US" u="sng" dirty="0" smtClean="0">
                <a:latin typeface="Book Antiqua" pitchFamily="18" charset="0"/>
                <a:hlinkClick r:id="rId3"/>
              </a:rPr>
              <a:t>Christmas</a:t>
            </a:r>
            <a:r>
              <a:rPr lang="ru-RU" u="sng" dirty="0" smtClean="0">
                <a:latin typeface="Book Antiqua" pitchFamily="18" charset="0"/>
                <a:hlinkClick r:id="rId3"/>
              </a:rPr>
              <a:t>_</a:t>
            </a:r>
            <a:r>
              <a:rPr lang="en-US" u="sng" dirty="0" smtClean="0">
                <a:latin typeface="Book Antiqua" pitchFamily="18" charset="0"/>
                <a:hlinkClick r:id="rId3"/>
              </a:rPr>
              <a:t>Balls</a:t>
            </a:r>
            <a:r>
              <a:rPr lang="ru-RU" u="sng" dirty="0" smtClean="0">
                <a:latin typeface="Book Antiqua" pitchFamily="18" charset="0"/>
                <a:hlinkClick r:id="rId3"/>
              </a:rPr>
              <a:t>_02/</a:t>
            </a:r>
            <a:r>
              <a:rPr lang="en-US" u="sng" dirty="0" smtClean="0">
                <a:latin typeface="Book Antiqua" pitchFamily="18" charset="0"/>
                <a:hlinkClick r:id="rId3"/>
              </a:rPr>
              <a:t>images</a:t>
            </a:r>
            <a:r>
              <a:rPr lang="ru-RU" u="sng" dirty="0" smtClean="0">
                <a:latin typeface="Book Antiqua" pitchFamily="18" charset="0"/>
                <a:hlinkClick r:id="rId3"/>
              </a:rPr>
              <a:t>/</a:t>
            </a:r>
            <a:r>
              <a:rPr lang="en-US" u="sng" dirty="0" err="1" smtClean="0">
                <a:latin typeface="Book Antiqua" pitchFamily="18" charset="0"/>
                <a:hlinkClick r:id="rId3"/>
              </a:rPr>
              <a:t>christmas</a:t>
            </a:r>
            <a:r>
              <a:rPr lang="ru-RU" u="sng" dirty="0" smtClean="0">
                <a:latin typeface="Book Antiqua" pitchFamily="18" charset="0"/>
                <a:hlinkClick r:id="rId3"/>
              </a:rPr>
              <a:t>_</a:t>
            </a:r>
            <a:r>
              <a:rPr lang="en-US" u="sng" dirty="0" smtClean="0">
                <a:latin typeface="Book Antiqua" pitchFamily="18" charset="0"/>
                <a:hlinkClick r:id="rId3"/>
              </a:rPr>
              <a:t>presents</a:t>
            </a:r>
            <a:r>
              <a:rPr lang="ru-RU" u="sng" dirty="0" smtClean="0">
                <a:latin typeface="Book Antiqua" pitchFamily="18" charset="0"/>
                <a:hlinkClick r:id="rId3"/>
              </a:rPr>
              <a:t>_</a:t>
            </a:r>
            <a:r>
              <a:rPr lang="en-US" u="sng" dirty="0" smtClean="0">
                <a:latin typeface="Book Antiqua" pitchFamily="18" charset="0"/>
                <a:hlinkClick r:id="rId3"/>
              </a:rPr>
              <a:t>and</a:t>
            </a:r>
            <a:r>
              <a:rPr lang="ru-RU" u="sng" dirty="0" smtClean="0">
                <a:latin typeface="Book Antiqua" pitchFamily="18" charset="0"/>
                <a:hlinkClick r:id="rId3"/>
              </a:rPr>
              <a:t>_</a:t>
            </a:r>
            <a:r>
              <a:rPr lang="en-US" u="sng" dirty="0" smtClean="0">
                <a:latin typeface="Book Antiqua" pitchFamily="18" charset="0"/>
                <a:hlinkClick r:id="rId3"/>
              </a:rPr>
              <a:t>balls</a:t>
            </a:r>
            <a:r>
              <a:rPr lang="ru-RU" u="sng" dirty="0" smtClean="0">
                <a:latin typeface="Book Antiqua" pitchFamily="18" charset="0"/>
                <a:hlinkClick r:id="rId3"/>
              </a:rPr>
              <a:t>_002010.</a:t>
            </a:r>
            <a:r>
              <a:rPr lang="en-US" u="sng" dirty="0" smtClean="0">
                <a:latin typeface="Book Antiqua" pitchFamily="18" charset="0"/>
                <a:hlinkClick r:id="rId3"/>
              </a:rPr>
              <a:t>jpg</a:t>
            </a:r>
            <a:r>
              <a:rPr lang="ru-RU" dirty="0" smtClean="0">
                <a:latin typeface="Book Antiqua" pitchFamily="18" charset="0"/>
              </a:rPr>
              <a:t> </a:t>
            </a:r>
          </a:p>
          <a:p>
            <a:r>
              <a:rPr lang="en-US" u="sng" dirty="0" smtClean="0">
                <a:latin typeface="Book Antiqua" pitchFamily="18" charset="0"/>
                <a:hlinkClick r:id="rId4"/>
              </a:rPr>
              <a:t>http</a:t>
            </a:r>
            <a:r>
              <a:rPr lang="ru-RU" u="sng" dirty="0" smtClean="0">
                <a:latin typeface="Book Antiqua" pitchFamily="18" charset="0"/>
                <a:hlinkClick r:id="rId4"/>
              </a:rPr>
              <a:t>://</a:t>
            </a:r>
            <a:r>
              <a:rPr lang="en-US" u="sng" dirty="0" smtClean="0">
                <a:latin typeface="Book Antiqua" pitchFamily="18" charset="0"/>
                <a:hlinkClick r:id="rId4"/>
              </a:rPr>
              <a:t>images</a:t>
            </a:r>
            <a:r>
              <a:rPr lang="ru-RU" u="sng" dirty="0" smtClean="0">
                <a:latin typeface="Book Antiqua" pitchFamily="18" charset="0"/>
                <a:hlinkClick r:id="rId4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4"/>
              </a:rPr>
              <a:t>mylot</a:t>
            </a:r>
            <a:r>
              <a:rPr lang="ru-RU" u="sng" dirty="0" smtClean="0">
                <a:latin typeface="Book Antiqua" pitchFamily="18" charset="0"/>
                <a:hlinkClick r:id="rId4"/>
              </a:rPr>
              <a:t>.</a:t>
            </a:r>
            <a:r>
              <a:rPr lang="en-US" u="sng" dirty="0" smtClean="0">
                <a:latin typeface="Book Antiqua" pitchFamily="18" charset="0"/>
                <a:hlinkClick r:id="rId4"/>
              </a:rPr>
              <a:t>com</a:t>
            </a:r>
            <a:r>
              <a:rPr lang="ru-RU" u="sng" dirty="0" smtClean="0">
                <a:latin typeface="Book Antiqua" pitchFamily="18" charset="0"/>
                <a:hlinkClick r:id="rId4"/>
              </a:rPr>
              <a:t>/</a:t>
            </a:r>
            <a:r>
              <a:rPr lang="en-US" u="sng" dirty="0" err="1" smtClean="0">
                <a:latin typeface="Book Antiqua" pitchFamily="18" charset="0"/>
                <a:hlinkClick r:id="rId4"/>
              </a:rPr>
              <a:t>userImages</a:t>
            </a:r>
            <a:r>
              <a:rPr lang="ru-RU" u="sng" dirty="0" smtClean="0">
                <a:latin typeface="Book Antiqua" pitchFamily="18" charset="0"/>
                <a:hlinkClick r:id="rId4"/>
              </a:rPr>
              <a:t>/</a:t>
            </a:r>
            <a:r>
              <a:rPr lang="en-US" u="sng" dirty="0" smtClean="0">
                <a:latin typeface="Book Antiqua" pitchFamily="18" charset="0"/>
                <a:hlinkClick r:id="rId4"/>
              </a:rPr>
              <a:t>images</a:t>
            </a:r>
            <a:r>
              <a:rPr lang="ru-RU" u="sng" dirty="0" smtClean="0">
                <a:latin typeface="Book Antiqua" pitchFamily="18" charset="0"/>
                <a:hlinkClick r:id="rId4"/>
              </a:rPr>
              <a:t>/</a:t>
            </a:r>
            <a:r>
              <a:rPr lang="en-US" u="sng" dirty="0" err="1" smtClean="0">
                <a:latin typeface="Book Antiqua" pitchFamily="18" charset="0"/>
                <a:hlinkClick r:id="rId4"/>
              </a:rPr>
              <a:t>postphotos</a:t>
            </a:r>
            <a:r>
              <a:rPr lang="ru-RU" u="sng" dirty="0" smtClean="0">
                <a:latin typeface="Book Antiqua" pitchFamily="18" charset="0"/>
                <a:hlinkClick r:id="rId4"/>
              </a:rPr>
              <a:t>/2062194.</a:t>
            </a:r>
            <a:r>
              <a:rPr lang="en-US" u="sng" dirty="0" smtClean="0">
                <a:latin typeface="Book Antiqua" pitchFamily="18" charset="0"/>
                <a:hlinkClick r:id="rId4"/>
              </a:rPr>
              <a:t>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5"/>
              </a:rPr>
              <a:t>http</a:t>
            </a:r>
            <a:r>
              <a:rPr lang="ru-RU" u="sng" dirty="0" smtClean="0">
                <a:latin typeface="Book Antiqua" pitchFamily="18" charset="0"/>
                <a:hlinkClick r:id="rId5"/>
              </a:rPr>
              <a:t>://</a:t>
            </a:r>
            <a:r>
              <a:rPr lang="en-US" u="sng" dirty="0" smtClean="0">
                <a:latin typeface="Book Antiqua" pitchFamily="18" charset="0"/>
                <a:hlinkClick r:id="rId5"/>
              </a:rPr>
              <a:t>www</a:t>
            </a:r>
            <a:r>
              <a:rPr lang="ru-RU" u="sng" dirty="0" smtClean="0">
                <a:latin typeface="Book Antiqua" pitchFamily="18" charset="0"/>
                <a:hlinkClick r:id="rId5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5"/>
              </a:rPr>
              <a:t>millersfield</a:t>
            </a:r>
            <a:r>
              <a:rPr lang="ru-RU" u="sng" dirty="0" smtClean="0">
                <a:latin typeface="Book Antiqua" pitchFamily="18" charset="0"/>
                <a:hlinkClick r:id="rId5"/>
              </a:rPr>
              <a:t>.</a:t>
            </a:r>
            <a:r>
              <a:rPr lang="en-US" u="sng" dirty="0" smtClean="0">
                <a:latin typeface="Book Antiqua" pitchFamily="18" charset="0"/>
                <a:hlinkClick r:id="rId5"/>
              </a:rPr>
              <a:t>com</a:t>
            </a:r>
            <a:r>
              <a:rPr lang="ru-RU" u="sng" dirty="0" smtClean="0">
                <a:latin typeface="Book Antiqua" pitchFamily="18" charset="0"/>
                <a:hlinkClick r:id="rId5"/>
              </a:rPr>
              <a:t>/</a:t>
            </a:r>
            <a:r>
              <a:rPr lang="en-US" u="sng" dirty="0" err="1" smtClean="0">
                <a:latin typeface="Book Antiqua" pitchFamily="18" charset="0"/>
                <a:hlinkClick r:id="rId5"/>
              </a:rPr>
              <a:t>wp</a:t>
            </a:r>
            <a:r>
              <a:rPr lang="ru-RU" u="sng" dirty="0" smtClean="0">
                <a:latin typeface="Book Antiqua" pitchFamily="18" charset="0"/>
                <a:hlinkClick r:id="rId5"/>
              </a:rPr>
              <a:t>-</a:t>
            </a:r>
            <a:r>
              <a:rPr lang="en-US" u="sng" dirty="0" smtClean="0">
                <a:latin typeface="Book Antiqua" pitchFamily="18" charset="0"/>
                <a:hlinkClick r:id="rId5"/>
              </a:rPr>
              <a:t>content</a:t>
            </a:r>
            <a:r>
              <a:rPr lang="ru-RU" u="sng" dirty="0" smtClean="0">
                <a:latin typeface="Book Antiqua" pitchFamily="18" charset="0"/>
                <a:hlinkClick r:id="rId5"/>
              </a:rPr>
              <a:t>/</a:t>
            </a:r>
            <a:r>
              <a:rPr lang="en-US" u="sng" dirty="0" smtClean="0">
                <a:latin typeface="Book Antiqua" pitchFamily="18" charset="0"/>
                <a:hlinkClick r:id="rId5"/>
              </a:rPr>
              <a:t>uploads</a:t>
            </a:r>
            <a:r>
              <a:rPr lang="ru-RU" u="sng" dirty="0" smtClean="0">
                <a:latin typeface="Book Antiqua" pitchFamily="18" charset="0"/>
                <a:hlinkClick r:id="rId5"/>
              </a:rPr>
              <a:t>/20051211-</a:t>
            </a:r>
            <a:r>
              <a:rPr lang="en-US" u="sng" dirty="0" err="1" smtClean="0">
                <a:latin typeface="Book Antiqua" pitchFamily="18" charset="0"/>
                <a:hlinkClick r:id="rId5"/>
              </a:rPr>
              <a:t>christmas</a:t>
            </a:r>
            <a:r>
              <a:rPr lang="ru-RU" u="sng" dirty="0" smtClean="0">
                <a:latin typeface="Book Antiqua" pitchFamily="18" charset="0"/>
                <a:hlinkClick r:id="rId5"/>
              </a:rPr>
              <a:t>_</a:t>
            </a:r>
            <a:r>
              <a:rPr lang="en-US" u="sng" dirty="0" smtClean="0">
                <a:latin typeface="Book Antiqua" pitchFamily="18" charset="0"/>
                <a:hlinkClick r:id="rId5"/>
              </a:rPr>
              <a:t>eve</a:t>
            </a:r>
            <a:r>
              <a:rPr lang="ru-RU" u="sng" dirty="0" smtClean="0">
                <a:latin typeface="Book Antiqua" pitchFamily="18" charset="0"/>
                <a:hlinkClick r:id="rId5"/>
              </a:rPr>
              <a:t>_</a:t>
            </a:r>
            <a:r>
              <a:rPr lang="en-US" u="sng" dirty="0" err="1" smtClean="0">
                <a:latin typeface="Book Antiqua" pitchFamily="18" charset="0"/>
                <a:hlinkClick r:id="rId5"/>
              </a:rPr>
              <a:t>santa</a:t>
            </a:r>
            <a:r>
              <a:rPr lang="ru-RU" u="sng" dirty="0" smtClean="0">
                <a:latin typeface="Book Antiqua" pitchFamily="18" charset="0"/>
                <a:hlinkClick r:id="rId5"/>
              </a:rPr>
              <a:t>_</a:t>
            </a:r>
            <a:r>
              <a:rPr lang="en-US" u="sng" dirty="0" smtClean="0">
                <a:latin typeface="Book Antiqua" pitchFamily="18" charset="0"/>
                <a:hlinkClick r:id="rId5"/>
              </a:rPr>
              <a:t>sleigh</a:t>
            </a:r>
            <a:r>
              <a:rPr lang="ru-RU" u="sng" dirty="0" smtClean="0">
                <a:latin typeface="Book Antiqua" pitchFamily="18" charset="0"/>
                <a:hlinkClick r:id="rId5"/>
              </a:rPr>
              <a:t>_800.</a:t>
            </a:r>
            <a:r>
              <a:rPr lang="en-US" u="sng" dirty="0" smtClean="0">
                <a:latin typeface="Book Antiqua" pitchFamily="18" charset="0"/>
                <a:hlinkClick r:id="rId5"/>
              </a:rPr>
              <a:t>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6"/>
              </a:rPr>
              <a:t>http</a:t>
            </a:r>
            <a:r>
              <a:rPr lang="ru-RU" u="sng" dirty="0" smtClean="0">
                <a:latin typeface="Book Antiqua" pitchFamily="18" charset="0"/>
                <a:hlinkClick r:id="rId6"/>
              </a:rPr>
              <a:t>://</a:t>
            </a:r>
            <a:r>
              <a:rPr lang="en-US" u="sng" dirty="0" err="1" smtClean="0">
                <a:latin typeface="Book Antiqua" pitchFamily="18" charset="0"/>
                <a:hlinkClick r:id="rId6"/>
              </a:rPr>
              <a:t>faithcenter</a:t>
            </a:r>
            <a:r>
              <a:rPr lang="ru-RU" u="sng" dirty="0" smtClean="0">
                <a:latin typeface="Book Antiqua" pitchFamily="18" charset="0"/>
                <a:hlinkClick r:id="rId6"/>
              </a:rPr>
              <a:t>.</a:t>
            </a:r>
            <a:r>
              <a:rPr lang="en-US" u="sng" dirty="0" smtClean="0">
                <a:latin typeface="Book Antiqua" pitchFamily="18" charset="0"/>
                <a:hlinkClick r:id="rId6"/>
              </a:rPr>
              <a:t>files</a:t>
            </a:r>
            <a:r>
              <a:rPr lang="ru-RU" u="sng" dirty="0" smtClean="0">
                <a:latin typeface="Book Antiqua" pitchFamily="18" charset="0"/>
                <a:hlinkClick r:id="rId6"/>
              </a:rPr>
              <a:t>.</a:t>
            </a:r>
            <a:r>
              <a:rPr lang="en-US" u="sng" dirty="0" err="1" smtClean="0">
                <a:latin typeface="Book Antiqua" pitchFamily="18" charset="0"/>
                <a:hlinkClick r:id="rId6"/>
              </a:rPr>
              <a:t>wordpress</a:t>
            </a:r>
            <a:r>
              <a:rPr lang="ru-RU" u="sng" dirty="0" smtClean="0">
                <a:latin typeface="Book Antiqua" pitchFamily="18" charset="0"/>
                <a:hlinkClick r:id="rId6"/>
              </a:rPr>
              <a:t>.</a:t>
            </a:r>
            <a:r>
              <a:rPr lang="en-US" u="sng" dirty="0" smtClean="0">
                <a:latin typeface="Book Antiqua" pitchFamily="18" charset="0"/>
                <a:hlinkClick r:id="rId6"/>
              </a:rPr>
              <a:t>com</a:t>
            </a:r>
            <a:r>
              <a:rPr lang="ru-RU" u="sng" dirty="0" smtClean="0">
                <a:latin typeface="Book Antiqua" pitchFamily="18" charset="0"/>
                <a:hlinkClick r:id="rId6"/>
              </a:rPr>
              <a:t>/2010/12/</a:t>
            </a:r>
            <a:r>
              <a:rPr lang="en-US" u="sng" dirty="0" err="1" smtClean="0">
                <a:latin typeface="Book Antiqua" pitchFamily="18" charset="0"/>
                <a:hlinkClick r:id="rId6"/>
              </a:rPr>
              <a:t>christmas</a:t>
            </a:r>
            <a:r>
              <a:rPr lang="ru-RU" u="sng" dirty="0" smtClean="0">
                <a:latin typeface="Book Antiqua" pitchFamily="18" charset="0"/>
                <a:hlinkClick r:id="rId6"/>
              </a:rPr>
              <a:t>-</a:t>
            </a:r>
            <a:r>
              <a:rPr lang="en-US" u="sng" dirty="0" smtClean="0">
                <a:latin typeface="Book Antiqua" pitchFamily="18" charset="0"/>
                <a:hlinkClick r:id="rId6"/>
              </a:rPr>
              <a:t>star</a:t>
            </a:r>
            <a:r>
              <a:rPr lang="ru-RU" u="sng" dirty="0" smtClean="0">
                <a:latin typeface="Book Antiqua" pitchFamily="18" charset="0"/>
                <a:hlinkClick r:id="rId6"/>
              </a:rPr>
              <a:t>.</a:t>
            </a:r>
            <a:r>
              <a:rPr lang="en-US" u="sng" dirty="0" smtClean="0">
                <a:latin typeface="Book Antiqua" pitchFamily="18" charset="0"/>
                <a:hlinkClick r:id="rId6"/>
              </a:rPr>
              <a:t>gif</a:t>
            </a:r>
            <a:endParaRPr lang="ru-RU" u="sng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7"/>
              </a:rPr>
              <a:t>http://www.candyhistory.net/images/17/candy-cane-2a.jpg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8"/>
              </a:rPr>
              <a:t>http://paintermommy.com/wp-content/uploads/2010/12/Christmas-Cards.jpg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9"/>
              </a:rPr>
              <a:t>http://www.wphcancercharity.org.uk/fefiles/image/Carol%20Singers.jpg</a:t>
            </a:r>
            <a:r>
              <a:rPr lang="ru-RU" dirty="0" smtClean="0">
                <a:latin typeface="Book Antiqua" pitchFamily="18" charset="0"/>
              </a:rPr>
              <a:t> </a:t>
            </a:r>
          </a:p>
          <a:p>
            <a:r>
              <a:rPr lang="en-US" u="sng" dirty="0" smtClean="0">
                <a:latin typeface="Book Antiqua" pitchFamily="18" charset="0"/>
                <a:hlinkClick r:id="rId10"/>
              </a:rPr>
              <a:t>http://www.squawkfox.com/wp-content/uploads/2010/11/christmas-crackers.jpg</a:t>
            </a:r>
            <a:r>
              <a:rPr lang="ru-RU" dirty="0" smtClean="0">
                <a:latin typeface="Book Antiqua" pitchFamily="18" charset="0"/>
              </a:rPr>
              <a:t> </a:t>
            </a:r>
          </a:p>
          <a:p>
            <a:r>
              <a:rPr lang="en-US" u="sng" dirty="0" smtClean="0">
                <a:latin typeface="Book Antiqua" pitchFamily="18" charset="0"/>
                <a:hlinkClick r:id="rId11"/>
              </a:rPr>
              <a:t>http://www.uwesu.org/asset/Event/6410/christmans-dinner.jpg</a:t>
            </a:r>
            <a:r>
              <a:rPr lang="ru-RU" dirty="0" smtClean="0">
                <a:latin typeface="Book Antiqua" pitchFamily="18" charset="0"/>
              </a:rPr>
              <a:t> </a:t>
            </a:r>
          </a:p>
          <a:p>
            <a:r>
              <a:rPr lang="en-US" u="sng" dirty="0" smtClean="0">
                <a:latin typeface="Book Antiqua" pitchFamily="18" charset="0"/>
                <a:hlinkClick r:id="rId12"/>
              </a:rPr>
              <a:t>http://www.dragoart.com/tuts/pics/8/1206/how-to-draw-a-christmas-elf.jpg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13"/>
              </a:rPr>
              <a:t>http://theexpiredmeter.com/wp-content/uploads/2009/12/Christmas-Tree.jpg</a:t>
            </a:r>
            <a:endParaRPr lang="ru-RU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14"/>
              </a:rPr>
              <a:t>http://thecookieshop.files.wordpress.com/2009/11/gingerbread.jpg</a:t>
            </a:r>
            <a:endParaRPr lang="ru-RU" u="sng" dirty="0" smtClean="0">
              <a:latin typeface="Book Antiqua" pitchFamily="18" charset="0"/>
            </a:endParaRPr>
          </a:p>
          <a:p>
            <a:r>
              <a:rPr lang="en-US" u="sng" dirty="0" smtClean="0">
                <a:latin typeface="Book Antiqua" pitchFamily="18" charset="0"/>
                <a:hlinkClick r:id="rId15"/>
              </a:rPr>
              <a:t>http://db2.stb.s-msn.com/i/9E/36A6F1DBEF3B98E36C2AB3EE97B1F.jpg</a:t>
            </a:r>
            <a:endParaRPr lang="ru-RU" u="sng" dirty="0" smtClean="0">
              <a:latin typeface="Book Antiqua" pitchFamily="18" charset="0"/>
            </a:endParaRPr>
          </a:p>
          <a:p>
            <a:endParaRPr lang="en-US" u="sng" dirty="0" smtClean="0">
              <a:latin typeface="Book Antiqua" pitchFamily="18" charset="0"/>
            </a:endParaRPr>
          </a:p>
          <a:p>
            <a:endParaRPr lang="ru-RU" dirty="0" smtClean="0">
              <a:latin typeface="Book Antiqua" pitchFamily="18" charset="0"/>
            </a:endParaRPr>
          </a:p>
          <a:p>
            <a:pPr lvl="0"/>
            <a:endParaRPr lang="ru-RU" dirty="0" smtClean="0">
              <a:solidFill>
                <a:srgbClr val="000000"/>
              </a:solidFill>
              <a:latin typeface="Book Antiqua" pitchFamily="18" charset="0"/>
            </a:endParaRPr>
          </a:p>
          <a:p>
            <a:endParaRPr lang="ru-RU" dirty="0" smtClean="0">
              <a:latin typeface="Book Antiqu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advClick="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зрез">
  <a:themeElements>
    <a:clrScheme name="Другая 24">
      <a:dk1>
        <a:srgbClr val="3A7400"/>
      </a:dk1>
      <a:lt1>
        <a:srgbClr val="FFFFFF"/>
      </a:lt1>
      <a:dk2>
        <a:srgbClr val="2E5C00"/>
      </a:dk2>
      <a:lt2>
        <a:srgbClr val="FFFFFF"/>
      </a:lt2>
      <a:accent1>
        <a:srgbClr val="79CA02"/>
      </a:accent1>
      <a:accent2>
        <a:srgbClr val="008080"/>
      </a:accent2>
      <a:accent3>
        <a:srgbClr val="ADB5AA"/>
      </a:accent3>
      <a:accent4>
        <a:srgbClr val="DADADA"/>
      </a:accent4>
      <a:accent5>
        <a:srgbClr val="BEE1AA"/>
      </a:accent5>
      <a:accent6>
        <a:srgbClr val="007373"/>
      </a:accent6>
      <a:hlink>
        <a:srgbClr val="0042C7"/>
      </a:hlink>
      <a:folHlink>
        <a:srgbClr val="002060"/>
      </a:folHlink>
    </a:clrScheme>
    <a:fontScheme name="Разрез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2340</TotalTime>
  <Words>1045</Words>
  <Application>Microsoft Office PowerPoint</Application>
  <PresentationFormat>Экран (4:3)</PresentationFormat>
  <Paragraphs>213</Paragraphs>
  <Slides>54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Разрез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1</dc:creator>
  <cp:lastModifiedBy>Вован</cp:lastModifiedBy>
  <cp:revision>164</cp:revision>
  <dcterms:created xsi:type="dcterms:W3CDTF">2008-02-18T09:29:22Z</dcterms:created>
  <dcterms:modified xsi:type="dcterms:W3CDTF">2015-01-13T14:16:45Z</dcterms:modified>
</cp:coreProperties>
</file>