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63" r:id="rId2"/>
    <p:sldId id="264" r:id="rId3"/>
    <p:sldId id="256" r:id="rId4"/>
    <p:sldId id="265" r:id="rId5"/>
    <p:sldId id="266" r:id="rId6"/>
    <p:sldId id="267" r:id="rId7"/>
    <p:sldId id="268" r:id="rId8"/>
    <p:sldId id="271" r:id="rId9"/>
    <p:sldId id="276" r:id="rId10"/>
    <p:sldId id="272" r:id="rId11"/>
    <p:sldId id="270" r:id="rId12"/>
    <p:sldId id="273" r:id="rId13"/>
    <p:sldId id="274" r:id="rId14"/>
    <p:sldId id="275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358F5-EC25-49F1-AB53-AE1601F118B6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54D62-28F2-4420-8DAA-ECE02E98B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96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E5B74-BAA0-4239-AD93-66BCD00BD6D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5B115-3517-455E-9864-7A8782781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E5B74-BAA0-4239-AD93-66BCD00BD6D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5B115-3517-455E-9864-7A8782781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E5B74-BAA0-4239-AD93-66BCD00BD6D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5B115-3517-455E-9864-7A8782781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E5B74-BAA0-4239-AD93-66BCD00BD6D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5B115-3517-455E-9864-7A8782781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E5B74-BAA0-4239-AD93-66BCD00BD6D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5B115-3517-455E-9864-7A8782781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E5B74-BAA0-4239-AD93-66BCD00BD6D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5B115-3517-455E-9864-7A8782781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E5B74-BAA0-4239-AD93-66BCD00BD6D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5B115-3517-455E-9864-7A8782781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E5B74-BAA0-4239-AD93-66BCD00BD6D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5B115-3517-455E-9864-7A8782781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E5B74-BAA0-4239-AD93-66BCD00BD6D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5B115-3517-455E-9864-7A8782781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E5B74-BAA0-4239-AD93-66BCD00BD6D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5B115-3517-455E-9864-7A8782781E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E5B74-BAA0-4239-AD93-66BCD00BD6D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5B115-3517-455E-9864-7A8782781E2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8E5B74-BAA0-4239-AD93-66BCD00BD6D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95B115-3517-455E-9864-7A8782781E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C4%F0%EE%E6%E6%E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убовик обыкновенный Supersadovod - о саде и огороде просто и интерес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12" y="476672"/>
            <a:ext cx="8344389" cy="468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2460" y="5370867"/>
            <a:ext cx="39926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Петушкова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 В.,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географии и биологии.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№4 г. Новозыбкова»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Documents and Settings\Светлана\Рабочий стол\Новая папка\f_0942.jpg"/>
          <p:cNvPicPr>
            <a:picLocks noChangeAspect="1" noChangeArrowheads="1"/>
          </p:cNvPicPr>
          <p:nvPr/>
        </p:nvPicPr>
        <p:blipFill>
          <a:blip r:embed="rId2">
            <a:lum bright="-22000" contrast="-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80" y="2278280"/>
            <a:ext cx="4157544" cy="313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827584" y="476673"/>
            <a:ext cx="75608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Александр Флеминг </a:t>
            </a:r>
          </a:p>
          <a:p>
            <a:pPr algn="just" eaLnBrk="1" hangingPunct="1"/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1929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 году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впервые выделил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пеницилл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из плесневых грибов .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istoricalScientists - Fleming, Alexan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2161" r="3972" b="4725"/>
          <a:stretch/>
        </p:blipFill>
        <p:spPr bwMode="auto">
          <a:xfrm>
            <a:off x="853449" y="1677002"/>
            <a:ext cx="3096344" cy="43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1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040" y="476672"/>
            <a:ext cx="1618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Дрожжи.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040" y="1124744"/>
            <a:ext cx="7721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представляют собой дрожжи?</a:t>
            </a:r>
          </a:p>
          <a:p>
            <a:pPr marL="342900" indent="-342900" algn="ctr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Каково строение дрожжей?</a:t>
            </a:r>
          </a:p>
          <a:p>
            <a:pPr marL="342900" indent="-342900" algn="ctr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обычно размножаются дрожжи?</a:t>
            </a:r>
          </a:p>
          <a:p>
            <a:pPr marL="342900" indent="-342900" algn="ctr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Каково практическое значение дрожжей?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Клетки дрожжей Saccharomyces cerevisi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летки дрожжей Saccharomyces cerevisia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upload.wikimedia.org/wikipedia/commons/thumb/d/d9/S_cerevisiae_under_DIC_microscopy.jpg/640px-S_cerevisiae_under_DIC_microscopy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Comp\Pictures\640px-S_cerevisiae_under_DIC_micros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6" y="2755409"/>
            <a:ext cx="3070096" cy="307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Способ размножения вегетативное - Фото 5340/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9110"/>
            <a:ext cx="4497614" cy="27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412" y="491187"/>
            <a:ext cx="6880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Левенгук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1680 году впервые увидел в микроскоп дрожжи.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Дрожжевой гриб биология. Категория Анонсы - secretcircle-onl…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6"/>
          <a:stretch/>
        </p:blipFill>
        <p:spPr bwMode="auto">
          <a:xfrm>
            <a:off x="4759780" y="2132856"/>
            <a:ext cx="3810000" cy="258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ЛЁВЕНГУК Антони - ЧТО ТАКОЕ. КТО ТАКОЙ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40" y="1441407"/>
            <a:ext cx="380816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Scan00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r="35725"/>
          <a:stretch/>
        </p:blipFill>
        <p:spPr bwMode="auto">
          <a:xfrm>
            <a:off x="1011497" y="938970"/>
            <a:ext cx="2724294" cy="227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6" descr="http://festival.1september.ru/articles/312212/img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4596" b="8195"/>
          <a:stretch/>
        </p:blipFill>
        <p:spPr bwMode="auto">
          <a:xfrm>
            <a:off x="4827093" y="1175881"/>
            <a:ext cx="3570294" cy="180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0" descr="Scan008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9555" r="39980"/>
          <a:stretch/>
        </p:blipFill>
        <p:spPr bwMode="auto">
          <a:xfrm>
            <a:off x="5076056" y="3860842"/>
            <a:ext cx="2529093" cy="234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Пути загрязнения продовольственного сырья и пищевых продукт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89" y="3830230"/>
            <a:ext cx="2651423" cy="233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9873" y="58035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11441" y="5696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9873" y="3716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11441" y="3716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2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Левитан Осенний день Соколь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1685"/>
            <a:ext cx="3475384" cy="45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407" y="620688"/>
            <a:ext cx="4064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 Левитан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«Осенний день. Сокольники»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54452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Крымова Н.П.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дождя»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картины приро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63" y="1916832"/>
            <a:ext cx="4532542" cy="331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4130" y="4350589"/>
            <a:ext cx="7196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hlinkClick r:id="rId2"/>
              </a:rPr>
              <a:t/>
            </a:r>
            <a:br>
              <a:rPr lang="ru-RU" b="1" u="sng" dirty="0">
                <a:hlinkClick r:id="rId2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7885" y="476672"/>
            <a:ext cx="80665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900igr.net/fotografii/biologija/Biologija-Polovoe-razmnozhenie/008-Sposob-razmnozhenija-vegetativnoe.html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1" y="1184558"/>
            <a:ext cx="806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supersadovod.ru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dosug-na-dache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gribov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588730"/>
            <a:ext cx="8064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://easylife-mag.ru\post|104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885" y="1988840"/>
            <a:ext cx="806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udeyka.ruhttp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hudeyka.ru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hudeem-produkty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gridy-plyusy-i-minusy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664" y="2689977"/>
            <a:ext cx="8059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www.droplet-microscopy.org\micro\penicillium1.html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885" y="3111178"/>
            <a:ext cx="797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secretcicle-online.ru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drozhevoy-grib-biologiya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71335"/>
            <a:ext cx="37333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Грибница (мицелий).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Плодовое тело.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Шляпка и ножка.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Микология.</a:t>
            </a:r>
          </a:p>
          <a:p>
            <a:pPr marL="342900" indent="-34290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Спора.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Гетеротрофы.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Сапрофиты.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Органические вещества.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Ядро.</a:t>
            </a:r>
          </a:p>
          <a:p>
            <a:pPr marL="342900" indent="-34290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Хитин.</a:t>
            </a:r>
          </a:p>
          <a:p>
            <a:pPr marL="342900" indent="-34290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Хлоропласты.</a:t>
            </a:r>
          </a:p>
          <a:p>
            <a:pPr marL="342900" indent="-34290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Микориза.</a:t>
            </a:r>
          </a:p>
          <a:p>
            <a:endParaRPr lang="ru-RU" dirty="0"/>
          </a:p>
        </p:txBody>
      </p:sp>
      <p:pic>
        <p:nvPicPr>
          <p:cNvPr id="6146" name="Picture 2" descr="Грибы: плюсы и минусы hudeyka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53825"/>
            <a:ext cx="2760694" cy="28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3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38898" y="476672"/>
            <a:ext cx="6665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Плесневые грибы. Дрожжи.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219189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продолжить расширять представление о многообразии царства Грибов и особенностях их строения.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Сургутский хлеб с плесенью отведала семья из Нижневартов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379" y="2204864"/>
            <a:ext cx="4592579" cy="38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3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Рисунок 1" descr="http://biouroki.ru/content/page/768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/>
          <a:stretch>
            <a:fillRect/>
          </a:stretch>
        </p:blipFill>
        <p:spPr bwMode="auto">
          <a:xfrm>
            <a:off x="683569" y="2132856"/>
            <a:ext cx="392629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3" y="465371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работа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«Изучение строения плесневого гриба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мукора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456" y="1902023"/>
            <a:ext cx="8338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Рассмотрите на хлебе плесневый гриб.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1 радиация\DSCN2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867" y="3212976"/>
            <a:ext cx="3964401" cy="297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4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48680"/>
            <a:ext cx="6202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Готовим микропрепарат грибницы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мукора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Рисунок 3" descr="http://biouroki.ru/content/page/768/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63" y="3645024"/>
            <a:ext cx="638470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Биология. Ботаника. Царство Гриб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34397"/>
            <a:ext cx="3432483" cy="246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http://biouroki.ru/content/page/768/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437" y="980728"/>
            <a:ext cx="589749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385929"/>
            <a:ext cx="7143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Нанести на поверхность препарата капельку воды.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1" name="Рисунок 5" descr="http://biouroki.ru/content/page/768/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88" y="4183360"/>
            <a:ext cx="6038196" cy="20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8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554" y="836712"/>
            <a:ext cx="80528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основных частей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Чем отличается плесневый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от шляпочного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 чем проявляется сходство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шляпочными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плесневыми грибами?</a:t>
            </a:r>
          </a:p>
        </p:txBody>
      </p:sp>
      <p:pic>
        <p:nvPicPr>
          <p:cNvPr id="12292" name="Picture 4" descr="Счастье грибника - Простая жиз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13" y="2996953"/>
            <a:ext cx="3938428" cy="303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Гиа по математике 2014 онлайн ответы семёнов трепалин ященко…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0" t="7785" b="45765"/>
          <a:stretch/>
        </p:blipFill>
        <p:spPr bwMode="auto">
          <a:xfrm>
            <a:off x="479554" y="3008995"/>
            <a:ext cx="3876422" cy="303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78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ути загрязнения продовольственного сырья и пищевых продук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9" y="1818328"/>
            <a:ext cx="3815196" cy="335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7757" y="548680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Пеницилл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enicillium in phase contrast - Droplet Photo Gall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30" y="2196536"/>
            <a:ext cx="3903390" cy="26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16" r="69658"/>
          <a:stretch/>
        </p:blipFill>
        <p:spPr bwMode="auto">
          <a:xfrm>
            <a:off x="1187624" y="2963558"/>
            <a:ext cx="2446914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339725" y="692150"/>
            <a:ext cx="84089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AutoNum type="arabicPeriod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пеницилл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называют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кистевиком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eaLnBrk="1" hangingPunct="1">
              <a:buFontTx/>
              <a:buAutoNum type="arabicPeriod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Каково строение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пеницилла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eaLnBrk="1" hangingPunct="1">
              <a:buFontTx/>
              <a:buAutoNum type="arabicPeriod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 чем проявляется сходство между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пенициллом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мукором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eaLnBrk="1" hangingPunct="1">
              <a:buFontTx/>
              <a:buAutoNum type="arabicPeriod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Чем отличается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пеницилл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мукора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2" descr="Гиа по математике 2014 онлайн ответы семёнов трепалин ященко…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0" t="7784" b="47901"/>
          <a:stretch/>
        </p:blipFill>
        <p:spPr bwMode="auto">
          <a:xfrm>
            <a:off x="4355976" y="2963558"/>
            <a:ext cx="3876422" cy="289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1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936</TotalTime>
  <Words>257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Плесневые грибы</dc:title>
  <dc:creator>Comp</dc:creator>
  <cp:lastModifiedBy>Comp</cp:lastModifiedBy>
  <cp:revision>39</cp:revision>
  <dcterms:created xsi:type="dcterms:W3CDTF">2014-11-03T15:10:38Z</dcterms:created>
  <dcterms:modified xsi:type="dcterms:W3CDTF">2015-01-11T10:56:53Z</dcterms:modified>
</cp:coreProperties>
</file>